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74" r:id="rId3"/>
    <p:sldId id="260" r:id="rId4"/>
    <p:sldId id="259" r:id="rId5"/>
    <p:sldId id="266" r:id="rId6"/>
    <p:sldId id="264" r:id="rId7"/>
    <p:sldId id="268" r:id="rId8"/>
    <p:sldId id="269" r:id="rId9"/>
    <p:sldId id="270" r:id="rId10"/>
    <p:sldId id="271" r:id="rId11"/>
    <p:sldId id="273" r:id="rId12"/>
    <p:sldId id="258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E5C"/>
    <a:srgbClr val="8CC63E"/>
    <a:srgbClr val="0B6937"/>
    <a:srgbClr val="F8A02B"/>
    <a:srgbClr val="1B9A7F"/>
    <a:srgbClr val="0D7672"/>
    <a:srgbClr val="EF414D"/>
    <a:srgbClr val="42B649"/>
    <a:srgbClr val="33BDAA"/>
    <a:srgbClr val="329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829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945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224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79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05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6968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711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801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81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746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197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7C0D-635D-4C73-A724-43B4BE33A87F}" type="datetimeFigureOut">
              <a:rPr lang="es-CO" smtClean="0"/>
              <a:t>18/09/2022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AAF6D-CF2C-47BB-B643-08B36E275F6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403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3.jpeg"/><Relationship Id="rId5" Type="http://schemas.openxmlformats.org/officeDocument/2006/relationships/image" Target="../media/image210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362201"/>
            <a:ext cx="12180888" cy="2133598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FB2239-79C4-4242-94AC-E5CFA35EF966}"/>
              </a:ext>
            </a:extLst>
          </p:cNvPr>
          <p:cNvSpPr txBox="1">
            <a:spLocks/>
          </p:cNvSpPr>
          <p:nvPr/>
        </p:nvSpPr>
        <p:spPr>
          <a:xfrm>
            <a:off x="1367418" y="2590801"/>
            <a:ext cx="5875089" cy="1533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Informe práctica 6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Luis Fernando Torres  </a:t>
            </a:r>
          </a:p>
          <a:p>
            <a:r>
              <a:rPr lang="es-ES" sz="2000" b="1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Andrés Felipe Rodríguez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1" y="2789576"/>
            <a:ext cx="3522904" cy="110636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C35B70C-8071-B0B7-7AAD-9198BC8F0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8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7"/>
    </mc:Choice>
    <mc:Fallback>
      <p:transition spd="slow" advTm="7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6D6DFF7-34DF-DCA7-5728-E25626A8BAB7}"/>
              </a:ext>
            </a:extLst>
          </p:cNvPr>
          <p:cNvSpPr txBox="1"/>
          <p:nvPr/>
        </p:nvSpPr>
        <p:spPr>
          <a:xfrm>
            <a:off x="1025605" y="3330102"/>
            <a:ext cx="5499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Figura 11. </a:t>
            </a:r>
            <a:r>
              <a:rPr lang="es-ES" dirty="0"/>
              <a:t>Transistor usado como </a:t>
            </a:r>
            <a:r>
              <a:rPr lang="es-ES" dirty="0" err="1"/>
              <a:t>switch</a:t>
            </a:r>
            <a:r>
              <a:rPr lang="es-ES" dirty="0"/>
              <a:t> para activar un bombillo mediante un relé</a:t>
            </a: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913253" y="532523"/>
            <a:ext cx="6096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29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2. TRANSISTOR COMO SWITCH</a:t>
            </a:r>
          </a:p>
        </p:txBody>
      </p:sp>
      <p:pic>
        <p:nvPicPr>
          <p:cNvPr id="19" name="Imagen 18"/>
          <p:cNvPicPr/>
          <p:nvPr/>
        </p:nvPicPr>
        <p:blipFill>
          <a:blip r:embed="rId5"/>
          <a:stretch>
            <a:fillRect/>
          </a:stretch>
        </p:blipFill>
        <p:spPr>
          <a:xfrm>
            <a:off x="1295400" y="1264920"/>
            <a:ext cx="4139073" cy="2194560"/>
          </a:xfrm>
          <a:prstGeom prst="rect">
            <a:avLst/>
          </a:prstGeom>
        </p:spPr>
      </p:pic>
      <p:pic>
        <p:nvPicPr>
          <p:cNvPr id="20" name="Imagen 1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7"/>
          <a:stretch/>
        </p:blipFill>
        <p:spPr>
          <a:xfrm>
            <a:off x="9105219" y="1264920"/>
            <a:ext cx="978695" cy="1768341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6D6DFF7-34DF-DCA7-5728-E25626A8BAB7}"/>
              </a:ext>
            </a:extLst>
          </p:cNvPr>
          <p:cNvSpPr txBox="1"/>
          <p:nvPr/>
        </p:nvSpPr>
        <p:spPr>
          <a:xfrm>
            <a:off x="6637092" y="3330102"/>
            <a:ext cx="549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Figura 12. </a:t>
            </a:r>
            <a:r>
              <a:rPr lang="es-ES" dirty="0"/>
              <a:t>Configuración de la salida del comparador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2BCD19-AFAA-4009-B20C-61B69E4C4695}"/>
              </a:ext>
            </a:extLst>
          </p:cNvPr>
          <p:cNvSpPr txBox="1"/>
          <p:nvPr/>
        </p:nvSpPr>
        <p:spPr>
          <a:xfrm>
            <a:off x="913253" y="3976433"/>
            <a:ext cx="474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b="1" dirty="0"/>
              <a:t>Diseño – Transistor en saturación </a:t>
            </a:r>
            <a:endParaRPr lang="es-CO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B750CAB-1CD6-4F28-9170-22971DECC2C5}"/>
                  </a:ext>
                </a:extLst>
              </p:cNvPr>
              <p:cNvSpPr txBox="1"/>
              <p:nvPr/>
            </p:nvSpPr>
            <p:spPr>
              <a:xfrm>
                <a:off x="1649664" y="4363799"/>
                <a:ext cx="3430543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𝑟𝑒𝑙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é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50</m:t>
                          </m:r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Ω</m:t>
                          </m:r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=100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𝑚𝐴</m:t>
                      </m:r>
                    </m:oMath>
                  </m:oMathPara>
                </a14:m>
                <a:endParaRPr lang="es-CO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B750CAB-1CD6-4F28-9170-22971DECC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64" y="4363799"/>
                <a:ext cx="3430543" cy="6127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3F9A74A4-3467-4CAE-B742-67EE4F48DA50}"/>
                  </a:ext>
                </a:extLst>
              </p:cNvPr>
              <p:cNvSpPr txBox="1"/>
              <p:nvPr/>
            </p:nvSpPr>
            <p:spPr>
              <a:xfrm>
                <a:off x="828468" y="5130304"/>
                <a:ext cx="5117129" cy="663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−0.7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s-CO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−0.7</m:t>
                          </m:r>
                          <m:r>
                            <a:rPr lang="es-CO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O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3F9A74A4-3467-4CAE-B742-67EE4F48D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68" y="5130304"/>
                <a:ext cx="5117129" cy="6636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5221F5F-7761-45ED-BBC3-C86EA4D30338}"/>
                  </a:ext>
                </a:extLst>
              </p:cNvPr>
              <p:cNvSpPr txBox="1"/>
              <p:nvPr/>
            </p:nvSpPr>
            <p:spPr>
              <a:xfrm>
                <a:off x="6918360" y="3976433"/>
                <a:ext cx="4174828" cy="39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s-CO" b="1" dirty="0">
                    <a:cs typeface="Arial" panose="020B0604020202020204" pitchFamily="34" charset="0"/>
                  </a:rPr>
                  <a:t>Se elige</a:t>
                </a:r>
                <a:r>
                  <a:rPr lang="es-CO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s-CO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CO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𝑠𝑎𝑡</m:t>
                            </m:r>
                          </m:sub>
                        </m:sSub>
                      </m:sub>
                    </m:sSub>
                    <m:r>
                      <a:rPr lang="es-CO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=300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𝑚𝐴</m:t>
                    </m:r>
                    <m:r>
                      <a:rPr lang="es-CO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 </m:t>
                    </m:r>
                  </m:oMath>
                </a14:m>
                <a:r>
                  <a:rPr lang="es-CO" b="1" dirty="0">
                    <a:cs typeface="Arial" panose="020B0604020202020204" pitchFamily="34" charset="0"/>
                  </a:rPr>
                  <a:t> 60%</a:t>
                </a: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5221F5F-7761-45ED-BBC3-C86EA4D30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60" y="3976433"/>
                <a:ext cx="4174828" cy="394532"/>
              </a:xfrm>
              <a:prstGeom prst="rect">
                <a:avLst/>
              </a:prstGeom>
              <a:blipFill>
                <a:blip r:embed="rId9"/>
                <a:stretch>
                  <a:fillRect l="-1022" t="-6154" b="-184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585808E-B01D-41F7-B862-0973355AB38A}"/>
                  </a:ext>
                </a:extLst>
              </p:cNvPr>
              <p:cNvSpPr txBox="1"/>
              <p:nvPr/>
            </p:nvSpPr>
            <p:spPr>
              <a:xfrm>
                <a:off x="6910433" y="5222675"/>
                <a:ext cx="4389573" cy="852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16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CO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s-CO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s-CO" sz="16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  <m:r>
                            <a:rPr lang="es-CO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−0.7</m:t>
                          </m:r>
                          <m:r>
                            <a:rPr lang="es-CO" sz="16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num>
                        <m:den>
                          <m:f>
                            <m:fPr>
                              <m:ctrlPr>
                                <a:rPr lang="es-CO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O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CO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s-CO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𝑠𝑎𝑡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s-CO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s-CO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𝑠𝑎𝑡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s-CO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CO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4.3</m:t>
                          </m:r>
                          <m:r>
                            <a:rPr lang="es-CO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num>
                        <m:den>
                          <m:f>
                            <m:f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300</m:t>
                              </m:r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𝑚𝐴</m:t>
                              </m:r>
                            </m:num>
                            <m:den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40</m:t>
                              </m:r>
                            </m:den>
                          </m:f>
                        </m:den>
                      </m:f>
                      <m:r>
                        <a:rPr lang="es-CO" sz="1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=573</m:t>
                      </m:r>
                      <m:r>
                        <a:rPr lang="es-CO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.33</m:t>
                      </m:r>
                      <m:r>
                        <m:rPr>
                          <m:sty m:val="p"/>
                        </m:rPr>
                        <a:rPr lang="es-CO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Ω</m:t>
                      </m:r>
                      <m:r>
                        <a:rPr lang="es-CO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→560</m:t>
                      </m:r>
                      <m:r>
                        <m:rPr>
                          <m:sty m:val="p"/>
                        </m:rPr>
                        <a:rPr lang="es-CO" sz="16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Ω</m:t>
                      </m:r>
                    </m:oMath>
                  </m:oMathPara>
                </a14:m>
                <a:endParaRPr lang="es-CO" sz="28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585808E-B01D-41F7-B862-0973355AB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433" y="5222675"/>
                <a:ext cx="4389573" cy="852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53EDB5B-A16C-47EC-BC89-5A889882B69D}"/>
                  </a:ext>
                </a:extLst>
              </p:cNvPr>
              <p:cNvSpPr txBox="1"/>
              <p:nvPr/>
            </p:nvSpPr>
            <p:spPr>
              <a:xfrm>
                <a:off x="7473996" y="4593080"/>
                <a:ext cx="3262448" cy="519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s-CO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sub>
                    </m:sSub>
                    <m:r>
                      <a:rPr lang="es-CO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CO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O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CO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CO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𝑠𝑎𝑡</m:t>
                            </m:r>
                          </m:sub>
                        </m:sSub>
                      </m:den>
                    </m:f>
                    <m:r>
                      <a:rPr lang="es-CO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CO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𝑟𝑒𝑙</m:t>
                            </m:r>
                            <m:r>
                              <a:rPr lang="es-CO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é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CO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s-CO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𝑠𝑎𝑡</m:t>
                            </m:r>
                          </m:sub>
                        </m:sSub>
                      </m:den>
                    </m:f>
                  </m:oMath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53EDB5B-A16C-47EC-BC89-5A889882B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96" y="4593080"/>
                <a:ext cx="3262448" cy="519886"/>
              </a:xfrm>
              <a:prstGeom prst="rect">
                <a:avLst/>
              </a:prstGeom>
              <a:blipFill>
                <a:blip r:embed="rId11"/>
                <a:stretch>
                  <a:fillRect l="-1121" b="-58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973D5717-EE6B-85AA-27F0-2547CD8AC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15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171"/>
    </mc:Choice>
    <mc:Fallback>
      <p:transition spd="slow" advTm="291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59" x="4340225" y="6180138"/>
          <p14:tracePt t="3063" x="403225" y="6723063"/>
          <p14:tracePt t="3067" x="201613" y="6589713"/>
          <p14:tracePt t="3072" x="0" y="6454775"/>
          <p14:tracePt t="3782" x="201613" y="2352675"/>
          <p14:tracePt t="3789" x="673100" y="2352675"/>
          <p14:tracePt t="3793" x="874713" y="2352675"/>
          <p14:tracePt t="3797" x="1030288" y="2352675"/>
          <p14:tracePt t="3801" x="1255713" y="2330450"/>
          <p14:tracePt t="3806" x="1568450" y="2308225"/>
          <p14:tracePt t="3810" x="1770063" y="2308225"/>
          <p14:tracePt t="3815" x="1971675" y="2286000"/>
          <p14:tracePt t="3819" x="2151063" y="2263775"/>
          <p14:tracePt t="3823" x="2330450" y="2241550"/>
          <p14:tracePt t="3827" x="2554288" y="2219325"/>
          <p14:tracePt t="3832" x="2824163" y="2173288"/>
          <p14:tracePt t="3836" x="2959100" y="2128838"/>
          <p14:tracePt t="3840" x="3160713" y="2106613"/>
          <p14:tracePt t="3844" x="3227388" y="2084388"/>
          <p14:tracePt t="3848" x="3451225" y="2017713"/>
          <p14:tracePt t="3852" x="3630613" y="1993900"/>
          <p14:tracePt t="3856" x="3765550" y="1949450"/>
          <p14:tracePt t="3860" x="3922713" y="1927225"/>
          <p14:tracePt t="3865" x="4033838" y="1905000"/>
          <p14:tracePt t="3869" x="4168775" y="1882775"/>
          <p14:tracePt t="3872" x="4279900" y="1860550"/>
          <p14:tracePt t="3876" x="4370388" y="1860550"/>
          <p14:tracePt t="3880" x="4483100" y="1838325"/>
          <p14:tracePt t="3884" x="4572000" y="1816100"/>
          <p14:tracePt t="3888" x="4660900" y="1792288"/>
          <p14:tracePt t="3892" x="4706938" y="1792288"/>
          <p14:tracePt t="3897" x="4773613" y="1770063"/>
          <p14:tracePt t="3900" x="4840288" y="1770063"/>
          <p14:tracePt t="3904" x="4930775" y="1770063"/>
          <p14:tracePt t="3908" x="4997450" y="1747838"/>
          <p14:tracePt t="3912" x="5065713" y="1747838"/>
          <p14:tracePt t="3917" x="5110163" y="1747838"/>
          <p14:tracePt t="3921" x="5176838" y="1747838"/>
          <p14:tracePt t="3925" x="5245100" y="1747838"/>
          <p14:tracePt t="3929" x="5334000" y="1747838"/>
          <p14:tracePt t="3933" x="5400675" y="1747838"/>
          <p14:tracePt t="3937" x="5491163" y="1747838"/>
          <p14:tracePt t="3941" x="5580063" y="1747838"/>
          <p14:tracePt t="3945" x="5648325" y="1747838"/>
          <p14:tracePt t="3949" x="5737225" y="1747838"/>
          <p14:tracePt t="3953" x="5803900" y="1747838"/>
          <p14:tracePt t="3957" x="5916613" y="1747838"/>
          <p14:tracePt t="3961" x="5961063" y="1747838"/>
          <p14:tracePt t="3965" x="6096000" y="1747838"/>
          <p14:tracePt t="3968" x="6118225" y="1747838"/>
          <p14:tracePt t="3971" x="6230938" y="1747838"/>
          <p14:tracePt t="3975" x="6297613" y="1747838"/>
          <p14:tracePt t="3980" x="6388100" y="1747838"/>
          <p14:tracePt t="3984" x="6499225" y="1747838"/>
          <p14:tracePt t="3988" x="6565900" y="1747838"/>
          <p14:tracePt t="3992" x="6656388" y="1747838"/>
          <p14:tracePt t="3997" x="6723063" y="1747838"/>
          <p14:tracePt t="4000" x="6813550" y="1747838"/>
          <p14:tracePt t="4004" x="6858000" y="1747838"/>
          <p14:tracePt t="4008" x="6924675" y="1770063"/>
          <p14:tracePt t="4010" x="6946900" y="1770063"/>
          <p14:tracePt t="4013" x="6970713" y="1770063"/>
          <p14:tracePt t="4015" x="6992938" y="1770063"/>
          <p14:tracePt t="4016" x="7015163" y="1770063"/>
          <p14:tracePt t="4018" x="7037388" y="1770063"/>
          <p14:tracePt t="4020" x="7059613" y="1770063"/>
          <p14:tracePt t="4022" x="7081838" y="1770063"/>
          <p14:tracePt t="4024" x="7104063" y="1770063"/>
          <p14:tracePt t="4027" x="7126288" y="1770063"/>
          <p14:tracePt t="4029" x="7150100" y="1792288"/>
          <p14:tracePt t="4031" x="7172325" y="1792288"/>
          <p14:tracePt t="4038" x="7216775" y="1792288"/>
          <p14:tracePt t="4050" x="7239000" y="1792288"/>
          <p14:tracePt t="4058" x="7261225" y="1792288"/>
          <p14:tracePt t="4237" x="7261225" y="1816100"/>
          <p14:tracePt t="4257" x="7283450" y="1816100"/>
          <p14:tracePt t="4287" x="7305675" y="1816100"/>
          <p14:tracePt t="4341" x="7305675" y="1792288"/>
          <p14:tracePt t="4370" x="7305675" y="1770063"/>
          <p14:tracePt t="4389" x="7305675" y="1747838"/>
          <p14:tracePt t="4400" x="7283450" y="1725613"/>
          <p14:tracePt t="4404" x="7283450" y="1703388"/>
          <p14:tracePt t="4406" x="7261225" y="1703388"/>
          <p14:tracePt t="4420" x="7239000" y="1681163"/>
          <p14:tracePt t="4426" x="7216775" y="1658938"/>
          <p14:tracePt t="4432" x="7194550" y="1658938"/>
          <p14:tracePt t="4442" x="7172325" y="1658938"/>
          <p14:tracePt t="4452" x="7150100" y="1658938"/>
          <p14:tracePt t="4460" x="7126288" y="1658938"/>
          <p14:tracePt t="4468" x="7104063" y="1658938"/>
          <p14:tracePt t="4472" x="7081838" y="1636713"/>
          <p14:tracePt t="4479" x="7059613" y="1636713"/>
          <p14:tracePt t="4484" x="7037388" y="1636713"/>
          <p14:tracePt t="4498" x="7015163" y="1636713"/>
          <p14:tracePt t="4500" x="6992938" y="1636713"/>
          <p14:tracePt t="4504" x="6970713" y="1636713"/>
          <p14:tracePt t="4506" x="6970713" y="1612900"/>
          <p14:tracePt t="4508" x="6946900" y="1612900"/>
          <p14:tracePt t="4510" x="6924675" y="1612900"/>
          <p14:tracePt t="4513" x="6880225" y="1612900"/>
          <p14:tracePt t="4516" x="6858000" y="1612900"/>
          <p14:tracePt t="4518" x="6835775" y="1612900"/>
          <p14:tracePt t="4519" x="6813550" y="1612900"/>
          <p14:tracePt t="4522" x="6791325" y="1612900"/>
          <p14:tracePt t="4524" x="6769100" y="1612900"/>
          <p14:tracePt t="4529" x="6745288" y="1612900"/>
          <p14:tracePt t="4532" x="6700838" y="1612900"/>
          <p14:tracePt t="4534" x="6678613" y="1590675"/>
          <p14:tracePt t="4536" x="6656388" y="1590675"/>
          <p14:tracePt t="4538" x="6611938" y="1590675"/>
          <p14:tracePt t="4540" x="6565900" y="1590675"/>
          <p14:tracePt t="4542" x="6543675" y="1590675"/>
          <p14:tracePt t="4544" x="6521450" y="1590675"/>
          <p14:tracePt t="4548" x="6432550" y="1568450"/>
          <p14:tracePt t="4550" x="6388100" y="1568450"/>
          <p14:tracePt t="4552" x="6342063" y="1568450"/>
          <p14:tracePt t="4554" x="6297613" y="1568450"/>
          <p14:tracePt t="4556" x="6275388" y="1568450"/>
          <p14:tracePt t="4557" x="6230938" y="1568450"/>
          <p14:tracePt t="4560" x="6208713" y="1568450"/>
          <p14:tracePt t="4565" x="6118225" y="1568450"/>
          <p14:tracePt t="4568" x="6007100" y="1546225"/>
          <p14:tracePt t="4570" x="5961063" y="1546225"/>
          <p14:tracePt t="4574" x="5894388" y="1524000"/>
          <p14:tracePt t="4577" x="5849938" y="1524000"/>
          <p14:tracePt t="4578" x="5803900" y="1524000"/>
          <p14:tracePt t="4583" x="5715000" y="1524000"/>
          <p14:tracePt t="4585" x="5670550" y="1524000"/>
          <p14:tracePt t="4586" x="5626100" y="1501775"/>
          <p14:tracePt t="4588" x="5602288" y="1501775"/>
          <p14:tracePt t="4589" x="5535613" y="1479550"/>
          <p14:tracePt t="4592" x="5491163" y="1479550"/>
          <p14:tracePt t="4594" x="5446713" y="1479550"/>
          <p14:tracePt t="4597" x="5334000" y="1457325"/>
          <p14:tracePt t="4600" x="5289550" y="1457325"/>
          <p14:tracePt t="4601" x="5221288" y="1435100"/>
          <p14:tracePt t="4603" x="5176838" y="1411288"/>
          <p14:tracePt t="4605" x="5132388" y="1411288"/>
          <p14:tracePt t="4607" x="5087938" y="1389063"/>
          <p14:tracePt t="4609" x="5065713" y="1389063"/>
          <p14:tracePt t="4612" x="4997450" y="1389063"/>
          <p14:tracePt t="4614" x="4930775" y="1366838"/>
          <p14:tracePt t="4615" x="4886325" y="1366838"/>
          <p14:tracePt t="4617" x="4864100" y="1344613"/>
          <p14:tracePt t="4619" x="4795838" y="1344613"/>
          <p14:tracePt t="4621" x="4751388" y="1344613"/>
          <p14:tracePt t="4623" x="4706938" y="1344613"/>
          <p14:tracePt t="4625" x="4660900" y="1344613"/>
          <p14:tracePt t="4628" x="4616450" y="1322388"/>
          <p14:tracePt t="4630" x="4572000" y="1300163"/>
          <p14:tracePt t="4632" x="4527550" y="1300163"/>
          <p14:tracePt t="4633" x="4483100" y="1277938"/>
          <p14:tracePt t="4635" x="4414838" y="1277938"/>
          <p14:tracePt t="4637" x="4370388" y="1277938"/>
          <p14:tracePt t="4639" x="4348163" y="1255713"/>
          <p14:tracePt t="4641" x="4279900" y="1255713"/>
          <p14:tracePt t="4643" x="4235450" y="1255713"/>
          <p14:tracePt t="4645" x="4191000" y="1231900"/>
          <p14:tracePt t="4648" x="4168775" y="1231900"/>
          <p14:tracePt t="4649" x="4124325" y="1231900"/>
          <p14:tracePt t="4651" x="4078288" y="1231900"/>
          <p14:tracePt t="4653" x="4033838" y="1231900"/>
          <p14:tracePt t="4655" x="3989388" y="1209675"/>
          <p14:tracePt t="4657" x="3944938" y="1187450"/>
          <p14:tracePt t="4659" x="3898900" y="1187450"/>
          <p14:tracePt t="4661" x="3876675" y="1165225"/>
          <p14:tracePt t="4664" x="3832225" y="1165225"/>
          <p14:tracePt t="4665" x="3787775" y="1165225"/>
          <p14:tracePt t="4667" x="3743325" y="1143000"/>
          <p14:tracePt t="4669" x="3721100" y="1143000"/>
          <p14:tracePt t="4671" x="3652838" y="1120775"/>
          <p14:tracePt t="4673" x="3630613" y="1120775"/>
          <p14:tracePt t="4675" x="3608388" y="1120775"/>
          <p14:tracePt t="4678" x="3563938" y="1098550"/>
          <p14:tracePt t="4680" x="3541713" y="1076325"/>
          <p14:tracePt t="4682" x="3517900" y="1076325"/>
          <p14:tracePt t="4683" x="3473450" y="1054100"/>
          <p14:tracePt t="4685" x="3451225" y="1054100"/>
          <p14:tracePt t="4687" x="3429000" y="1054100"/>
          <p14:tracePt t="4689" x="3384550" y="1030288"/>
          <p14:tracePt t="4693" x="3362325" y="1008063"/>
          <p14:tracePt t="4696" x="3316288" y="1008063"/>
          <p14:tracePt t="4697" x="3316288" y="985838"/>
          <p14:tracePt t="4699" x="3271838" y="985838"/>
          <p14:tracePt t="4701" x="3249613" y="963613"/>
          <p14:tracePt t="4703" x="3227388" y="963613"/>
          <p14:tracePt t="4705" x="3227388" y="941388"/>
          <p14:tracePt t="4707" x="3205163" y="941388"/>
          <p14:tracePt t="4709" x="3182938" y="941388"/>
          <p14:tracePt t="4712" x="3160713" y="919163"/>
          <p14:tracePt t="4715" x="3136900" y="896938"/>
          <p14:tracePt t="4717" x="3114675" y="896938"/>
          <p14:tracePt t="4721" x="3092450" y="874713"/>
          <p14:tracePt t="4725" x="3070225" y="874713"/>
          <p14:tracePt t="4731" x="3048000" y="850900"/>
          <p14:tracePt t="4741" x="3025775" y="850900"/>
          <p14:tracePt t="4744" x="3025775" y="828675"/>
          <p14:tracePt t="4751" x="3003550" y="828675"/>
          <p14:tracePt t="4757" x="2981325" y="828675"/>
          <p14:tracePt t="4769" x="2981325" y="806450"/>
          <p14:tracePt t="4795" x="2959100" y="806450"/>
          <p14:tracePt t="4850" x="2959100" y="784225"/>
          <p14:tracePt t="4865" x="2935288" y="784225"/>
          <p14:tracePt t="4873" x="2935288" y="762000"/>
          <p14:tracePt t="4881" x="2890838" y="739775"/>
          <p14:tracePt t="4884" x="2846388" y="695325"/>
          <p14:tracePt t="4888" x="2824163" y="673100"/>
          <p14:tracePt t="4892" x="2779713" y="649288"/>
          <p14:tracePt t="4897" x="2755900" y="627063"/>
          <p14:tracePt t="4901" x="2733675" y="604838"/>
          <p14:tracePt t="4904" x="2689225" y="560388"/>
          <p14:tracePt t="4907" x="2667000" y="560388"/>
          <p14:tracePt t="4916" x="2600325" y="515938"/>
          <p14:tracePt t="4923" x="2487613" y="447675"/>
          <p14:tracePt t="4927" x="2443163" y="425450"/>
          <p14:tracePt t="4931" x="2398713" y="403225"/>
          <p14:tracePt t="4936" x="2308225" y="358775"/>
          <p14:tracePt t="4940" x="2263775" y="358775"/>
          <p14:tracePt t="4944" x="2219325" y="336550"/>
          <p14:tracePt t="4949" x="2151063" y="336550"/>
          <p14:tracePt t="4952" x="2084388" y="314325"/>
          <p14:tracePt t="4956" x="2017713" y="314325"/>
          <p14:tracePt t="4961" x="1993900" y="314325"/>
          <p14:tracePt t="4966" x="1949450" y="314325"/>
          <p14:tracePt t="4970" x="1927225" y="314325"/>
          <p14:tracePt t="4973" x="1905000" y="314325"/>
          <p14:tracePt t="4977" x="1882775" y="314325"/>
          <p14:tracePt t="4981" x="1860550" y="314325"/>
          <p14:tracePt t="4988" x="1838325" y="314325"/>
          <p14:tracePt t="4996" x="1816100" y="314325"/>
          <p14:tracePt t="5005" x="1792288" y="314325"/>
          <p14:tracePt t="5009" x="1770063" y="314325"/>
          <p14:tracePt t="5019" x="1747838" y="314325"/>
          <p14:tracePt t="5024" x="1725613" y="336550"/>
          <p14:tracePt t="5032" x="1703388" y="358775"/>
          <p14:tracePt t="5035" x="1681163" y="358775"/>
          <p14:tracePt t="5041" x="1658938" y="381000"/>
          <p14:tracePt t="5049" x="1636713" y="381000"/>
          <p14:tracePt t="5055" x="1612900" y="403225"/>
          <p14:tracePt t="5062" x="1590675" y="403225"/>
          <p14:tracePt t="5069" x="1568450" y="403225"/>
          <p14:tracePt t="5075" x="1568450" y="425450"/>
          <p14:tracePt t="5082" x="1546225" y="425450"/>
          <p14:tracePt t="5142" x="1524000" y="425450"/>
          <p14:tracePt t="5155" x="1524000" y="447675"/>
          <p14:tracePt t="5169" x="1501775" y="447675"/>
          <p14:tracePt t="5175" x="1479550" y="447675"/>
          <p14:tracePt t="5183" x="1479550" y="469900"/>
          <p14:tracePt t="5199" x="1457325" y="469900"/>
          <p14:tracePt t="5212" x="1435100" y="469900"/>
          <p14:tracePt t="5225" x="1435100" y="493713"/>
          <p14:tracePt t="5257" x="1435100" y="515938"/>
          <p14:tracePt t="5263" x="1435100" y="538163"/>
          <p14:tracePt t="5266" x="1457325" y="538163"/>
          <p14:tracePt t="5270" x="1479550" y="538163"/>
          <p14:tracePt t="5278" x="1524000" y="560388"/>
          <p14:tracePt t="5281" x="1568450" y="560388"/>
          <p14:tracePt t="5285" x="1590675" y="560388"/>
          <p14:tracePt t="5289" x="1636713" y="582613"/>
          <p14:tracePt t="5293" x="1703388" y="582613"/>
          <p14:tracePt t="5298" x="1816100" y="604838"/>
          <p14:tracePt t="5302" x="1860550" y="604838"/>
          <p14:tracePt t="5305" x="1905000" y="627063"/>
          <p14:tracePt t="5309" x="2017713" y="627063"/>
          <p14:tracePt t="5315" x="2151063" y="649288"/>
          <p14:tracePt t="5319" x="2263775" y="673100"/>
          <p14:tracePt t="5322" x="2374900" y="673100"/>
          <p14:tracePt t="5327" x="2487613" y="695325"/>
          <p14:tracePt t="5331" x="2600325" y="695325"/>
          <p14:tracePt t="5335" x="2733675" y="695325"/>
          <p14:tracePt t="5339" x="2846388" y="717550"/>
          <p14:tracePt t="5343" x="3003550" y="717550"/>
          <p14:tracePt t="5347" x="3114675" y="739775"/>
          <p14:tracePt t="5353" x="3340100" y="739775"/>
          <p14:tracePt t="5359" x="3541713" y="762000"/>
          <p14:tracePt t="5364" x="3652838" y="762000"/>
          <p14:tracePt t="5368" x="3854450" y="784225"/>
          <p14:tracePt t="5372" x="3967163" y="784225"/>
          <p14:tracePt t="5377" x="4102100" y="806450"/>
          <p14:tracePt t="5381" x="4235450" y="806450"/>
          <p14:tracePt t="5385" x="4325938" y="828675"/>
          <p14:tracePt t="5389" x="4414838" y="828675"/>
          <p14:tracePt t="5393" x="4483100" y="850900"/>
          <p14:tracePt t="5397" x="4572000" y="874713"/>
          <p14:tracePt t="5401" x="4638675" y="874713"/>
          <p14:tracePt t="5404" x="4706938" y="874713"/>
          <p14:tracePt t="5408" x="4773613" y="896938"/>
          <p14:tracePt t="5412" x="4818063" y="896938"/>
          <p14:tracePt t="5417" x="4864100" y="919163"/>
          <p14:tracePt t="5421" x="4886325" y="919163"/>
          <p14:tracePt t="5425" x="4930775" y="919163"/>
          <p14:tracePt t="5434" x="4975225" y="941388"/>
          <p14:tracePt t="5644" x="4997450" y="941388"/>
          <p14:tracePt t="5652" x="5041900" y="941388"/>
          <p14:tracePt t="5656" x="5065713" y="941388"/>
          <p14:tracePt t="5664" x="5132388" y="941388"/>
          <p14:tracePt t="5669" x="5176838" y="941388"/>
          <p14:tracePt t="5677" x="5289550" y="941388"/>
          <p14:tracePt t="5681" x="5356225" y="941388"/>
          <p14:tracePt t="5685" x="5400675" y="941388"/>
          <p14:tracePt t="5688" x="5446713" y="941388"/>
          <p14:tracePt t="5690" x="5491163" y="941388"/>
          <p14:tracePt t="5694" x="5535613" y="941388"/>
          <p14:tracePt t="5695" x="5580063" y="941388"/>
          <p14:tracePt t="5700" x="5648325" y="941388"/>
          <p14:tracePt t="5702" x="5670550" y="941388"/>
          <p14:tracePt t="5703" x="5692775" y="941388"/>
          <p14:tracePt t="5706" x="5737225" y="941388"/>
          <p14:tracePt t="5708" x="5781675" y="941388"/>
          <p14:tracePt t="5710" x="5803900" y="941388"/>
          <p14:tracePt t="5714" x="5872163" y="941388"/>
          <p14:tracePt t="5716" x="5916613" y="941388"/>
          <p14:tracePt t="5718" x="5938838" y="941388"/>
          <p14:tracePt t="5720" x="5983288" y="941388"/>
          <p14:tracePt t="5721" x="6007100" y="941388"/>
          <p14:tracePt t="5723" x="6051550" y="941388"/>
          <p14:tracePt t="5725" x="6073775" y="941388"/>
          <p14:tracePt t="5728" x="6118225" y="941388"/>
          <p14:tracePt t="5730" x="6140450" y="941388"/>
          <p14:tracePt t="5731" x="6184900" y="941388"/>
          <p14:tracePt t="5733" x="6208713" y="941388"/>
          <p14:tracePt t="5735" x="6253163" y="941388"/>
          <p14:tracePt t="5737" x="6275388" y="941388"/>
          <p14:tracePt t="5740" x="6319838" y="941388"/>
          <p14:tracePt t="5743" x="6342063" y="941388"/>
          <p14:tracePt t="5746" x="6388100" y="919163"/>
          <p14:tracePt t="5747" x="6410325" y="919163"/>
          <p14:tracePt t="5749" x="6432550" y="919163"/>
          <p14:tracePt t="5751" x="6477000" y="919163"/>
          <p14:tracePt t="5753" x="6499225" y="919163"/>
          <p14:tracePt t="5756" x="6521450" y="919163"/>
          <p14:tracePt t="5757" x="6543675" y="919163"/>
          <p14:tracePt t="5762" x="6565900" y="919163"/>
          <p14:tracePt t="5766" x="6611938" y="919163"/>
          <p14:tracePt t="5807" x="6565900" y="919163"/>
          <p14:tracePt t="5813" x="6477000" y="919163"/>
          <p14:tracePt t="5817" x="6432550" y="919163"/>
          <p14:tracePt t="5820" x="6319838" y="896938"/>
          <p14:tracePt t="5824" x="6230938" y="896938"/>
          <p14:tracePt t="5827" x="6162675" y="896938"/>
          <p14:tracePt t="5830" x="6073775" y="874713"/>
          <p14:tracePt t="5835" x="5938838" y="874713"/>
          <p14:tracePt t="5838" x="5849938" y="874713"/>
          <p14:tracePt t="5842" x="5715000" y="850900"/>
          <p14:tracePt t="5846" x="5580063" y="850900"/>
          <p14:tracePt t="5849" x="5535613" y="850900"/>
          <p14:tracePt t="5852" x="5422900" y="850900"/>
          <p14:tracePt t="5855" x="5378450" y="850900"/>
          <p14:tracePt t="5858" x="5311775" y="850900"/>
          <p14:tracePt t="5862" x="5199063" y="850900"/>
          <p14:tracePt t="5865" x="5176838" y="850900"/>
          <p14:tracePt t="5868" x="5132388" y="850900"/>
          <p14:tracePt t="5872" x="5087938" y="850900"/>
          <p14:tracePt t="5875" x="5065713" y="850900"/>
          <p14:tracePt t="5878" x="5041900" y="850900"/>
          <p14:tracePt t="5885" x="5019675" y="850900"/>
          <p14:tracePt t="5917" x="5041900" y="850900"/>
          <p14:tracePt t="5923" x="5065713" y="850900"/>
          <p14:tracePt t="5929" x="5132388" y="850900"/>
          <p14:tracePt t="5933" x="5176838" y="850900"/>
          <p14:tracePt t="5936" x="5221288" y="850900"/>
          <p14:tracePt t="5940" x="5289550" y="850900"/>
          <p14:tracePt t="5944" x="5334000" y="850900"/>
          <p14:tracePt t="5947" x="5378450" y="850900"/>
          <p14:tracePt t="5950" x="5468938" y="850900"/>
          <p14:tracePt t="5954" x="5535613" y="850900"/>
          <p14:tracePt t="5957" x="5580063" y="850900"/>
          <p14:tracePt t="5961" x="5626100" y="850900"/>
          <p14:tracePt t="5964" x="5759450" y="850900"/>
          <p14:tracePt t="5968" x="5827713" y="850900"/>
          <p14:tracePt t="5972" x="5938838" y="850900"/>
          <p14:tracePt t="5975" x="5983288" y="850900"/>
          <p14:tracePt t="5978" x="6007100" y="850900"/>
          <p14:tracePt t="5982" x="6118225" y="850900"/>
          <p14:tracePt t="5984" x="6140450" y="850900"/>
          <p14:tracePt t="5988" x="6162675" y="850900"/>
          <p14:tracePt t="5991" x="6208713" y="850900"/>
          <p14:tracePt t="5999" x="6230938" y="850900"/>
          <p14:tracePt t="6021" x="6230938" y="874713"/>
          <p14:tracePt t="6041" x="6208713" y="874713"/>
          <p14:tracePt t="6048" x="6162675" y="874713"/>
          <p14:tracePt t="6051" x="6118225" y="874713"/>
          <p14:tracePt t="6059" x="6051550" y="874713"/>
          <p14:tracePt t="6065" x="6007100" y="874713"/>
          <p14:tracePt t="6070" x="5983288" y="874713"/>
          <p14:tracePt t="6072" x="5961063" y="896938"/>
          <p14:tracePt t="6082" x="5938838" y="896938"/>
          <p14:tracePt t="6132" x="5961063" y="896938"/>
          <p14:tracePt t="6134" x="5983288" y="896938"/>
          <p14:tracePt t="6142" x="6007100" y="896938"/>
          <p14:tracePt t="6148" x="6029325" y="874713"/>
          <p14:tracePt t="6154" x="6051550" y="874713"/>
          <p14:tracePt t="6156" x="6073775" y="874713"/>
          <p14:tracePt t="6160" x="6096000" y="874713"/>
          <p14:tracePt t="6164" x="6140450" y="850900"/>
          <p14:tracePt t="6168" x="6162675" y="850900"/>
          <p14:tracePt t="6170" x="6184900" y="850900"/>
          <p14:tracePt t="6174" x="6208713" y="850900"/>
          <p14:tracePt t="6176" x="6230938" y="850900"/>
          <p14:tracePt t="6180" x="6253163" y="850900"/>
          <p14:tracePt t="6182" x="6275388" y="850900"/>
          <p14:tracePt t="6184" x="6297613" y="850900"/>
          <p14:tracePt t="6195" x="6319838" y="850900"/>
          <p14:tracePt t="6957" x="6297613" y="850900"/>
          <p14:tracePt t="6963" x="6253163" y="850900"/>
          <p14:tracePt t="6968" x="6184900" y="850900"/>
          <p14:tracePt t="6971" x="6140450" y="850900"/>
          <p14:tracePt t="6974" x="6073775" y="850900"/>
          <p14:tracePt t="6980" x="5983288" y="850900"/>
          <p14:tracePt t="6984" x="5894388" y="850900"/>
          <p14:tracePt t="6988" x="5803900" y="850900"/>
          <p14:tracePt t="6992" x="5692775" y="850900"/>
          <p14:tracePt t="6997" x="5580063" y="850900"/>
          <p14:tracePt t="7001" x="5468938" y="850900"/>
          <p14:tracePt t="7005" x="5356225" y="850900"/>
          <p14:tracePt t="7009" x="5245100" y="850900"/>
          <p14:tracePt t="7014" x="5087938" y="850900"/>
          <p14:tracePt t="7018" x="4908550" y="850900"/>
          <p14:tracePt t="7021" x="4840288" y="850900"/>
          <p14:tracePt t="7025" x="4729163" y="850900"/>
          <p14:tracePt t="7029" x="4638675" y="850900"/>
          <p14:tracePt t="7033" x="4483100" y="850900"/>
          <p14:tracePt t="7038" x="4279900" y="850900"/>
          <p14:tracePt t="7043" x="4124325" y="850900"/>
          <p14:tracePt t="7047" x="4033838" y="850900"/>
          <p14:tracePt t="7051" x="3922713" y="850900"/>
          <p14:tracePt t="7055" x="3832225" y="850900"/>
          <p14:tracePt t="7059" x="3743325" y="850900"/>
          <p14:tracePt t="7063" x="3675063" y="850900"/>
          <p14:tracePt t="7067" x="3586163" y="850900"/>
          <p14:tracePt t="7072" x="3495675" y="850900"/>
          <p14:tracePt t="7077" x="3451225" y="850900"/>
          <p14:tracePt t="7082" x="3362325" y="850900"/>
          <p14:tracePt t="7086" x="3316288" y="850900"/>
          <p14:tracePt t="7090" x="3294063" y="850900"/>
          <p14:tracePt t="7094" x="3271838" y="850900"/>
          <p14:tracePt t="7099" x="3227388" y="850900"/>
          <p14:tracePt t="7101" x="3205163" y="850900"/>
          <p14:tracePt t="7105" x="3182938" y="850900"/>
          <p14:tracePt t="7108" x="3160713" y="850900"/>
          <p14:tracePt t="7113" x="3136900" y="850900"/>
          <p14:tracePt t="7117" x="3114675" y="850900"/>
          <p14:tracePt t="7120" x="3092450" y="850900"/>
          <p14:tracePt t="7133" x="3048000" y="850900"/>
          <p14:tracePt t="7139" x="3025775" y="850900"/>
          <p14:tracePt t="7145" x="3003550" y="850900"/>
          <p14:tracePt t="7151" x="2981325" y="850900"/>
          <p14:tracePt t="7155" x="2959100" y="850900"/>
          <p14:tracePt t="7167" x="2935288" y="850900"/>
          <p14:tracePt t="7176" x="2913063" y="850900"/>
          <p14:tracePt t="7183" x="2890838" y="850900"/>
          <p14:tracePt t="7191" x="2868613" y="850900"/>
          <p14:tracePt t="7200" x="2824163" y="850900"/>
          <p14:tracePt t="7204" x="2801938" y="850900"/>
          <p14:tracePt t="7210" x="2779713" y="850900"/>
          <p14:tracePt t="7214" x="2755900" y="850900"/>
          <p14:tracePt t="7216" x="2733675" y="850900"/>
          <p14:tracePt t="7220" x="2711450" y="850900"/>
          <p14:tracePt t="7222" x="2689225" y="850900"/>
          <p14:tracePt t="7226" x="2667000" y="850900"/>
          <p14:tracePt t="7231" x="2644775" y="850900"/>
          <p14:tracePt t="7236" x="2600325" y="850900"/>
          <p14:tracePt t="7239" x="2578100" y="850900"/>
          <p14:tracePt t="7246" x="2554288" y="850900"/>
          <p14:tracePt t="7248" x="2532063" y="850900"/>
          <p14:tracePt t="7250" x="2509838" y="850900"/>
          <p14:tracePt t="7254" x="2487613" y="850900"/>
          <p14:tracePt t="7260" x="2465388" y="850900"/>
          <p14:tracePt t="7264" x="2443163" y="850900"/>
          <p14:tracePt t="7266" x="2420938" y="850900"/>
          <p14:tracePt t="7272" x="2398713" y="850900"/>
          <p14:tracePt t="7280" x="2374900" y="850900"/>
          <p14:tracePt t="7282" x="2352675" y="850900"/>
          <p14:tracePt t="7286" x="2330450" y="850900"/>
          <p14:tracePt t="7292" x="2308225" y="850900"/>
          <p14:tracePt t="7300" x="2286000" y="850900"/>
          <p14:tracePt t="7306" x="2263775" y="850900"/>
          <p14:tracePt t="7312" x="2241550" y="850900"/>
          <p14:tracePt t="7326" x="2219325" y="850900"/>
          <p14:tracePt t="7353" x="2197100" y="850900"/>
          <p14:tracePt t="7783" x="2197100" y="828675"/>
          <p14:tracePt t="7924" x="2197100" y="806450"/>
          <p14:tracePt t="8125" x="2197100" y="784225"/>
          <p14:tracePt t="8131" x="2197100" y="762000"/>
          <p14:tracePt t="8141" x="2197100" y="739775"/>
          <p14:tracePt t="8147" x="2197100" y="717550"/>
          <p14:tracePt t="8155" x="2197100" y="695325"/>
          <p14:tracePt t="8159" x="2197100" y="673100"/>
          <p14:tracePt t="8169" x="2197100" y="649288"/>
          <p14:tracePt t="8175" x="2197100" y="627063"/>
          <p14:tracePt t="8179" x="2197100" y="604838"/>
          <p14:tracePt t="8181" x="2197100" y="582613"/>
          <p14:tracePt t="8187" x="2197100" y="560388"/>
          <p14:tracePt t="8194" x="2197100" y="538163"/>
          <p14:tracePt t="8199" x="2197100" y="493713"/>
          <p14:tracePt t="8205" x="2197100" y="469900"/>
          <p14:tracePt t="8213" x="2197100" y="447675"/>
          <p14:tracePt t="8215" x="2197100" y="425450"/>
          <p14:tracePt t="8220" x="2197100" y="403225"/>
          <p14:tracePt t="8223" x="2197100" y="381000"/>
          <p14:tracePt t="8230" x="2197100" y="358775"/>
          <p14:tracePt t="8233" x="2197100" y="336550"/>
          <p14:tracePt t="8236" x="2197100" y="314325"/>
          <p14:tracePt t="8245" x="2197100" y="292100"/>
          <p14:tracePt t="8250" x="2197100" y="268288"/>
          <p14:tracePt t="8253" x="2197100" y="246063"/>
          <p14:tracePt t="8260" x="2197100" y="223838"/>
          <p14:tracePt t="8266" x="2197100" y="201613"/>
          <p14:tracePt t="8274" x="2197100" y="179388"/>
          <p14:tracePt t="8277" x="2197100" y="157163"/>
          <p14:tracePt t="8282" x="2197100" y="134938"/>
          <p14:tracePt t="8290" x="2219325" y="112713"/>
          <p14:tracePt t="8296" x="2219325" y="88900"/>
          <p14:tracePt t="8300" x="2241550" y="66675"/>
          <p14:tracePt t="8306" x="2263775" y="44450"/>
          <p14:tracePt t="8312" x="2286000" y="22225"/>
          <p14:tracePt t="8320" x="2308225" y="22225"/>
          <p14:tracePt t="8327" x="2330450" y="0"/>
          <p14:tracePt t="9140" x="3697288" y="44450"/>
          <p14:tracePt t="9148" x="3675063" y="44450"/>
          <p14:tracePt t="9154" x="3652838" y="66675"/>
          <p14:tracePt t="9157" x="3608388" y="88900"/>
          <p14:tracePt t="9167" x="3563938" y="134938"/>
          <p14:tracePt t="9172" x="3541713" y="157163"/>
          <p14:tracePt t="9175" x="3517900" y="157163"/>
          <p14:tracePt t="9179" x="3517900" y="179388"/>
          <p14:tracePt t="9185" x="3473450" y="201613"/>
          <p14:tracePt t="9188" x="3473450" y="223838"/>
          <p14:tracePt t="9192" x="3451225" y="223838"/>
          <p14:tracePt t="9194" x="3451225" y="246063"/>
          <p14:tracePt t="9201" x="3429000" y="268288"/>
          <p14:tracePt t="9207" x="3406775" y="292100"/>
          <p14:tracePt t="9214" x="3406775" y="314325"/>
          <p14:tracePt t="9247" x="3406775" y="336550"/>
          <p14:tracePt t="9399" x="3384550" y="358775"/>
          <p14:tracePt t="13838" x="3362325" y="381000"/>
          <p14:tracePt t="13865" x="3362325" y="403225"/>
          <p14:tracePt t="13871" x="3340100" y="425450"/>
          <p14:tracePt t="13885" x="3340100" y="447675"/>
          <p14:tracePt t="13897" x="3340100" y="493713"/>
          <p14:tracePt t="13912" x="3340100" y="515938"/>
          <p14:tracePt t="13917" x="3316288" y="515938"/>
          <p14:tracePt t="13925" x="3316288" y="538163"/>
          <p14:tracePt t="13937" x="3316288" y="560388"/>
          <p14:tracePt t="13944" x="3316288" y="582613"/>
          <p14:tracePt t="13971" x="3316288" y="604838"/>
          <p14:tracePt t="14017" x="3316288" y="627063"/>
          <p14:tracePt t="15004" x="3294063" y="627063"/>
          <p14:tracePt t="15017" x="3271838" y="649288"/>
          <p14:tracePt t="15024" x="3271838" y="673100"/>
          <p14:tracePt t="15031" x="3249613" y="673100"/>
          <p14:tracePt t="15042" x="3227388" y="695325"/>
          <p14:tracePt t="15049" x="3182938" y="717550"/>
          <p14:tracePt t="15053" x="3182938" y="739775"/>
          <p14:tracePt t="15056" x="3182938" y="762000"/>
          <p14:tracePt t="15058" x="3182938" y="784225"/>
          <p14:tracePt t="15063" x="3160713" y="806450"/>
          <p14:tracePt t="15066" x="3136900" y="874713"/>
          <p14:tracePt t="15068" x="3114675" y="919163"/>
          <p14:tracePt t="15070" x="3092450" y="963613"/>
          <p14:tracePt t="15072" x="3092450" y="1008063"/>
          <p14:tracePt t="15074" x="3070225" y="1054100"/>
          <p14:tracePt t="15077" x="3025775" y="1120775"/>
          <p14:tracePt t="15080" x="3003550" y="1231900"/>
          <p14:tracePt t="15083" x="2981325" y="1277938"/>
          <p14:tracePt t="15086" x="2959100" y="1435100"/>
          <p14:tracePt t="15088" x="2935288" y="1479550"/>
          <p14:tracePt t="15090" x="2890838" y="1590675"/>
          <p14:tracePt t="15093" x="2868613" y="1658938"/>
          <p14:tracePt t="15097" x="2846388" y="1770063"/>
          <p14:tracePt t="15100" x="2801938" y="1927225"/>
          <p14:tracePt t="15104" x="2779713" y="2084388"/>
          <p14:tracePt t="15106" x="2779713" y="2173288"/>
          <p14:tracePt t="15108" x="2779713" y="2219325"/>
          <p14:tracePt t="15111" x="2779713" y="2286000"/>
          <p14:tracePt t="15115" x="2733675" y="2443163"/>
          <p14:tracePt t="15117" x="2733675" y="2487613"/>
          <p14:tracePt t="15122" x="2733675" y="2689225"/>
          <p14:tracePt t="15124" x="2733675" y="2755900"/>
          <p14:tracePt t="15126" x="2733675" y="2801938"/>
          <p14:tracePt t="15130" x="2733675" y="2890838"/>
          <p14:tracePt t="15134" x="2733675" y="2981325"/>
          <p14:tracePt t="15136" x="2733675" y="3003550"/>
          <p14:tracePt t="15138" x="2733675" y="3048000"/>
          <p14:tracePt t="15140" x="2733675" y="3092450"/>
          <p14:tracePt t="15142" x="2733675" y="3114675"/>
          <p14:tracePt t="15144" x="2733675" y="3136900"/>
          <p14:tracePt t="15146" x="2733675" y="3160713"/>
          <p14:tracePt t="15148" x="2733675" y="3205163"/>
          <p14:tracePt t="15150" x="2733675" y="3227388"/>
          <p14:tracePt t="15152" x="2733675" y="3249613"/>
          <p14:tracePt t="15153" x="2733675" y="3271838"/>
          <p14:tracePt t="15156" x="2733675" y="3294063"/>
          <p14:tracePt t="15158" x="2733675" y="3316288"/>
          <p14:tracePt t="15164" x="2733675" y="3362325"/>
          <p14:tracePt t="15166" x="2733675" y="3384550"/>
          <p14:tracePt t="15170" x="2733675" y="3429000"/>
          <p14:tracePt t="15172" x="2733675" y="3451225"/>
          <p14:tracePt t="15176" x="2733675" y="3473450"/>
          <p14:tracePt t="15182" x="2733675" y="3517900"/>
          <p14:tracePt t="15188" x="2733675" y="3541713"/>
          <p14:tracePt t="15196" x="2733675" y="3563938"/>
          <p14:tracePt t="15206" x="2733675" y="3586163"/>
          <p14:tracePt t="15214" x="2733675" y="3608388"/>
          <p14:tracePt t="15272" x="2733675" y="3586163"/>
          <p14:tracePt t="15280" x="2711450" y="3563938"/>
          <p14:tracePt t="15284" x="2689225" y="3563938"/>
          <p14:tracePt t="15291" x="2667000" y="3563938"/>
          <p14:tracePt t="15305" x="2644775" y="3563938"/>
          <p14:tracePt t="15341" x="2644775" y="3541713"/>
          <p14:tracePt t="15364" x="2622550" y="3541713"/>
          <p14:tracePt t="15389" x="2622550" y="3517900"/>
          <p14:tracePt t="15646" x="2622550" y="3495675"/>
          <p14:tracePt t="15674" x="2644775" y="3495675"/>
          <p14:tracePt t="15697" x="2667000" y="3495675"/>
          <p14:tracePt t="15753" x="2644775" y="3495675"/>
          <p14:tracePt t="15795" x="2622550" y="3495675"/>
          <p14:tracePt t="15818" x="2600325" y="3495675"/>
          <p14:tracePt t="15843" x="2578100" y="3495675"/>
          <p14:tracePt t="15889" x="2554288" y="3495675"/>
          <p14:tracePt t="15965" x="2532063" y="3495675"/>
          <p14:tracePt t="15971" x="2509838" y="3495675"/>
          <p14:tracePt t="15985" x="2487613" y="3495675"/>
          <p14:tracePt t="15999" x="2465388" y="3495675"/>
          <p14:tracePt t="16021" x="2443163" y="3495675"/>
          <p14:tracePt t="16027" x="2420938" y="3495675"/>
          <p14:tracePt t="16046" x="2398713" y="3495675"/>
          <p14:tracePt t="16069" x="2374900" y="3495675"/>
          <p14:tracePt t="16083" x="2352675" y="3517900"/>
          <p14:tracePt t="16090" x="2330450" y="3517900"/>
          <p14:tracePt t="16103" x="2308225" y="3517900"/>
          <p14:tracePt t="16117" x="2286000" y="3517900"/>
          <p14:tracePt t="16132" x="2263775" y="3517900"/>
          <p14:tracePt t="16138" x="2241550" y="3517900"/>
          <p14:tracePt t="16174" x="2219325" y="3517900"/>
          <p14:tracePt t="16194" x="2197100" y="3517900"/>
          <p14:tracePt t="16252" x="2173288" y="3517900"/>
          <p14:tracePt t="17119" x="2151063" y="3517900"/>
          <p14:tracePt t="17125" x="2151063" y="3495675"/>
          <p14:tracePt t="17135" x="2128838" y="3495675"/>
          <p14:tracePt t="17151" x="2128838" y="3473450"/>
          <p14:tracePt t="17156" x="2106613" y="3473450"/>
          <p14:tracePt t="17171" x="2084388" y="3473450"/>
          <p14:tracePt t="17175" x="2084388" y="3451225"/>
          <p14:tracePt t="17181" x="2062163" y="3451225"/>
          <p14:tracePt t="17193" x="2039938" y="3451225"/>
          <p14:tracePt t="17203" x="2039938" y="3429000"/>
          <p14:tracePt t="17209" x="2017713" y="3406775"/>
          <p14:tracePt t="17223" x="1993900" y="3406775"/>
          <p14:tracePt t="17235" x="1971675" y="3384550"/>
          <p14:tracePt t="17239" x="1949450" y="3384550"/>
          <p14:tracePt t="17248" x="1927225" y="3384550"/>
          <p14:tracePt t="17255" x="1927225" y="3362325"/>
          <p14:tracePt t="17260" x="1905000" y="3362325"/>
          <p14:tracePt t="17266" x="1882775" y="3362325"/>
          <p14:tracePt t="17270" x="1860550" y="3362325"/>
          <p14:tracePt t="17275" x="1838325" y="3362325"/>
          <p14:tracePt t="17281" x="1816100" y="3340100"/>
          <p14:tracePt t="17290" x="1770063" y="3340100"/>
          <p14:tracePt t="17299" x="1747838" y="3316288"/>
          <p14:tracePt t="17309" x="1725613" y="3316288"/>
          <p14:tracePt t="17319" x="1703388" y="3316288"/>
          <p14:tracePt t="17323" x="1681163" y="3316288"/>
          <p14:tracePt t="17333" x="1658938" y="3316288"/>
          <p14:tracePt t="17343" x="1636713" y="3316288"/>
          <p14:tracePt t="17357" x="1612900" y="3316288"/>
          <p14:tracePt t="17365" x="1590675" y="3316288"/>
          <p14:tracePt t="17371" x="1590675" y="3294063"/>
          <p14:tracePt t="17385" x="1568450" y="3294063"/>
          <p14:tracePt t="17943" x="1546225" y="3271838"/>
          <p14:tracePt t="18145" x="1568450" y="3271838"/>
          <p14:tracePt t="18153" x="1590675" y="3271838"/>
          <p14:tracePt t="18159" x="1612900" y="3271838"/>
          <p14:tracePt t="18173" x="1636713" y="3271838"/>
          <p14:tracePt t="18183" x="1658938" y="3271838"/>
          <p14:tracePt t="18191" x="1681163" y="3271838"/>
          <p14:tracePt t="18196" x="1703388" y="3271838"/>
          <p14:tracePt t="18207" x="1725613" y="3271838"/>
          <p14:tracePt t="18223" x="1747838" y="3271838"/>
          <p14:tracePt t="18237" x="1770063" y="3271838"/>
          <p14:tracePt t="18244" x="1792288" y="3271838"/>
          <p14:tracePt t="18257" x="1816100" y="3271838"/>
          <p14:tracePt t="18269" x="1838325" y="3271838"/>
          <p14:tracePt t="18283" x="1860550" y="3249613"/>
          <p14:tracePt t="18295" x="1882775" y="3227388"/>
          <p14:tracePt t="18311" x="1905000" y="3227388"/>
          <p14:tracePt t="18316" x="1905000" y="3205163"/>
          <p14:tracePt t="18324" x="1927225" y="3205163"/>
          <p14:tracePt t="18352" x="1949450" y="3205163"/>
          <p14:tracePt t="18365" x="1971675" y="3182938"/>
          <p14:tracePt t="18393" x="1993900" y="3182938"/>
          <p14:tracePt t="18406" x="1993900" y="3160713"/>
          <p14:tracePt t="18415" x="1993900" y="3136900"/>
          <p14:tracePt t="18421" x="2017713" y="3136900"/>
          <p14:tracePt t="18434" x="2039938" y="3114675"/>
          <p14:tracePt t="18449" x="2039938" y="3092450"/>
          <p14:tracePt t="18457" x="2039938" y="3070225"/>
          <p14:tracePt t="18463" x="2062163" y="3070225"/>
          <p14:tracePt t="18467" x="2062163" y="3048000"/>
          <p14:tracePt t="18469" x="2062163" y="3025775"/>
          <p14:tracePt t="18477" x="2062163" y="3003550"/>
          <p14:tracePt t="18483" x="2062163" y="2981325"/>
          <p14:tracePt t="18490" x="2084388" y="2959100"/>
          <p14:tracePt t="18497" x="2084388" y="2935288"/>
          <p14:tracePt t="18500" x="2084388" y="2913063"/>
          <p14:tracePt t="18508" x="2084388" y="2890838"/>
          <p14:tracePt t="18514" x="2084388" y="2868613"/>
          <p14:tracePt t="18518" x="2084388" y="2846388"/>
          <p14:tracePt t="18526" x="2084388" y="2824163"/>
          <p14:tracePt t="18538" x="2084388" y="2801938"/>
          <p14:tracePt t="18548" x="2084388" y="2779713"/>
          <p14:tracePt t="18554" x="2084388" y="2755900"/>
          <p14:tracePt t="18566" x="2084388" y="2733675"/>
          <p14:tracePt t="18576" x="2084388" y="2711450"/>
          <p14:tracePt t="18588" x="2062163" y="2689225"/>
          <p14:tracePt t="18594" x="2062163" y="2667000"/>
          <p14:tracePt t="18603" x="2062163" y="2644775"/>
          <p14:tracePt t="18615" x="2062163" y="2622550"/>
          <p14:tracePt t="18629" x="2039938" y="2600325"/>
          <p14:tracePt t="18635" x="2039938" y="2578100"/>
          <p14:tracePt t="18649" x="2039938" y="2554288"/>
          <p14:tracePt t="18655" x="2017713" y="2554288"/>
          <p14:tracePt t="18661" x="2017713" y="2532063"/>
          <p14:tracePt t="18669" x="1993900" y="2509838"/>
          <p14:tracePt t="18672" x="1993900" y="2487613"/>
          <p14:tracePt t="18673" x="1971675" y="2487613"/>
          <p14:tracePt t="18678" x="1949450" y="2465388"/>
          <p14:tracePt t="18684" x="1927225" y="2443163"/>
          <p14:tracePt t="18690" x="1905000" y="2420938"/>
          <p14:tracePt t="18697" x="1882775" y="2398713"/>
          <p14:tracePt t="18701" x="1860550" y="2398713"/>
          <p14:tracePt t="18703" x="1860550" y="2374900"/>
          <p14:tracePt t="18708" x="1838325" y="2374900"/>
          <p14:tracePt t="18713" x="1816100" y="2374900"/>
          <p14:tracePt t="18718" x="1770063" y="2352675"/>
          <p14:tracePt t="18730" x="1747838" y="2352675"/>
          <p14:tracePt t="18734" x="1725613" y="2352675"/>
          <p14:tracePt t="18739" x="1703388" y="2352675"/>
          <p14:tracePt t="18743" x="1681163" y="2330450"/>
          <p14:tracePt t="18749" x="1658938" y="2330450"/>
          <p14:tracePt t="18752" x="1636713" y="2330450"/>
          <p14:tracePt t="18758" x="1612900" y="2330450"/>
          <p14:tracePt t="18764" x="1590675" y="2330450"/>
          <p14:tracePt t="18770" x="1568450" y="2330450"/>
          <p14:tracePt t="18780" x="1546225" y="2330450"/>
          <p14:tracePt t="18785" x="1524000" y="2330450"/>
          <p14:tracePt t="18799" x="1501775" y="2330450"/>
          <p14:tracePt t="18801" x="1479550" y="2330450"/>
          <p14:tracePt t="18809" x="1457325" y="2330450"/>
          <p14:tracePt t="18814" x="1435100" y="2352675"/>
          <p14:tracePt t="18820" x="1411288" y="2352675"/>
          <p14:tracePt t="18835" x="1389063" y="2352675"/>
          <p14:tracePt t="18854" x="1366838" y="2352675"/>
          <p14:tracePt t="18860" x="1344613" y="2352675"/>
          <p14:tracePt t="18868" x="1344613" y="2374900"/>
          <p14:tracePt t="18881" x="1322388" y="2374900"/>
          <p14:tracePt t="18896" x="1300163" y="2398713"/>
          <p14:tracePt t="18909" x="1300163" y="2420938"/>
          <p14:tracePt t="18923" x="1277938" y="2420938"/>
          <p14:tracePt t="18937" x="1255713" y="2420938"/>
          <p14:tracePt t="18951" x="1255713" y="2443163"/>
          <p14:tracePt t="18965" x="1231900" y="2443163"/>
          <p14:tracePt t="18978" x="1231900" y="2465388"/>
          <p14:tracePt t="18980" x="1209675" y="2487613"/>
          <p14:tracePt t="18981" x="1209675" y="2509838"/>
          <p14:tracePt t="18987" x="1209675" y="2532063"/>
          <p14:tracePt t="18991" x="1209675" y="2554288"/>
          <p14:tracePt t="18994" x="1209675" y="2578100"/>
          <p14:tracePt t="18997" x="1209675" y="2600325"/>
          <p14:tracePt t="19001" x="1209675" y="2622550"/>
          <p14:tracePt t="19003" x="1209675" y="2644775"/>
          <p14:tracePt t="19005" x="1209675" y="2667000"/>
          <p14:tracePt t="19007" x="1209675" y="2689225"/>
          <p14:tracePt t="19012" x="1209675" y="2711450"/>
          <p14:tracePt t="19016" x="1209675" y="2733675"/>
          <p14:tracePt t="19017" x="1209675" y="2755900"/>
          <p14:tracePt t="19021" x="1209675" y="2779713"/>
          <p14:tracePt t="19026" x="1209675" y="2801938"/>
          <p14:tracePt t="19032" x="1209675" y="2824163"/>
          <p14:tracePt t="19036" x="1209675" y="2846388"/>
          <p14:tracePt t="19040" x="1209675" y="2868613"/>
          <p14:tracePt t="19044" x="1209675" y="2890838"/>
          <p14:tracePt t="19049" x="1209675" y="2935288"/>
          <p14:tracePt t="19057" x="1209675" y="2959100"/>
          <p14:tracePt t="19059" x="1209675" y="2981325"/>
          <p14:tracePt t="19065" x="1209675" y="3003550"/>
          <p14:tracePt t="19068" x="1209675" y="3025775"/>
          <p14:tracePt t="19072" x="1209675" y="3048000"/>
          <p14:tracePt t="19080" x="1209675" y="3092450"/>
          <p14:tracePt t="19087" x="1209675" y="3114675"/>
          <p14:tracePt t="19093" x="1209675" y="3136900"/>
          <p14:tracePt t="19099" x="1209675" y="3160713"/>
          <p14:tracePt t="19102" x="1231900" y="3182938"/>
          <p14:tracePt t="19112" x="1231900" y="3205163"/>
          <p14:tracePt t="19123" x="1255713" y="3227388"/>
          <p14:tracePt t="19130" x="1277938" y="3249613"/>
          <p14:tracePt t="19134" x="1277938" y="3271838"/>
          <p14:tracePt t="19143" x="1300163" y="3271838"/>
          <p14:tracePt t="19149" x="1300163" y="3294063"/>
          <p14:tracePt t="19154" x="1322388" y="3294063"/>
          <p14:tracePt t="19163" x="1322388" y="3316288"/>
          <p14:tracePt t="19169" x="1344613" y="3316288"/>
          <p14:tracePt t="19174" x="1344613" y="3340100"/>
          <p14:tracePt t="19181" x="1389063" y="3362325"/>
          <p14:tracePt t="19191" x="1411288" y="3362325"/>
          <p14:tracePt t="19201" x="1435100" y="3384550"/>
          <p14:tracePt t="19216" x="1479550" y="3384550"/>
          <p14:tracePt t="19227" x="1501775" y="3384550"/>
          <p14:tracePt t="19233" x="1524000" y="3384550"/>
          <p14:tracePt t="19240" x="1546225" y="3384550"/>
          <p14:tracePt t="19249" x="1568450" y="3384550"/>
          <p14:tracePt t="19257" x="1590675" y="3384550"/>
          <p14:tracePt t="19268" x="1612900" y="3384550"/>
          <p14:tracePt t="19273" x="1636713" y="3384550"/>
          <p14:tracePt t="19277" x="1658938" y="3384550"/>
          <p14:tracePt t="19283" x="1681163" y="3384550"/>
          <p14:tracePt t="19290" x="1725613" y="3362325"/>
          <p14:tracePt t="19297" x="1747838" y="3362325"/>
          <p14:tracePt t="19305" x="1770063" y="3340100"/>
          <p14:tracePt t="19312" x="1792288" y="3340100"/>
          <p14:tracePt t="19314" x="1816100" y="3340100"/>
          <p14:tracePt t="19316" x="1838325" y="3316288"/>
          <p14:tracePt t="19318" x="1860550" y="3316288"/>
          <p14:tracePt t="19320" x="1882775" y="3294063"/>
          <p14:tracePt t="19324" x="1882775" y="3271838"/>
          <p14:tracePt t="19326" x="1905000" y="3271838"/>
          <p14:tracePt t="19330" x="1905000" y="3249613"/>
          <p14:tracePt t="19333" x="1949450" y="3249613"/>
          <p14:tracePt t="19336" x="1949450" y="3227388"/>
          <p14:tracePt t="19338" x="1971675" y="3205163"/>
          <p14:tracePt t="19342" x="1993900" y="3182938"/>
          <p14:tracePt t="19346" x="2017713" y="3160713"/>
          <p14:tracePt t="19349" x="2017713" y="3136900"/>
          <p14:tracePt t="19351" x="2039938" y="3114675"/>
          <p14:tracePt t="19355" x="2039938" y="3092450"/>
          <p14:tracePt t="19357" x="2062163" y="3092450"/>
          <p14:tracePt t="19360" x="2062163" y="3070225"/>
          <p14:tracePt t="19363" x="2084388" y="3048000"/>
          <p14:tracePt t="19364" x="2106613" y="3025775"/>
          <p14:tracePt t="19367" x="2106613" y="3003550"/>
          <p14:tracePt t="19369" x="2128838" y="2981325"/>
          <p14:tracePt t="19371" x="2128838" y="2959100"/>
          <p14:tracePt t="19373" x="2128838" y="2935288"/>
          <p14:tracePt t="19376" x="2128838" y="2913063"/>
          <p14:tracePt t="19379" x="2128838" y="2890838"/>
          <p14:tracePt t="19381" x="2151063" y="2890838"/>
          <p14:tracePt t="19382" x="2151063" y="2868613"/>
          <p14:tracePt t="19384" x="2151063" y="2846388"/>
          <p14:tracePt t="19385" x="2151063" y="2824163"/>
          <p14:tracePt t="19389" x="2151063" y="2801938"/>
          <p14:tracePt t="19395" x="2151063" y="2779713"/>
          <p14:tracePt t="19397" x="2173288" y="2779713"/>
          <p14:tracePt t="19400" x="2173288" y="2733675"/>
          <p14:tracePt t="19404" x="2173288" y="2711450"/>
          <p14:tracePt t="19408" x="2173288" y="2689225"/>
          <p14:tracePt t="19412" x="2173288" y="2667000"/>
          <p14:tracePt t="19416" x="2173288" y="2644775"/>
          <p14:tracePt t="19422" x="2173288" y="2622550"/>
          <p14:tracePt t="19424" x="2173288" y="2600325"/>
          <p14:tracePt t="19428" x="2173288" y="2578100"/>
          <p14:tracePt t="19434" x="2173288" y="2554288"/>
          <p14:tracePt t="19438" x="2173288" y="2532063"/>
          <p14:tracePt t="19442" x="2173288" y="2509838"/>
          <p14:tracePt t="19448" x="2173288" y="2487613"/>
          <p14:tracePt t="19454" x="2173288" y="2465388"/>
          <p14:tracePt t="19465" x="2151063" y="2420938"/>
          <p14:tracePt t="19472" x="2151063" y="2398713"/>
          <p14:tracePt t="19475" x="2128838" y="2398713"/>
          <p14:tracePt t="19483" x="2128838" y="2374900"/>
          <p14:tracePt t="19489" x="2106613" y="2352675"/>
          <p14:tracePt t="19497" x="2084388" y="2330450"/>
          <p14:tracePt t="19500" x="2062163" y="2308225"/>
          <p14:tracePt t="19509" x="2039938" y="2308225"/>
          <p14:tracePt t="19514" x="2039938" y="2286000"/>
          <p14:tracePt t="19518" x="2017713" y="2286000"/>
          <p14:tracePt t="19530" x="1993900" y="2286000"/>
          <p14:tracePt t="19534" x="1971675" y="2263775"/>
          <p14:tracePt t="19543" x="1949450" y="2263775"/>
          <p14:tracePt t="19553" x="1927225" y="2263775"/>
          <p14:tracePt t="19564" x="1905000" y="2263775"/>
          <p14:tracePt t="19566" x="1882775" y="2263775"/>
          <p14:tracePt t="19573" x="1860550" y="2263775"/>
          <p14:tracePt t="19581" x="1838325" y="2263775"/>
          <p14:tracePt t="19591" x="1816100" y="2263775"/>
          <p14:tracePt t="19597" x="1792288" y="2263775"/>
          <p14:tracePt t="19600" x="1770063" y="2263775"/>
          <p14:tracePt t="19609" x="1747838" y="2263775"/>
          <p14:tracePt t="19619" x="1725613" y="2263775"/>
          <p14:tracePt t="19623" x="1703388" y="2263775"/>
          <p14:tracePt t="19630" x="1681163" y="2263775"/>
          <p14:tracePt t="19634" x="1658938" y="2263775"/>
          <p14:tracePt t="19639" x="1658938" y="2286000"/>
          <p14:tracePt t="19648" x="1612900" y="2286000"/>
          <p14:tracePt t="19653" x="1612900" y="2308225"/>
          <p14:tracePt t="19664" x="1590675" y="2330450"/>
          <p14:tracePt t="19669" x="1568450" y="2330450"/>
          <p14:tracePt t="19674" x="1568450" y="2352675"/>
          <p14:tracePt t="19676" x="1546225" y="2352675"/>
          <p14:tracePt t="19682" x="1524000" y="2352675"/>
          <p14:tracePt t="19688" x="1524000" y="2374900"/>
          <p14:tracePt t="19695" x="1501775" y="2374900"/>
          <p14:tracePt t="19697" x="1501775" y="2398713"/>
          <p14:tracePt t="19702" x="1479550" y="2420938"/>
          <p14:tracePt t="19704" x="1457325" y="2465388"/>
          <p14:tracePt t="19710" x="1435100" y="2487613"/>
          <p14:tracePt t="19714" x="1435100" y="2509838"/>
          <p14:tracePt t="19718" x="1411288" y="2509838"/>
          <p14:tracePt t="19720" x="1411288" y="2532063"/>
          <p14:tracePt t="19724" x="1411288" y="2554288"/>
          <p14:tracePt t="19726" x="1389063" y="2578100"/>
          <p14:tracePt t="19732" x="1366838" y="2600325"/>
          <p14:tracePt t="19740" x="1366838" y="2622550"/>
          <p14:tracePt t="19742" x="1366838" y="2644775"/>
          <p14:tracePt t="19748" x="1344613" y="2667000"/>
          <p14:tracePt t="19754" x="1344613" y="2689225"/>
          <p14:tracePt t="19760" x="1344613" y="2711450"/>
          <p14:tracePt t="19763" x="1344613" y="2733675"/>
          <p14:tracePt t="19772" x="1344613" y="2755900"/>
          <p14:tracePt t="19776" x="1344613" y="2779713"/>
          <p14:tracePt t="19782" x="1344613" y="2801938"/>
          <p14:tracePt t="19784" x="1344613" y="2824163"/>
          <p14:tracePt t="19796" x="1344613" y="2846388"/>
          <p14:tracePt t="19798" x="1344613" y="2868613"/>
          <p14:tracePt t="19804" x="1344613" y="2890838"/>
          <p14:tracePt t="19808" x="1344613" y="2913063"/>
          <p14:tracePt t="19814" x="1344613" y="2935288"/>
          <p14:tracePt t="19824" x="1344613" y="2959100"/>
          <p14:tracePt t="19830" x="1344613" y="2981325"/>
          <p14:tracePt t="19834" x="1344613" y="3003550"/>
          <p14:tracePt t="19836" x="1344613" y="3025775"/>
          <p14:tracePt t="19845" x="1344613" y="3048000"/>
          <p14:tracePt t="19848" x="1344613" y="3070225"/>
          <p14:tracePt t="19850" x="1344613" y="3092450"/>
          <p14:tracePt t="19856" x="1344613" y="3114675"/>
          <p14:tracePt t="19864" x="1344613" y="3136900"/>
          <p14:tracePt t="19874" x="1344613" y="3160713"/>
          <p14:tracePt t="19880" x="1366838" y="3182938"/>
          <p14:tracePt t="19886" x="1366838" y="3205163"/>
          <p14:tracePt t="19890" x="1366838" y="3227388"/>
          <p14:tracePt t="19895" x="1389063" y="3227388"/>
          <p14:tracePt t="19898" x="1389063" y="3249613"/>
          <p14:tracePt t="19902" x="1389063" y="3271838"/>
          <p14:tracePt t="19908" x="1411288" y="3271838"/>
          <p14:tracePt t="19916" x="1411288" y="3294063"/>
          <p14:tracePt t="19922" x="1435100" y="3294063"/>
          <p14:tracePt t="19928" x="1435100" y="3316288"/>
          <p14:tracePt t="19936" x="1457325" y="3316288"/>
          <p14:tracePt t="19942" x="1479550" y="3340100"/>
          <p14:tracePt t="19950" x="1479550" y="3362325"/>
          <p14:tracePt t="19956" x="1501775" y="3362325"/>
          <p14:tracePt t="19963" x="1501775" y="3384550"/>
          <p14:tracePt t="19970" x="1524000" y="3384550"/>
          <p14:tracePt t="19984" x="1546225" y="3384550"/>
          <p14:tracePt t="19992" x="1568450" y="3384550"/>
          <p14:tracePt t="20006" x="1590675" y="3384550"/>
          <p14:tracePt t="20020" x="1612900" y="3384550"/>
          <p14:tracePt t="20035" x="1636713" y="3384550"/>
          <p14:tracePt t="20049" x="1658938" y="3384550"/>
          <p14:tracePt t="20064" x="1681163" y="3384550"/>
          <p14:tracePt t="24227" x="1658938" y="3384550"/>
          <p14:tracePt t="24261" x="1636713" y="3384550"/>
          <p14:tracePt t="25006" x="1636713" y="3362325"/>
          <p14:tracePt t="25009" x="1636713" y="3340100"/>
          <p14:tracePt t="25013" x="1636713" y="3316288"/>
          <p14:tracePt t="25017" x="1636713" y="3294063"/>
          <p14:tracePt t="25021" x="1636713" y="3271838"/>
          <p14:tracePt t="25024" x="1636713" y="3249613"/>
          <p14:tracePt t="25028" x="1636713" y="3227388"/>
          <p14:tracePt t="25032" x="1636713" y="3205163"/>
          <p14:tracePt t="25036" x="1636713" y="3160713"/>
          <p14:tracePt t="25041" x="1636713" y="3136900"/>
          <p14:tracePt t="25044" x="1636713" y="3114675"/>
          <p14:tracePt t="25046" x="1636713" y="3092450"/>
          <p14:tracePt t="25048" x="1636713" y="3070225"/>
          <p14:tracePt t="25049" x="1636713" y="3048000"/>
          <p14:tracePt t="25052" x="1636713" y="3025775"/>
          <p14:tracePt t="25053" x="1636713" y="3003550"/>
          <p14:tracePt t="25055" x="1636713" y="2981325"/>
          <p14:tracePt t="25057" x="1636713" y="2959100"/>
          <p14:tracePt t="25062" x="1636713" y="2913063"/>
          <p14:tracePt t="25064" x="1636713" y="2890838"/>
          <p14:tracePt t="25066" x="1636713" y="2868613"/>
          <p14:tracePt t="25067" x="1612900" y="2846388"/>
          <p14:tracePt t="25069" x="1612900" y="2801938"/>
          <p14:tracePt t="25073" x="1612900" y="2779713"/>
          <p14:tracePt t="25075" x="1612900" y="2733675"/>
          <p14:tracePt t="25079" x="1612900" y="2711450"/>
          <p14:tracePt t="25080" x="1612900" y="2689225"/>
          <p14:tracePt t="25081" x="1612900" y="2667000"/>
          <p14:tracePt t="25084" x="1590675" y="2667000"/>
          <p14:tracePt t="25086" x="1590675" y="2644775"/>
          <p14:tracePt t="25087" x="1590675" y="2622550"/>
          <p14:tracePt t="25089" x="1590675" y="2600325"/>
          <p14:tracePt t="25091" x="1590675" y="2578100"/>
          <p14:tracePt t="25094" x="1590675" y="2554288"/>
          <p14:tracePt t="25096" x="1590675" y="2532063"/>
          <p14:tracePt t="25098" x="1590675" y="2509838"/>
          <p14:tracePt t="25099" x="1590675" y="2487613"/>
          <p14:tracePt t="25103" x="1590675" y="2465388"/>
          <p14:tracePt t="25105" x="1590675" y="2443163"/>
          <p14:tracePt t="25107" x="1590675" y="2420938"/>
          <p14:tracePt t="25112" x="1590675" y="2398713"/>
          <p14:tracePt t="25116" x="1590675" y="2374900"/>
          <p14:tracePt t="25118" x="1590675" y="2352675"/>
          <p14:tracePt t="25122" x="1590675" y="2330450"/>
          <p14:tracePt t="25128" x="1590675" y="2308225"/>
          <p14:tracePt t="25132" x="1590675" y="2286000"/>
          <p14:tracePt t="25134" x="1590675" y="2263775"/>
          <p14:tracePt t="25138" x="1612900" y="2241550"/>
          <p14:tracePt t="25143" x="1612900" y="2219325"/>
          <p14:tracePt t="25147" x="1636713" y="2197100"/>
          <p14:tracePt t="25150" x="1636713" y="2173288"/>
          <p14:tracePt t="25152" x="1658938" y="2173288"/>
          <p14:tracePt t="25154" x="1658938" y="2151063"/>
          <p14:tracePt t="25158" x="1681163" y="2128838"/>
          <p14:tracePt t="25163" x="1703388" y="2106613"/>
          <p14:tracePt t="25166" x="1725613" y="2084388"/>
          <p14:tracePt t="25168" x="1725613" y="2062163"/>
          <p14:tracePt t="25172" x="1747838" y="2062163"/>
          <p14:tracePt t="25174" x="1747838" y="2039938"/>
          <p14:tracePt t="25179" x="1770063" y="2039938"/>
          <p14:tracePt t="25182" x="1792288" y="2017713"/>
          <p14:tracePt t="25186" x="1816100" y="1993900"/>
          <p14:tracePt t="25188" x="1838325" y="1993900"/>
          <p14:tracePt t="25193" x="1838325" y="1971675"/>
          <p14:tracePt t="25197" x="1882775" y="1971675"/>
          <p14:tracePt t="25204" x="1905000" y="1949450"/>
          <p14:tracePt t="25214" x="1949450" y="1927225"/>
          <p14:tracePt t="25218" x="1971675" y="1905000"/>
          <p14:tracePt t="25224" x="1993900" y="1905000"/>
          <p14:tracePt t="25229" x="2017713" y="1905000"/>
          <p14:tracePt t="25234" x="2039938" y="1905000"/>
          <p14:tracePt t="25238" x="2062163" y="1905000"/>
          <p14:tracePt t="25246" x="2084388" y="1905000"/>
          <p14:tracePt t="25250" x="2106613" y="1905000"/>
          <p14:tracePt t="25258" x="2151063" y="1905000"/>
          <p14:tracePt t="25264" x="2173288" y="1905000"/>
          <p14:tracePt t="25270" x="2197100" y="1905000"/>
          <p14:tracePt t="25274" x="2219325" y="1905000"/>
          <p14:tracePt t="25279" x="2241550" y="1905000"/>
          <p14:tracePt t="25284" x="2263775" y="1905000"/>
          <p14:tracePt t="25290" x="2286000" y="1905000"/>
          <p14:tracePt t="25293" x="2308225" y="1905000"/>
          <p14:tracePt t="25297" x="2330450" y="1905000"/>
          <p14:tracePt t="25313" x="2420938" y="1927225"/>
          <p14:tracePt t="25316" x="2465388" y="1927225"/>
          <p14:tracePt t="25318" x="2487613" y="1949450"/>
          <p14:tracePt t="25322" x="2532063" y="1949450"/>
          <p14:tracePt t="25327" x="2554288" y="1949450"/>
          <p14:tracePt t="25331" x="2578100" y="1971675"/>
          <p14:tracePt t="25336" x="2600325" y="1971675"/>
          <p14:tracePt t="25338" x="2622550" y="1993900"/>
          <p14:tracePt t="25343" x="2622550" y="2017713"/>
          <p14:tracePt t="25347" x="2644775" y="2017713"/>
          <p14:tracePt t="25352" x="2667000" y="2039938"/>
          <p14:tracePt t="25358" x="2689225" y="2039938"/>
          <p14:tracePt t="25362" x="2711450" y="2062163"/>
          <p14:tracePt t="25366" x="2733675" y="2062163"/>
          <p14:tracePt t="25374" x="2755900" y="2084388"/>
          <p14:tracePt t="25382" x="2779713" y="2106613"/>
          <p14:tracePt t="25388" x="2801938" y="2106613"/>
          <p14:tracePt t="25397" x="2801938" y="2128838"/>
          <p14:tracePt t="25399" x="2824163" y="2128838"/>
          <p14:tracePt t="25408" x="2846388" y="2151063"/>
          <p14:tracePt t="25416" x="2868613" y="2151063"/>
          <p14:tracePt t="25419" x="2890838" y="2173288"/>
          <p14:tracePt t="25422" x="2890838" y="2197100"/>
          <p14:tracePt t="25426" x="2913063" y="2197100"/>
          <p14:tracePt t="25430" x="2913063" y="2219325"/>
          <p14:tracePt t="25434" x="2935288" y="2219325"/>
          <p14:tracePt t="25436" x="2935288" y="2241550"/>
          <p14:tracePt t="25438" x="2959100" y="2241550"/>
          <p14:tracePt t="25442" x="2981325" y="2263775"/>
          <p14:tracePt t="25446" x="2981325" y="2286000"/>
          <p14:tracePt t="25449" x="3003550" y="2286000"/>
          <p14:tracePt t="25455" x="3025775" y="2308225"/>
          <p14:tracePt t="25468" x="3048000" y="2330450"/>
          <p14:tracePt t="25488" x="3048000" y="2352675"/>
          <p14:tracePt t="25508" x="3048000" y="2374900"/>
          <p14:tracePt t="25522" x="3070225" y="2374900"/>
          <p14:tracePt t="25550" x="3070225" y="2398713"/>
          <p14:tracePt t="25749" x="3070225" y="2420938"/>
          <p14:tracePt t="25758" x="3070225" y="2443163"/>
          <p14:tracePt t="25765" x="3070225" y="2465388"/>
          <p14:tracePt t="25771" x="3070225" y="2487613"/>
          <p14:tracePt t="25779" x="3070225" y="2509838"/>
          <p14:tracePt t="25786" x="3070225" y="2532063"/>
          <p14:tracePt t="25790" x="3070225" y="2554288"/>
          <p14:tracePt t="25800" x="3070225" y="2578100"/>
          <p14:tracePt t="25813" x="3070225" y="2600325"/>
          <p14:tracePt t="25818" x="3070225" y="2622550"/>
          <p14:tracePt t="25820" x="3048000" y="2622550"/>
          <p14:tracePt t="25822" x="3048000" y="2644775"/>
          <p14:tracePt t="25836" x="3048000" y="2667000"/>
          <p14:tracePt t="25848" x="3048000" y="2689225"/>
          <p14:tracePt t="25858" x="3048000" y="2711450"/>
          <p14:tracePt t="25868" x="3048000" y="2733675"/>
          <p14:tracePt t="25872" x="3048000" y="2755900"/>
          <p14:tracePt t="25878" x="3048000" y="2779713"/>
          <p14:tracePt t="25888" x="3048000" y="2801938"/>
          <p14:tracePt t="25902" x="3048000" y="2824163"/>
          <p14:tracePt t="25915" x="3048000" y="2846388"/>
          <p14:tracePt t="26025" x="3048000" y="2824163"/>
          <p14:tracePt t="26031" x="3048000" y="2801938"/>
          <p14:tracePt t="26037" x="3048000" y="2779713"/>
          <p14:tracePt t="26043" x="3048000" y="2755900"/>
          <p14:tracePt t="26049" x="3048000" y="2733675"/>
          <p14:tracePt t="26053" x="3048000" y="2711450"/>
          <p14:tracePt t="26060" x="3048000" y="2689225"/>
          <p14:tracePt t="26069" x="3048000" y="2667000"/>
          <p14:tracePt t="26083" x="3048000" y="2644775"/>
          <p14:tracePt t="26089" x="3048000" y="2622550"/>
          <p14:tracePt t="26100" x="3048000" y="2600325"/>
          <p14:tracePt t="26115" x="3048000" y="2578100"/>
          <p14:tracePt t="26191" x="3048000" y="2600325"/>
          <p14:tracePt t="26198" x="3048000" y="2644775"/>
          <p14:tracePt t="26206" x="3048000" y="2667000"/>
          <p14:tracePt t="26210" x="3048000" y="2689225"/>
          <p14:tracePt t="26217" x="3048000" y="2733675"/>
          <p14:tracePt t="26220" x="3048000" y="2755900"/>
          <p14:tracePt t="26228" x="3048000" y="2779713"/>
          <p14:tracePt t="26235" x="3048000" y="2801938"/>
          <p14:tracePt t="26239" x="3048000" y="2824163"/>
          <p14:tracePt t="26244" x="3048000" y="2846388"/>
          <p14:tracePt t="26251" x="3048000" y="2868613"/>
          <p14:tracePt t="26260" x="3048000" y="2890838"/>
          <p14:tracePt t="26352" x="3048000" y="2868613"/>
          <p14:tracePt t="26358" x="3048000" y="2824163"/>
          <p14:tracePt t="26362" x="3048000" y="2801938"/>
          <p14:tracePt t="26366" x="3048000" y="2779713"/>
          <p14:tracePt t="26370" x="3048000" y="2733675"/>
          <p14:tracePt t="26380" x="3048000" y="2667000"/>
          <p14:tracePt t="26384" x="3048000" y="2644775"/>
          <p14:tracePt t="26393" x="3048000" y="2622550"/>
          <p14:tracePt t="26402" x="3048000" y="2578100"/>
          <p14:tracePt t="26414" x="3048000" y="2554288"/>
          <p14:tracePt t="26475" x="3048000" y="2578100"/>
          <p14:tracePt t="26482" x="3048000" y="2622550"/>
          <p14:tracePt t="26486" x="3048000" y="2644775"/>
          <p14:tracePt t="26493" x="3048000" y="2689225"/>
          <p14:tracePt t="26497" x="3048000" y="2711450"/>
          <p14:tracePt t="26503" x="3048000" y="2755900"/>
          <p14:tracePt t="26509" x="3048000" y="2779713"/>
          <p14:tracePt t="26520" x="3048000" y="2801938"/>
          <p14:tracePt t="26598" x="3048000" y="2779713"/>
          <p14:tracePt t="26604" x="3048000" y="2733675"/>
          <p14:tracePt t="26608" x="3048000" y="2689225"/>
          <p14:tracePt t="26613" x="3048000" y="2667000"/>
          <p14:tracePt t="26617" x="3048000" y="2644775"/>
          <p14:tracePt t="26626" x="3048000" y="2578100"/>
          <p14:tracePt t="26631" x="3048000" y="2532063"/>
          <p14:tracePt t="26634" x="3048000" y="2509838"/>
          <p14:tracePt t="26643" x="3048000" y="2487613"/>
          <p14:tracePt t="26704" x="3048000" y="2509838"/>
          <p14:tracePt t="26707" x="3025775" y="2578100"/>
          <p14:tracePt t="26713" x="3025775" y="2622550"/>
          <p14:tracePt t="26717" x="3025775" y="2644775"/>
          <p14:tracePt t="26721" x="3025775" y="2689225"/>
          <p14:tracePt t="26725" x="3025775" y="2711450"/>
          <p14:tracePt t="26728" x="3025775" y="2733675"/>
          <p14:tracePt t="26731" x="3025775" y="2755900"/>
          <p14:tracePt t="26740" x="3025775" y="2801938"/>
          <p14:tracePt t="26747" x="3025775" y="2824163"/>
          <p14:tracePt t="26752" x="3025775" y="2846388"/>
          <p14:tracePt t="26769" x="3025775" y="2868613"/>
          <p14:tracePt t="26831" x="3048000" y="2846388"/>
          <p14:tracePt t="26837" x="3048000" y="2824163"/>
          <p14:tracePt t="26844" x="3070225" y="2801938"/>
          <p14:tracePt t="26849" x="3092450" y="2755900"/>
          <p14:tracePt t="26852" x="3092450" y="2711450"/>
          <p14:tracePt t="26856" x="3092450" y="2689225"/>
          <p14:tracePt t="26865" x="3114675" y="2644775"/>
          <p14:tracePt t="26872" x="3114675" y="2578100"/>
          <p14:tracePt t="26879" x="3114675" y="2532063"/>
          <p14:tracePt t="26883" x="3114675" y="2509838"/>
          <p14:tracePt t="26887" x="3114675" y="2487613"/>
          <p14:tracePt t="26890" x="3114675" y="2465388"/>
          <p14:tracePt t="26896" x="3114675" y="2443163"/>
          <p14:tracePt t="26900" x="3114675" y="2420938"/>
          <p14:tracePt t="26912" x="3114675" y="2398713"/>
          <p14:tracePt t="26942" x="3114675" y="2443163"/>
          <p14:tracePt t="26952" x="3114675" y="2554288"/>
          <p14:tracePt t="26957" x="3092450" y="2600325"/>
          <p14:tracePt t="26960" x="3092450" y="2622550"/>
          <p14:tracePt t="26965" x="3070225" y="2667000"/>
          <p14:tracePt t="26968" x="3070225" y="2689225"/>
          <p14:tracePt t="26972" x="3070225" y="2733675"/>
          <p14:tracePt t="26976" x="3070225" y="2755900"/>
          <p14:tracePt t="26980" x="3070225" y="2801938"/>
          <p14:tracePt t="26987" x="3070225" y="2824163"/>
          <p14:tracePt t="26991" x="3070225" y="2846388"/>
          <p14:tracePt t="27001" x="3070225" y="2890838"/>
          <p14:tracePt t="27014" x="3070225" y="2913063"/>
          <p14:tracePt t="27035" x="3070225" y="2935288"/>
          <p14:tracePt t="27048" x="3092450" y="2935288"/>
          <p14:tracePt t="27055" x="3114675" y="2935288"/>
          <p14:tracePt t="27064" x="3136900" y="2913063"/>
          <p14:tracePt t="27070" x="3160713" y="2868613"/>
          <p14:tracePt t="27074" x="3160713" y="2846388"/>
          <p14:tracePt t="27079" x="3182938" y="2824163"/>
          <p14:tracePt t="27086" x="3227388" y="2755900"/>
          <p14:tracePt t="27093" x="3227388" y="2667000"/>
          <p14:tracePt t="27097" x="3227388" y="2644775"/>
          <p14:tracePt t="27101" x="3227388" y="2600325"/>
          <p14:tracePt t="27105" x="3227388" y="2532063"/>
          <p14:tracePt t="27109" x="3227388" y="2487613"/>
          <p14:tracePt t="27113" x="3227388" y="2465388"/>
          <p14:tracePt t="27117" x="3227388" y="2443163"/>
          <p14:tracePt t="27121" x="3227388" y="2398713"/>
          <p14:tracePt t="27124" x="3227388" y="2374900"/>
          <p14:tracePt t="27129" x="3227388" y="2330450"/>
          <p14:tracePt t="27132" x="3227388" y="2308225"/>
          <p14:tracePt t="27143" x="3227388" y="2286000"/>
          <p14:tracePt t="27153" x="3205163" y="2263775"/>
          <p14:tracePt t="27167" x="3182938" y="2263775"/>
          <p14:tracePt t="27173" x="3160713" y="2263775"/>
          <p14:tracePt t="27176" x="3160713" y="2286000"/>
          <p14:tracePt t="27182" x="3136900" y="2352675"/>
          <p14:tracePt t="27184" x="3136900" y="2398713"/>
          <p14:tracePt t="27189" x="3114675" y="2443163"/>
          <p14:tracePt t="27193" x="3092450" y="2509838"/>
          <p14:tracePt t="27197" x="3092450" y="2554288"/>
          <p14:tracePt t="27201" x="3092450" y="2578100"/>
          <p14:tracePt t="27204" x="3092450" y="2622550"/>
          <p14:tracePt t="27208" x="3092450" y="2644775"/>
          <p14:tracePt t="27213" x="3092450" y="2689225"/>
          <p14:tracePt t="27216" x="3092450" y="2711450"/>
          <p14:tracePt t="27221" x="3092450" y="2755900"/>
          <p14:tracePt t="27226" x="3092450" y="2779713"/>
          <p14:tracePt t="27229" x="3092450" y="2801938"/>
          <p14:tracePt t="27238" x="3092450" y="2846388"/>
          <p14:tracePt t="27243" x="3114675" y="2868613"/>
          <p14:tracePt t="27248" x="3136900" y="2890838"/>
          <p14:tracePt t="27257" x="3160713" y="2913063"/>
          <p14:tracePt t="27267" x="3160713" y="2935288"/>
          <p14:tracePt t="27271" x="3182938" y="2959100"/>
          <p14:tracePt t="27283" x="3205163" y="2981325"/>
          <p14:tracePt t="27287" x="3227388" y="2981325"/>
          <p14:tracePt t="27293" x="3249613" y="2981325"/>
          <p14:tracePt t="27302" x="3271838" y="2981325"/>
          <p14:tracePt t="27307" x="3294063" y="2981325"/>
          <p14:tracePt t="27314" x="3316288" y="2959100"/>
          <p14:tracePt t="27320" x="3362325" y="2913063"/>
          <p14:tracePt t="27324" x="3384550" y="2890838"/>
          <p14:tracePt t="27328" x="3406775" y="2868613"/>
          <p14:tracePt t="27334" x="3429000" y="2846388"/>
          <p14:tracePt t="27340" x="3473450" y="2779713"/>
          <p14:tracePt t="27345" x="3473450" y="2755900"/>
          <p14:tracePt t="27352" x="3473450" y="2689225"/>
          <p14:tracePt t="27359" x="3473450" y="2622550"/>
          <p14:tracePt t="27367" x="3473450" y="2578100"/>
          <p14:tracePt t="27372" x="3473450" y="2532063"/>
          <p14:tracePt t="27381" x="3473450" y="2509838"/>
          <p14:tracePt t="27385" x="3451225" y="2487613"/>
          <p14:tracePt t="27396" x="3429000" y="2487613"/>
          <p14:tracePt t="27405" x="3406775" y="2487613"/>
          <p14:tracePt t="27409" x="3384550" y="2487613"/>
          <p14:tracePt t="27418" x="3316288" y="2554288"/>
          <p14:tracePt t="27423" x="3294063" y="2578100"/>
          <p14:tracePt t="27426" x="3271838" y="2600325"/>
          <p14:tracePt t="27431" x="3249613" y="2689225"/>
          <p14:tracePt t="27435" x="3227388" y="2733675"/>
          <p14:tracePt t="27438" x="3227388" y="2801938"/>
          <p14:tracePt t="27443" x="3227388" y="2868613"/>
          <p14:tracePt t="27447" x="3227388" y="2913063"/>
          <p14:tracePt t="27452" x="3227388" y="3003550"/>
          <p14:tracePt t="27455" x="3227388" y="3025775"/>
          <p14:tracePt t="27459" x="3227388" y="3048000"/>
          <p14:tracePt t="27467" x="3227388" y="3114675"/>
          <p14:tracePt t="27474" x="3271838" y="3182938"/>
          <p14:tracePt t="27481" x="3294063" y="3227388"/>
          <p14:tracePt t="27487" x="3316288" y="3271838"/>
          <p14:tracePt t="27494" x="3316288" y="3294063"/>
          <p14:tracePt t="27497" x="3340100" y="3316288"/>
          <p14:tracePt t="27500" x="3362325" y="3316288"/>
          <p14:tracePt t="27509" x="3384550" y="3340100"/>
          <p14:tracePt t="27515" x="3406775" y="3340100"/>
          <p14:tracePt t="27521" x="3451225" y="3340100"/>
          <p14:tracePt t="27531" x="3563938" y="3340100"/>
          <p14:tracePt t="27536" x="3652838" y="3340100"/>
          <p14:tracePt t="27540" x="3743325" y="3294063"/>
          <p14:tracePt t="27545" x="3765550" y="3294063"/>
          <p14:tracePt t="27550" x="3922713" y="3227388"/>
          <p14:tracePt t="27554" x="3989388" y="3182938"/>
          <p14:tracePt t="27558" x="4056063" y="3160713"/>
          <p14:tracePt t="27563" x="4124325" y="3092450"/>
          <p14:tracePt t="27567" x="4191000" y="3048000"/>
          <p14:tracePt t="27573" x="4303713" y="2935288"/>
          <p14:tracePt t="27577" x="4325938" y="2935288"/>
          <p14:tracePt t="27581" x="4392613" y="2846388"/>
          <p14:tracePt t="27587" x="4459288" y="2733675"/>
          <p14:tracePt t="27593" x="4505325" y="2644775"/>
          <p14:tracePt t="27601" x="4594225" y="2465388"/>
          <p14:tracePt t="27608" x="4616450" y="2330450"/>
          <p14:tracePt t="27614" x="4616450" y="2308225"/>
          <p14:tracePt t="27619" x="4638675" y="2241550"/>
          <p14:tracePt t="27623" x="4638675" y="2197100"/>
          <p14:tracePt t="27629" x="4638675" y="2151063"/>
          <p14:tracePt t="27634" x="4638675" y="2128838"/>
          <p14:tracePt t="27640" x="4638675" y="2106613"/>
          <p14:tracePt t="27646" x="4638675" y="2084388"/>
          <p14:tracePt t="27650" x="4638675" y="2039938"/>
          <p14:tracePt t="27656" x="4638675" y="2017713"/>
          <p14:tracePt t="27665" x="4638675" y="1993900"/>
          <p14:tracePt t="27671" x="4594225" y="1971675"/>
          <p14:tracePt t="27674" x="4594225" y="1949450"/>
          <p14:tracePt t="27682" x="4594225" y="1927225"/>
          <p14:tracePt t="27686" x="4572000" y="1882775"/>
          <p14:tracePt t="27690" x="4549775" y="1882775"/>
          <p14:tracePt t="27697" x="4549775" y="1860550"/>
          <p14:tracePt t="27707" x="4505325" y="1838325"/>
          <p14:tracePt t="27715" x="4483100" y="1816100"/>
          <p14:tracePt t="27719" x="4483100" y="1792288"/>
          <p14:tracePt t="27722" x="4459288" y="1792288"/>
          <p14:tracePt t="27731" x="4437063" y="1770063"/>
          <p14:tracePt t="27734" x="4414838" y="1770063"/>
          <p14:tracePt t="27738" x="4392613" y="1770063"/>
          <p14:tracePt t="27741" x="4392613" y="1747838"/>
          <p14:tracePt t="27745" x="4370388" y="1747838"/>
          <p14:tracePt t="27748" x="4348163" y="1747838"/>
          <p14:tracePt t="27755" x="4303713" y="1703388"/>
          <p14:tracePt t="27761" x="4279900" y="1703388"/>
          <p14:tracePt t="27769" x="4213225" y="1681163"/>
          <p14:tracePt t="27775" x="4168775" y="1658938"/>
          <p14:tracePt t="27779" x="4124325" y="1612900"/>
          <p14:tracePt t="27784" x="4102100" y="1612900"/>
          <p14:tracePt t="27788" x="4078288" y="1612900"/>
          <p14:tracePt t="27791" x="4033838" y="1590675"/>
          <p14:tracePt t="27799" x="3989388" y="1568450"/>
          <p14:tracePt t="27806" x="3944938" y="1546225"/>
          <p14:tracePt t="27809" x="3922713" y="1524000"/>
          <p14:tracePt t="27813" x="3898900" y="1524000"/>
          <p14:tracePt t="27816" x="3876675" y="1524000"/>
          <p14:tracePt t="27818" x="3854450" y="1524000"/>
          <p14:tracePt t="27822" x="3854450" y="1501775"/>
          <p14:tracePt t="27826" x="3832225" y="1501775"/>
          <p14:tracePt t="27830" x="3832225" y="1479550"/>
          <p14:tracePt t="27832" x="3810000" y="1479550"/>
          <p14:tracePt t="27835" x="3787775" y="1457325"/>
          <p14:tracePt t="27842" x="3765550" y="1457325"/>
          <p14:tracePt t="27845" x="3765550" y="1435100"/>
          <p14:tracePt t="27847" x="3743325" y="1435100"/>
          <p14:tracePt t="27851" x="3721100" y="1411288"/>
          <p14:tracePt t="27853" x="3697288" y="1411288"/>
          <p14:tracePt t="27862" x="3675063" y="1389063"/>
          <p14:tracePt t="27863" x="3652838" y="1366838"/>
          <p14:tracePt t="27870" x="3630613" y="1366838"/>
          <p14:tracePt t="27871" x="3608388" y="1344613"/>
          <p14:tracePt t="27875" x="3586163" y="1344613"/>
          <p14:tracePt t="27879" x="3563938" y="1344613"/>
          <p14:tracePt t="27882" x="3541713" y="1322388"/>
          <p14:tracePt t="27883" x="3517900" y="1322388"/>
          <p14:tracePt t="27887" x="3517900" y="1300163"/>
          <p14:tracePt t="27889" x="3495675" y="1300163"/>
          <p14:tracePt t="27896" x="3473450" y="1300163"/>
          <p14:tracePt t="27897" x="3451225" y="1300163"/>
          <p14:tracePt t="27903" x="3429000" y="1300163"/>
          <p14:tracePt t="27910" x="3406775" y="1300163"/>
          <p14:tracePt t="27918" x="3384550" y="1300163"/>
          <p14:tracePt t="27919" x="3362325" y="1300163"/>
          <p14:tracePt t="27930" x="3340100" y="1300163"/>
          <p14:tracePt t="27940" x="3316288" y="1300163"/>
          <p14:tracePt t="27954" x="3294063" y="1322388"/>
          <p14:tracePt t="27962" x="3271838" y="1322388"/>
          <p14:tracePt t="27965" x="3271838" y="1344613"/>
          <p14:tracePt t="27967" x="3249613" y="1344613"/>
          <p14:tracePt t="27970" x="3249613" y="1366838"/>
          <p14:tracePt t="27974" x="3227388" y="1366838"/>
          <p14:tracePt t="27978" x="3227388" y="1389063"/>
          <p14:tracePt t="27982" x="3227388" y="1411288"/>
          <p14:tracePt t="27985" x="3205163" y="1435100"/>
          <p14:tracePt t="27988" x="3205163" y="1457325"/>
          <p14:tracePt t="27993" x="3205163" y="1479550"/>
          <p14:tracePt t="27997" x="3205163" y="1524000"/>
          <p14:tracePt t="28000" x="3182938" y="1524000"/>
          <p14:tracePt t="28003" x="3182938" y="1568450"/>
          <p14:tracePt t="28006" x="3160713" y="1590675"/>
          <p14:tracePt t="28013" x="3160713" y="1636713"/>
          <p14:tracePt t="28018" x="3160713" y="1681163"/>
          <p14:tracePt t="28020" x="3160713" y="1725613"/>
          <p14:tracePt t="28023" x="3160713" y="1747838"/>
          <p14:tracePt t="28026" x="3136900" y="1838325"/>
          <p14:tracePt t="28032" x="3114675" y="1993900"/>
          <p14:tracePt t="28035" x="3114675" y="2062163"/>
          <p14:tracePt t="28038" x="3114675" y="2106613"/>
          <p14:tracePt t="28040" x="3114675" y="2128838"/>
          <p14:tracePt t="28042" x="3114675" y="2173288"/>
          <p14:tracePt t="28046" x="3114675" y="2241550"/>
          <p14:tracePt t="28048" x="3114675" y="2286000"/>
          <p14:tracePt t="28050" x="3114675" y="2330450"/>
          <p14:tracePt t="28052" x="3114675" y="2352675"/>
          <p14:tracePt t="28055" x="3114675" y="2374900"/>
          <p14:tracePt t="28058" x="3114675" y="2465388"/>
          <p14:tracePt t="28060" x="3114675" y="2487613"/>
          <p14:tracePt t="28063" x="3114675" y="2509838"/>
          <p14:tracePt t="28065" x="3114675" y="2622550"/>
          <p14:tracePt t="28068" x="3114675" y="2644775"/>
          <p14:tracePt t="28070" x="3114675" y="2667000"/>
          <p14:tracePt t="28072" x="3114675" y="2711450"/>
          <p14:tracePt t="28075" x="3114675" y="2755900"/>
          <p14:tracePt t="28078" x="3114675" y="2824163"/>
          <p14:tracePt t="28080" x="3114675" y="2868613"/>
          <p14:tracePt t="28082" x="3114675" y="2913063"/>
          <p14:tracePt t="28085" x="3114675" y="2959100"/>
          <p14:tracePt t="28087" x="3114675" y="3003550"/>
          <p14:tracePt t="28090" x="3136900" y="3048000"/>
          <p14:tracePt t="28092" x="3136900" y="3092450"/>
          <p14:tracePt t="28095" x="3160713" y="3136900"/>
          <p14:tracePt t="28098" x="3182938" y="3205163"/>
          <p14:tracePt t="28104" x="3182938" y="3271838"/>
          <p14:tracePt t="28107" x="3182938" y="3294063"/>
          <p14:tracePt t="28111" x="3227388" y="3362325"/>
          <p14:tracePt t="28114" x="3227388" y="3406775"/>
          <p14:tracePt t="28120" x="3249613" y="3451225"/>
          <p14:tracePt t="28124" x="3271838" y="3495675"/>
          <p14:tracePt t="28128" x="3271838" y="3517900"/>
          <p14:tracePt t="28130" x="3271838" y="3541713"/>
          <p14:tracePt t="28132" x="3294063" y="3541713"/>
          <p14:tracePt t="28134" x="3294063" y="3563938"/>
          <p14:tracePt t="28140" x="3294063" y="3586163"/>
          <p14:tracePt t="28142" x="3316288" y="3586163"/>
          <p14:tracePt t="28148" x="3316288" y="3608388"/>
          <p14:tracePt t="28152" x="3316288" y="3630613"/>
          <p14:tracePt t="28163" x="3340100" y="3630613"/>
          <p14:tracePt t="28217" x="3340100" y="3608388"/>
          <p14:tracePt t="28223" x="3340100" y="3586163"/>
          <p14:tracePt t="28229" x="3340100" y="3563938"/>
          <p14:tracePt t="28237" x="3340100" y="3517900"/>
          <p14:tracePt t="28244" x="3340100" y="3495675"/>
          <p14:tracePt t="28253" x="3340100" y="3473450"/>
          <p14:tracePt t="28269" x="3340100" y="3451225"/>
          <p14:tracePt t="28313" x="3362325" y="3451225"/>
          <p14:tracePt t="28317" x="3384550" y="3451225"/>
          <p14:tracePt t="28323" x="3406775" y="3451225"/>
          <p14:tracePt t="28325" x="3429000" y="3473450"/>
          <p14:tracePt t="28328" x="3451225" y="3473450"/>
          <p14:tracePt t="28329" x="3473450" y="3473450"/>
          <p14:tracePt t="28331" x="3495675" y="3473450"/>
          <p14:tracePt t="28333" x="3541713" y="3495675"/>
          <p14:tracePt t="28335" x="3563938" y="3495675"/>
          <p14:tracePt t="28339" x="3608388" y="3517900"/>
          <p14:tracePt t="28344" x="3630613" y="3517900"/>
          <p14:tracePt t="28346" x="3675063" y="3541713"/>
          <p14:tracePt t="28347" x="3721100" y="3541713"/>
          <p14:tracePt t="28349" x="3765550" y="3563938"/>
          <p14:tracePt t="28351" x="3787775" y="3563938"/>
          <p14:tracePt t="28353" x="3854450" y="3563938"/>
          <p14:tracePt t="28355" x="3898900" y="3563938"/>
          <p14:tracePt t="28357" x="3944938" y="3563938"/>
          <p14:tracePt t="28360" x="3989388" y="3563938"/>
          <p14:tracePt t="28361" x="4056063" y="3563938"/>
          <p14:tracePt t="28363" x="4102100" y="3563938"/>
          <p14:tracePt t="28365" x="4168775" y="3563938"/>
          <p14:tracePt t="28367" x="4213225" y="3563938"/>
          <p14:tracePt t="28369" x="4303713" y="3563938"/>
          <p14:tracePt t="28371" x="4370388" y="3563938"/>
          <p14:tracePt t="28373" x="4414838" y="3563938"/>
          <p14:tracePt t="28375" x="4505325" y="3563938"/>
          <p14:tracePt t="28378" x="4594225" y="3563938"/>
          <p14:tracePt t="28380" x="4660900" y="3563938"/>
          <p14:tracePt t="28381" x="4706938" y="3563938"/>
          <p14:tracePt t="28383" x="4795838" y="3563938"/>
          <p14:tracePt t="28385" x="4864100" y="3563938"/>
          <p14:tracePt t="28387" x="4930775" y="3563938"/>
          <p14:tracePt t="28389" x="4975225" y="3563938"/>
          <p14:tracePt t="28391" x="5065713" y="3563938"/>
          <p14:tracePt t="28394" x="5132388" y="3563938"/>
          <p14:tracePt t="28396" x="5176838" y="3563938"/>
          <p14:tracePt t="28397" x="5245100" y="3563938"/>
          <p14:tracePt t="28399" x="5311775" y="3563938"/>
          <p14:tracePt t="28401" x="5356225" y="3563938"/>
          <p14:tracePt t="28403" x="5422900" y="3563938"/>
          <p14:tracePt t="28405" x="5468938" y="3563938"/>
          <p14:tracePt t="28407" x="5513388" y="3563938"/>
          <p14:tracePt t="28410" x="5535613" y="3563938"/>
          <p14:tracePt t="28412" x="5557838" y="3563938"/>
          <p14:tracePt t="28413" x="5626100" y="3563938"/>
          <p14:tracePt t="28415" x="5648325" y="3563938"/>
          <p14:tracePt t="28417" x="5670550" y="3563938"/>
          <p14:tracePt t="28419" x="5692775" y="3563938"/>
          <p14:tracePt t="28421" x="5737225" y="3563938"/>
          <p14:tracePt t="28423" x="5759450" y="3563938"/>
          <p14:tracePt t="28425" x="5781675" y="3563938"/>
          <p14:tracePt t="28429" x="5803900" y="3563938"/>
          <p14:tracePt t="28431" x="5827713" y="3563938"/>
          <p14:tracePt t="28435" x="5872163" y="3563938"/>
          <p14:tracePt t="28439" x="5894388" y="3563938"/>
          <p14:tracePt t="28444" x="5938838" y="3563938"/>
          <p14:tracePt t="28447" x="5961063" y="3563938"/>
          <p14:tracePt t="28451" x="5983288" y="3563938"/>
          <p14:tracePt t="28453" x="6007100" y="3563938"/>
          <p14:tracePt t="28460" x="6029325" y="3563938"/>
          <p14:tracePt t="28465" x="6051550" y="3563938"/>
          <p14:tracePt t="28483" x="6073775" y="3563938"/>
          <p14:tracePt t="28495" x="6073775" y="3541713"/>
          <p14:tracePt t="28504" x="6096000" y="3517900"/>
          <p14:tracePt t="28510" x="6096000" y="3495675"/>
          <p14:tracePt t="28517" x="6118225" y="3473450"/>
          <p14:tracePt t="28523" x="6118225" y="3451225"/>
          <p14:tracePt t="28526" x="6118225" y="3429000"/>
          <p14:tracePt t="28531" x="6118225" y="3406775"/>
          <p14:tracePt t="28536" x="6118225" y="3384550"/>
          <p14:tracePt t="28541" x="6118225" y="3362325"/>
          <p14:tracePt t="28547" x="6118225" y="3316288"/>
          <p14:tracePt t="28552" x="6118225" y="3271838"/>
          <p14:tracePt t="28556" x="6118225" y="3249613"/>
          <p14:tracePt t="28559" x="6118225" y="3227388"/>
          <p14:tracePt t="28566" x="6118225" y="3160713"/>
          <p14:tracePt t="28570" x="6118225" y="3092450"/>
          <p14:tracePt t="28573" x="6118225" y="3070225"/>
          <p14:tracePt t="28576" x="6118225" y="3048000"/>
          <p14:tracePt t="28584" x="6118225" y="2959100"/>
          <p14:tracePt t="28588" x="6118225" y="2890838"/>
          <p14:tracePt t="28591" x="6118225" y="2868613"/>
          <p14:tracePt t="28595" x="6118225" y="2824163"/>
          <p14:tracePt t="28598" x="6140450" y="2755900"/>
          <p14:tracePt t="28602" x="6162675" y="2711450"/>
          <p14:tracePt t="28606" x="6162675" y="2644775"/>
          <p14:tracePt t="28609" x="6162675" y="2622550"/>
          <p14:tracePt t="28612" x="6162675" y="2578100"/>
          <p14:tracePt t="28617" x="6162675" y="2532063"/>
          <p14:tracePt t="28620" x="6162675" y="2487613"/>
          <p14:tracePt t="28624" x="6162675" y="2420938"/>
          <p14:tracePt t="28628" x="6162675" y="2398713"/>
          <p14:tracePt t="28630" x="6162675" y="2352675"/>
          <p14:tracePt t="28634" x="6162675" y="2308225"/>
          <p14:tracePt t="28637" x="6162675" y="2286000"/>
          <p14:tracePt t="28640" x="6162675" y="2263775"/>
          <p14:tracePt t="28643" x="6140450" y="2241550"/>
          <p14:tracePt t="28648" x="6140450" y="2173288"/>
          <p14:tracePt t="28654" x="6118225" y="2128838"/>
          <p14:tracePt t="28659" x="6096000" y="2106613"/>
          <p14:tracePt t="28663" x="6073775" y="2062163"/>
          <p14:tracePt t="28666" x="6073775" y="2017713"/>
          <p14:tracePt t="28669" x="6051550" y="1993900"/>
          <p14:tracePt t="28672" x="6029325" y="1971675"/>
          <p14:tracePt t="28676" x="6007100" y="1949450"/>
          <p14:tracePt t="28680" x="5983288" y="1927225"/>
          <p14:tracePt t="28685" x="5938838" y="1860550"/>
          <p14:tracePt t="28695" x="5872163" y="1816100"/>
          <p14:tracePt t="28703" x="5715000" y="1747838"/>
          <p14:tracePt t="28710" x="5580063" y="1703388"/>
          <p14:tracePt t="28713" x="5468938" y="1681163"/>
          <p14:tracePt t="28716" x="5378450" y="1681163"/>
          <p14:tracePt t="28721" x="5267325" y="1658938"/>
          <p14:tracePt t="28725" x="5154613" y="1636713"/>
          <p14:tracePt t="28728" x="4997450" y="1612900"/>
          <p14:tracePt t="28732" x="4864100" y="1612900"/>
          <p14:tracePt t="28739" x="4638675" y="1612900"/>
          <p14:tracePt t="28744" x="4549775" y="1612900"/>
          <p14:tracePt t="28750" x="4191000" y="1612900"/>
          <p14:tracePt t="28756" x="4056063" y="1612900"/>
          <p14:tracePt t="28761" x="3854450" y="1612900"/>
          <p14:tracePt t="28763" x="3765550" y="1612900"/>
          <p14:tracePt t="28766" x="3675063" y="1612900"/>
          <p14:tracePt t="28770" x="3563938" y="1658938"/>
          <p14:tracePt t="28772" x="3517900" y="1658938"/>
          <p14:tracePt t="28776" x="3473450" y="1658938"/>
          <p14:tracePt t="28781" x="3362325" y="1703388"/>
          <p14:tracePt t="28786" x="3249613" y="1703388"/>
          <p14:tracePt t="28789" x="3205163" y="1747838"/>
          <p14:tracePt t="28794" x="3160713" y="1747838"/>
          <p14:tracePt t="28798" x="3092450" y="1792288"/>
          <p14:tracePt t="28802" x="3070225" y="1816100"/>
          <p14:tracePt t="28806" x="3025775" y="1860550"/>
          <p14:tracePt t="28808" x="3003550" y="1860550"/>
          <p14:tracePt t="28815" x="2959100" y="1882775"/>
          <p14:tracePt t="28817" x="2935288" y="1905000"/>
          <p14:tracePt t="28819" x="2913063" y="1927225"/>
          <p14:tracePt t="28820" x="2890838" y="1949450"/>
          <p14:tracePt t="28826" x="2868613" y="1971675"/>
          <p14:tracePt t="28829" x="2846388" y="2017713"/>
          <p14:tracePt t="28830" x="2824163" y="2017713"/>
          <p14:tracePt t="28834" x="2801938" y="2062163"/>
          <p14:tracePt t="28836" x="2801938" y="2106613"/>
          <p14:tracePt t="28838" x="2779713" y="2106613"/>
          <p14:tracePt t="28839" x="2755900" y="2128838"/>
          <p14:tracePt t="28842" x="2755900" y="2151063"/>
          <p14:tracePt t="28846" x="2755900" y="2173288"/>
          <p14:tracePt t="28848" x="2755900" y="2197100"/>
          <p14:tracePt t="28849" x="2733675" y="2219325"/>
          <p14:tracePt t="28851" x="2711450" y="2241550"/>
          <p14:tracePt t="28853" x="2711450" y="2286000"/>
          <p14:tracePt t="28855" x="2711450" y="2308225"/>
          <p14:tracePt t="28857" x="2711450" y="2330450"/>
          <p14:tracePt t="28860" x="2689225" y="2374900"/>
          <p14:tracePt t="28862" x="2667000" y="2398713"/>
          <p14:tracePt t="28864" x="2667000" y="2420938"/>
          <p14:tracePt t="28865" x="2667000" y="2465388"/>
          <p14:tracePt t="28867" x="2667000" y="2509838"/>
          <p14:tracePt t="28869" x="2667000" y="2532063"/>
          <p14:tracePt t="28871" x="2667000" y="2554288"/>
          <p14:tracePt t="28873" x="2667000" y="2600325"/>
          <p14:tracePt t="28876" x="2667000" y="2622550"/>
          <p14:tracePt t="28878" x="2667000" y="2667000"/>
          <p14:tracePt t="28880" x="2667000" y="2689225"/>
          <p14:tracePt t="28882" x="2667000" y="2733675"/>
          <p14:tracePt t="28883" x="2667000" y="2755900"/>
          <p14:tracePt t="28885" x="2667000" y="2779713"/>
          <p14:tracePt t="28887" x="2667000" y="2824163"/>
          <p14:tracePt t="28889" x="2667000" y="2868613"/>
          <p14:tracePt t="28892" x="2667000" y="2890838"/>
          <p14:tracePt t="28894" x="2667000" y="2913063"/>
          <p14:tracePt t="28896" x="2667000" y="2959100"/>
          <p14:tracePt t="28897" x="2667000" y="3003550"/>
          <p14:tracePt t="28899" x="2667000" y="3048000"/>
          <p14:tracePt t="28901" x="2667000" y="3070225"/>
          <p14:tracePt t="28903" x="2667000" y="3092450"/>
          <p14:tracePt t="28905" x="2667000" y="3136900"/>
          <p14:tracePt t="28907" x="2667000" y="3182938"/>
          <p14:tracePt t="28910" x="2667000" y="3227388"/>
          <p14:tracePt t="28912" x="2667000" y="3249613"/>
          <p14:tracePt t="28913" x="2667000" y="3271838"/>
          <p14:tracePt t="28915" x="2667000" y="3316288"/>
          <p14:tracePt t="28917" x="2689225" y="3340100"/>
          <p14:tracePt t="28919" x="2689225" y="3362325"/>
          <p14:tracePt t="28922" x="2711450" y="3406775"/>
          <p14:tracePt t="28923" x="2711450" y="3429000"/>
          <p14:tracePt t="28925" x="2733675" y="3473450"/>
          <p14:tracePt t="28928" x="2755900" y="3517900"/>
          <p14:tracePt t="28930" x="2755900" y="3541713"/>
          <p14:tracePt t="28931" x="2779713" y="3563938"/>
          <p14:tracePt t="28933" x="2801938" y="3608388"/>
          <p14:tracePt t="28935" x="2801938" y="3630613"/>
          <p14:tracePt t="28937" x="2824163" y="3675063"/>
          <p14:tracePt t="28939" x="2846388" y="3675063"/>
          <p14:tracePt t="28942" x="2846388" y="3697288"/>
          <p14:tracePt t="28944" x="2868613" y="3721100"/>
          <p14:tracePt t="28946" x="2890838" y="3743325"/>
          <p14:tracePt t="28949" x="2913063" y="3765550"/>
          <p14:tracePt t="28951" x="2935288" y="3810000"/>
          <p14:tracePt t="28953" x="2981325" y="3832225"/>
          <p14:tracePt t="28955" x="2981325" y="3854450"/>
          <p14:tracePt t="28957" x="3025775" y="3876675"/>
          <p14:tracePt t="28960" x="3025775" y="3898900"/>
          <p14:tracePt t="28962" x="3070225" y="3922713"/>
          <p14:tracePt t="28964" x="3092450" y="3944938"/>
          <p14:tracePt t="28966" x="3114675" y="3944938"/>
          <p14:tracePt t="28967" x="3136900" y="3967163"/>
          <p14:tracePt t="28971" x="3182938" y="4011613"/>
          <p14:tracePt t="28973" x="3227388" y="4011613"/>
          <p14:tracePt t="28976" x="3249613" y="4033838"/>
          <p14:tracePt t="28978" x="3271838" y="4056063"/>
          <p14:tracePt t="28979" x="3340100" y="4078288"/>
          <p14:tracePt t="28981" x="3362325" y="4102100"/>
          <p14:tracePt t="28983" x="3473450" y="4124325"/>
          <p14:tracePt t="28985" x="3541713" y="4124325"/>
          <p14:tracePt t="28987" x="3608388" y="4146550"/>
          <p14:tracePt t="28989" x="3675063" y="4146550"/>
          <p14:tracePt t="28992" x="3721100" y="4168775"/>
          <p14:tracePt t="28994" x="3743325" y="4168775"/>
          <p14:tracePt t="28995" x="3810000" y="4168775"/>
          <p14:tracePt t="28998" x="3854450" y="4168775"/>
          <p14:tracePt t="28999" x="3898900" y="4168775"/>
          <p14:tracePt t="29001" x="3967163" y="4168775"/>
          <p14:tracePt t="29003" x="4011613" y="4168775"/>
          <p14:tracePt t="29005" x="4078288" y="4168775"/>
          <p14:tracePt t="29007" x="4102100" y="4168775"/>
          <p14:tracePt t="29011" x="4146550" y="4168775"/>
          <p14:tracePt t="29012" x="4168775" y="4168775"/>
          <p14:tracePt t="29014" x="4213225" y="4168775"/>
          <p14:tracePt t="29015" x="4279900" y="4168775"/>
          <p14:tracePt t="29017" x="4348163" y="4168775"/>
          <p14:tracePt t="29019" x="4392613" y="4168775"/>
          <p14:tracePt t="29021" x="4414838" y="4168775"/>
          <p14:tracePt t="29023" x="4483100" y="4146550"/>
          <p14:tracePt t="29025" x="4527550" y="4146550"/>
          <p14:tracePt t="29028" x="4572000" y="4146550"/>
          <p14:tracePt t="29030" x="4616450" y="4124325"/>
          <p14:tracePt t="29031" x="4660900" y="4102100"/>
          <p14:tracePt t="29033" x="4706938" y="4102100"/>
          <p14:tracePt t="29035" x="4751388" y="4102100"/>
          <p14:tracePt t="29037" x="4795838" y="4102100"/>
          <p14:tracePt t="29039" x="4840288" y="4078288"/>
          <p14:tracePt t="29041" x="4886325" y="4056063"/>
          <p14:tracePt t="29044" x="4908550" y="4033838"/>
          <p14:tracePt t="29046" x="4953000" y="4033838"/>
          <p14:tracePt t="29048" x="4975225" y="4011613"/>
          <p14:tracePt t="29049" x="4997450" y="3989388"/>
          <p14:tracePt t="29051" x="5041900" y="3989388"/>
          <p14:tracePt t="29053" x="5087938" y="3967163"/>
          <p14:tracePt t="29055" x="5110163" y="3944938"/>
          <p14:tracePt t="29057" x="5154613" y="3944938"/>
          <p14:tracePt t="29060" x="5154613" y="3922713"/>
          <p14:tracePt t="29062" x="5199063" y="3898900"/>
          <p14:tracePt t="29064" x="5221288" y="3876675"/>
          <p14:tracePt t="29066" x="5221288" y="3854450"/>
          <p14:tracePt t="29067" x="5267325" y="3832225"/>
          <p14:tracePt t="29069" x="5289550" y="3810000"/>
          <p14:tracePt t="29071" x="5311775" y="3787775"/>
          <p14:tracePt t="29073" x="5334000" y="3765550"/>
          <p14:tracePt t="29075" x="5356225" y="3721100"/>
          <p14:tracePt t="29078" x="5378450" y="3721100"/>
          <p14:tracePt t="29079" x="5400675" y="3697288"/>
          <p14:tracePt t="29082" x="5400675" y="3675063"/>
          <p14:tracePt t="29084" x="5422900" y="3652838"/>
          <p14:tracePt t="29085" x="5446713" y="3608388"/>
          <p14:tracePt t="29087" x="5468938" y="3608388"/>
          <p14:tracePt t="29089" x="5468938" y="3586163"/>
          <p14:tracePt t="29091" x="5491163" y="3541713"/>
          <p14:tracePt t="29093" x="5513388" y="3541713"/>
          <p14:tracePt t="29096" x="5513388" y="3495675"/>
          <p14:tracePt t="29098" x="5535613" y="3495675"/>
          <p14:tracePt t="29100" x="5535613" y="3473450"/>
          <p14:tracePt t="29101" x="5557838" y="3429000"/>
          <p14:tracePt t="29105" x="5557838" y="3384550"/>
          <p14:tracePt t="29107" x="5580063" y="3362325"/>
          <p14:tracePt t="29112" x="5580063" y="3340100"/>
          <p14:tracePt t="29114" x="5580063" y="3316288"/>
          <p14:tracePt t="29118" x="5580063" y="3294063"/>
          <p14:tracePt t="29122" x="5580063" y="3271838"/>
          <p14:tracePt t="29123" x="5580063" y="3249613"/>
          <p14:tracePt t="29126" x="5580063" y="3227388"/>
          <p14:tracePt t="29128" x="5580063" y="3205163"/>
          <p14:tracePt t="29130" x="5580063" y="3182938"/>
          <p14:tracePt t="29131" x="5580063" y="3160713"/>
          <p14:tracePt t="29133" x="5580063" y="3136900"/>
          <p14:tracePt t="29135" x="5580063" y="3114675"/>
          <p14:tracePt t="29140" x="5580063" y="3092450"/>
          <p14:tracePt t="29141" x="5580063" y="3070225"/>
          <p14:tracePt t="29144" x="5580063" y="3048000"/>
          <p14:tracePt t="29146" x="5580063" y="3025775"/>
          <p14:tracePt t="29147" x="5580063" y="3003550"/>
          <p14:tracePt t="29149" x="5580063" y="2981325"/>
          <p14:tracePt t="29151" x="5580063" y="2959100"/>
          <p14:tracePt t="29153" x="5580063" y="2935288"/>
          <p14:tracePt t="29156" x="5580063" y="2913063"/>
          <p14:tracePt t="29160" x="5557838" y="2868613"/>
          <p14:tracePt t="29163" x="5535613" y="2846388"/>
          <p14:tracePt t="29168" x="5535613" y="2824163"/>
          <p14:tracePt t="29169" x="5513388" y="2801938"/>
          <p14:tracePt t="29171" x="5513388" y="2779713"/>
          <p14:tracePt t="29173" x="5491163" y="2779713"/>
          <p14:tracePt t="29176" x="5491163" y="2755900"/>
          <p14:tracePt t="29178" x="5468938" y="2733675"/>
          <p14:tracePt t="29180" x="5446713" y="2711450"/>
          <p14:tracePt t="29183" x="5422900" y="2689225"/>
          <p14:tracePt t="29187" x="5422900" y="2667000"/>
          <p14:tracePt t="29189" x="5400675" y="2644775"/>
          <p14:tracePt t="29194" x="5378450" y="2644775"/>
          <p14:tracePt t="29196" x="5378450" y="2622550"/>
          <p14:tracePt t="29198" x="5356225" y="2622550"/>
          <p14:tracePt t="29199" x="5356225" y="2600325"/>
          <p14:tracePt t="29201" x="5334000" y="2578100"/>
          <p14:tracePt t="29205" x="5311775" y="2578100"/>
          <p14:tracePt t="29207" x="5289550" y="2554288"/>
          <p14:tracePt t="29210" x="5267325" y="2554288"/>
          <p14:tracePt t="29215" x="5221288" y="2532063"/>
          <p14:tracePt t="29220" x="5199063" y="2532063"/>
          <p14:tracePt t="29224" x="5176838" y="2532063"/>
          <p14:tracePt t="29226" x="5176838" y="2509838"/>
          <p14:tracePt t="29228" x="5154613" y="2509838"/>
          <p14:tracePt t="29230" x="5132388" y="2509838"/>
          <p14:tracePt t="29233" x="5110163" y="2487613"/>
          <p14:tracePt t="29239" x="5087938" y="2487613"/>
          <p14:tracePt t="29244" x="5065713" y="2487613"/>
          <p14:tracePt t="29250" x="5041900" y="2487613"/>
          <p14:tracePt t="29255" x="5019675" y="2487613"/>
          <p14:tracePt t="29266" x="4997450" y="2487613"/>
          <p14:tracePt t="29272" x="4975225" y="2487613"/>
          <p14:tracePt t="29279" x="4953000" y="2487613"/>
          <p14:tracePt t="29286" x="4930775" y="2487613"/>
          <p14:tracePt t="29292" x="4886325" y="2487613"/>
          <p14:tracePt t="29294" x="4864100" y="2487613"/>
          <p14:tracePt t="29297" x="4818063" y="2487613"/>
          <p14:tracePt t="29302" x="4795838" y="2487613"/>
          <p14:tracePt t="29303" x="4773613" y="2509838"/>
          <p14:tracePt t="29305" x="4751388" y="2509838"/>
          <p14:tracePt t="29311" x="4729163" y="2509838"/>
          <p14:tracePt t="29312" x="4706938" y="2509838"/>
          <p14:tracePt t="29313" x="4684713" y="2509838"/>
          <p14:tracePt t="29316" x="4660900" y="2509838"/>
          <p14:tracePt t="29317" x="4638675" y="2532063"/>
          <p14:tracePt t="29320" x="4616450" y="2532063"/>
          <p14:tracePt t="29323" x="4594225" y="2532063"/>
          <p14:tracePt t="29326" x="4572000" y="2532063"/>
          <p14:tracePt t="29328" x="4549775" y="2554288"/>
          <p14:tracePt t="29329" x="4527550" y="2554288"/>
          <p14:tracePt t="29331" x="4505325" y="2578100"/>
          <p14:tracePt t="29333" x="4483100" y="2578100"/>
          <p14:tracePt t="29337" x="4459288" y="2578100"/>
          <p14:tracePt t="29341" x="4414838" y="2600325"/>
          <p14:tracePt t="29345" x="4392613" y="2600325"/>
          <p14:tracePt t="29347" x="4370388" y="2600325"/>
          <p14:tracePt t="29350" x="4348163" y="2600325"/>
          <p14:tracePt t="29353" x="4325938" y="2622550"/>
          <p14:tracePt t="29355" x="4303713" y="2644775"/>
          <p14:tracePt t="29360" x="4279900" y="2644775"/>
          <p14:tracePt t="29363" x="4257675" y="2644775"/>
          <p14:tracePt t="29368" x="4235450" y="2644775"/>
          <p14:tracePt t="29369" x="4213225" y="2644775"/>
          <p14:tracePt t="29371" x="4191000" y="2667000"/>
          <p14:tracePt t="29376" x="4168775" y="2667000"/>
          <p14:tracePt t="29380" x="4146550" y="2667000"/>
          <p14:tracePt t="29381" x="4124325" y="2667000"/>
          <p14:tracePt t="29385" x="4102100" y="2667000"/>
          <p14:tracePt t="29387" x="4078288" y="2667000"/>
          <p14:tracePt t="29394" x="4056063" y="2689225"/>
          <p14:tracePt t="29396" x="4033838" y="2689225"/>
          <p14:tracePt t="29400" x="4011613" y="2689225"/>
          <p14:tracePt t="29403" x="3967163" y="2689225"/>
          <p14:tracePt t="29407" x="3944938" y="2689225"/>
          <p14:tracePt t="29412" x="3922713" y="2689225"/>
          <p14:tracePt t="29413" x="3898900" y="2689225"/>
          <p14:tracePt t="29416" x="3876675" y="2689225"/>
          <p14:tracePt t="29420" x="3854450" y="2689225"/>
          <p14:tracePt t="29421" x="3832225" y="2711450"/>
          <p14:tracePt t="29423" x="3810000" y="2711450"/>
          <p14:tracePt t="29428" x="3787775" y="2711450"/>
          <p14:tracePt t="29432" x="3765550" y="2711450"/>
          <p14:tracePt t="29434" x="3743325" y="2711450"/>
          <p14:tracePt t="29435" x="3721100" y="2711450"/>
          <p14:tracePt t="29442" x="3697288" y="2711450"/>
          <p14:tracePt t="29444" x="3675063" y="2711450"/>
          <p14:tracePt t="29446" x="3652838" y="2711450"/>
          <p14:tracePt t="29447" x="3652838" y="2733675"/>
          <p14:tracePt t="29450" x="3630613" y="2733675"/>
          <p14:tracePt t="29453" x="3608388" y="2733675"/>
          <p14:tracePt t="29457" x="3586163" y="2733675"/>
          <p14:tracePt t="29460" x="3563938" y="2733675"/>
          <p14:tracePt t="29468" x="3541713" y="2733675"/>
          <p14:tracePt t="29474" x="3517900" y="2733675"/>
          <p14:tracePt t="29478" x="3495675" y="2733675"/>
          <p14:tracePt t="29479" x="3473450" y="2733675"/>
          <p14:tracePt t="29488" x="3451225" y="2733675"/>
          <p14:tracePt t="29496" x="3429000" y="2733675"/>
          <p14:tracePt t="29506" x="3406775" y="2733675"/>
          <p14:tracePt t="29510" x="3384550" y="2733675"/>
          <p14:tracePt t="29520" x="3362325" y="2733675"/>
          <p14:tracePt t="29526" x="3340100" y="2733675"/>
          <p14:tracePt t="29540" x="3316288" y="2711450"/>
          <p14:tracePt t="29546" x="3294063" y="2711450"/>
          <p14:tracePt t="29554" x="3271838" y="2689225"/>
          <p14:tracePt t="29574" x="3249613" y="2667000"/>
          <p14:tracePt t="29582" x="3227388" y="2667000"/>
          <p14:tracePt t="29590" x="3205163" y="2667000"/>
          <p14:tracePt t="29597" x="3182938" y="2644775"/>
          <p14:tracePt t="29602" x="3160713" y="2644775"/>
          <p14:tracePt t="29616" x="3136900" y="2622550"/>
          <p14:tracePt t="29656" x="3114675" y="2622550"/>
          <p14:tracePt t="29661" x="3092450" y="2622550"/>
          <p14:tracePt t="29666" x="3092450" y="2644775"/>
          <p14:tracePt t="29672" x="3070225" y="2644775"/>
          <p14:tracePt t="29679" x="3070225" y="2667000"/>
          <p14:tracePt t="29682" x="3070225" y="2689225"/>
          <p14:tracePt t="29693" x="3070225" y="2711450"/>
          <p14:tracePt t="29716" x="3070225" y="2733675"/>
          <p14:tracePt t="29784" x="3070225" y="2644775"/>
          <p14:tracePt t="29788" x="3070225" y="2622550"/>
          <p14:tracePt t="29793" x="3070225" y="2578100"/>
          <p14:tracePt t="29800" x="3048000" y="2465388"/>
          <p14:tracePt t="29806" x="3048000" y="2398713"/>
          <p14:tracePt t="29813" x="3025775" y="2330450"/>
          <p14:tracePt t="29819" x="3025775" y="2263775"/>
          <p14:tracePt t="29822" x="3025775" y="2241550"/>
          <p14:tracePt t="29828" x="3025775" y="2219325"/>
          <p14:tracePt t="29831" x="3025775" y="2197100"/>
          <p14:tracePt t="29835" x="3025775" y="2173288"/>
          <p14:tracePt t="29885" x="3025775" y="2197100"/>
          <p14:tracePt t="29891" x="3025775" y="2286000"/>
          <p14:tracePt t="29896" x="3025775" y="2398713"/>
          <p14:tracePt t="29900" x="3025775" y="2443163"/>
          <p14:tracePt t="29904" x="3025775" y="2532063"/>
          <p14:tracePt t="29909" x="3025775" y="2578100"/>
          <p14:tracePt t="29913" x="3025775" y="2667000"/>
          <p14:tracePt t="29916" x="3025775" y="2711450"/>
          <p14:tracePt t="29921" x="3025775" y="2824163"/>
          <p14:tracePt t="29925" x="3025775" y="2868613"/>
          <p14:tracePt t="29929" x="3025775" y="2959100"/>
          <p14:tracePt t="29934" x="3025775" y="3025775"/>
          <p14:tracePt t="29937" x="3025775" y="3070225"/>
          <p14:tracePt t="29940" x="3025775" y="3092450"/>
          <p14:tracePt t="29945" x="3025775" y="3136900"/>
          <p14:tracePt t="29949" x="3025775" y="3160713"/>
          <p14:tracePt t="29953" x="3025775" y="3205163"/>
          <p14:tracePt t="29957" x="3025775" y="3227388"/>
          <p14:tracePt t="29961" x="3025775" y="3271838"/>
          <p14:tracePt t="29964" x="3025775" y="3294063"/>
          <p14:tracePt t="29972" x="3048000" y="3316288"/>
          <p14:tracePt t="29989" x="3048000" y="3340100"/>
          <p14:tracePt t="30009" x="3048000" y="3362325"/>
          <p14:tracePt t="30019" x="3048000" y="3340100"/>
          <p14:tracePt t="30027" x="3070225" y="3294063"/>
          <p14:tracePt t="30031" x="3070225" y="3249613"/>
          <p14:tracePt t="30034" x="3070225" y="3182938"/>
          <p14:tracePt t="30038" x="3092450" y="3136900"/>
          <p14:tracePt t="30043" x="3114675" y="3092450"/>
          <p14:tracePt t="30047" x="3114675" y="3025775"/>
          <p14:tracePt t="30051" x="3114675" y="2981325"/>
          <p14:tracePt t="30055" x="3114675" y="2935288"/>
          <p14:tracePt t="30059" x="3136900" y="2868613"/>
          <p14:tracePt t="30064" x="3136900" y="2779713"/>
          <p14:tracePt t="30068" x="3136900" y="2733675"/>
          <p14:tracePt t="30071" x="3136900" y="2711450"/>
          <p14:tracePt t="30075" x="3136900" y="2667000"/>
          <p14:tracePt t="30080" x="3136900" y="2600325"/>
          <p14:tracePt t="30084" x="3136900" y="2554288"/>
          <p14:tracePt t="30088" x="3136900" y="2509838"/>
          <p14:tracePt t="30091" x="3136900" y="2487613"/>
          <p14:tracePt t="30096" x="3136900" y="2465388"/>
          <p14:tracePt t="30106" x="3136900" y="2443163"/>
          <p14:tracePt t="30112" x="3136900" y="2420938"/>
          <p14:tracePt t="30155" x="3136900" y="2443163"/>
          <p14:tracePt t="30160" x="3136900" y="2465388"/>
          <p14:tracePt t="30167" x="3136900" y="2487613"/>
          <p14:tracePt t="30171" x="3136900" y="2509838"/>
          <p14:tracePt t="30175" x="3136900" y="2532063"/>
          <p14:tracePt t="30183" x="3136900" y="2578100"/>
          <p14:tracePt t="30187" x="3136900" y="2622550"/>
          <p14:tracePt t="30194" x="3136900" y="2644775"/>
          <p14:tracePt t="30200" x="3136900" y="2667000"/>
          <p14:tracePt t="30205" x="3136900" y="2689225"/>
          <p14:tracePt t="30209" x="3136900" y="2711450"/>
          <p14:tracePt t="30225" x="3136900" y="2733675"/>
          <p14:tracePt t="30339" x="3136900" y="2711450"/>
          <p14:tracePt t="30347" x="3136900" y="2689225"/>
          <p14:tracePt t="30569" x="3136900" y="2667000"/>
          <p14:tracePt t="30575" x="3136900" y="2644775"/>
          <p14:tracePt t="30584" x="3136900" y="2600325"/>
          <p14:tracePt t="30591" x="3114675" y="2578100"/>
          <p14:tracePt t="30598" x="3114675" y="2554288"/>
          <p14:tracePt t="30607" x="3114675" y="2532063"/>
          <p14:tracePt t="30615" x="3114675" y="2509838"/>
          <p14:tracePt t="30619" x="3114675" y="2487613"/>
          <p14:tracePt t="30623" x="3114675" y="2465388"/>
          <p14:tracePt t="30630" x="3092450" y="2465388"/>
          <p14:tracePt t="30633" x="3092450" y="2443163"/>
          <p14:tracePt t="30641" x="3092450" y="2420938"/>
          <p14:tracePt t="30647" x="3070225" y="2398713"/>
          <p14:tracePt t="30653" x="3070225" y="2374900"/>
          <p14:tracePt t="31065" x="3070225" y="2352675"/>
          <p14:tracePt t="31073" x="3070225" y="2308225"/>
          <p14:tracePt t="31077" x="3092450" y="2308225"/>
          <p14:tracePt t="31080" x="3271838" y="2263775"/>
          <p14:tracePt t="31084" x="3517900" y="2263775"/>
          <p14:tracePt t="31088" x="3810000" y="2241550"/>
          <p14:tracePt t="31092" x="4213225" y="2197100"/>
          <p14:tracePt t="31097" x="4594225" y="2197100"/>
          <p14:tracePt t="31101" x="5041900" y="2173288"/>
          <p14:tracePt t="31105" x="5535613" y="2173288"/>
          <p14:tracePt t="31109" x="5983288" y="2128838"/>
          <p14:tracePt t="31114" x="6700838" y="2062163"/>
          <p14:tracePt t="31118" x="7126288" y="2039938"/>
          <p14:tracePt t="31122" x="7531100" y="2039938"/>
          <p14:tracePt t="31126" x="7754938" y="2017713"/>
          <p14:tracePt t="31130" x="8337550" y="1971675"/>
          <p14:tracePt t="31132" x="8516938" y="1949450"/>
          <p14:tracePt t="31137" x="8807450" y="1905000"/>
          <p14:tracePt t="31141" x="9121775" y="1882775"/>
          <p14:tracePt t="31145" x="9367838" y="1860550"/>
          <p14:tracePt t="31150" x="9682163" y="1838325"/>
          <p14:tracePt t="31154" x="9771063" y="1816100"/>
          <p14:tracePt t="31158" x="9950450" y="1770063"/>
          <p14:tracePt t="31162" x="10040938" y="1770063"/>
          <p14:tracePt t="31166" x="10129838" y="1747838"/>
          <p14:tracePt t="31170" x="10198100" y="1725613"/>
          <p14:tracePt t="31174" x="10220325" y="1725613"/>
          <p14:tracePt t="31183" x="10242550" y="1725613"/>
          <p14:tracePt t="31477" x="10220325" y="1725613"/>
          <p14:tracePt t="31484" x="10198100" y="1747838"/>
          <p14:tracePt t="31496" x="10174288" y="1747838"/>
          <p14:tracePt t="31506" x="10152063" y="1770063"/>
          <p14:tracePt t="31511" x="10129838" y="1770063"/>
          <p14:tracePt t="31518" x="10129838" y="1792288"/>
          <p14:tracePt t="31520" x="10107613" y="1792288"/>
          <p14:tracePt t="31528" x="10085388" y="1792288"/>
          <p14:tracePt t="31532" x="10063163" y="1816100"/>
          <p14:tracePt t="31536" x="10040938" y="1816100"/>
          <p14:tracePt t="31542" x="10018713" y="1816100"/>
          <p14:tracePt t="31546" x="10018713" y="1838325"/>
          <p14:tracePt t="31548" x="9994900" y="1838325"/>
          <p14:tracePt t="31551" x="9972675" y="1860550"/>
          <p14:tracePt t="31555" x="9950450" y="1860550"/>
          <p14:tracePt t="31560" x="9928225" y="1860550"/>
          <p14:tracePt t="31562" x="9906000" y="1860550"/>
          <p14:tracePt t="31565" x="9906000" y="1882775"/>
          <p14:tracePt t="31567" x="9883775" y="1882775"/>
          <p14:tracePt t="31573" x="9861550" y="1882775"/>
          <p14:tracePt t="31575" x="9839325" y="1882775"/>
          <p14:tracePt t="31579" x="9817100" y="1905000"/>
          <p14:tracePt t="31583" x="9793288" y="1905000"/>
          <p14:tracePt t="31587" x="9771063" y="1905000"/>
          <p14:tracePt t="31589" x="9748838" y="1905000"/>
          <p14:tracePt t="31595" x="9726613" y="1905000"/>
          <p14:tracePt t="31601" x="9704388" y="1927225"/>
          <p14:tracePt t="31603" x="9682163" y="1927225"/>
          <p14:tracePt t="31607" x="9659938" y="1927225"/>
          <p14:tracePt t="31612" x="9637713" y="1927225"/>
          <p14:tracePt t="31615" x="9613900" y="1927225"/>
          <p14:tracePt t="31621" x="9591675" y="1927225"/>
          <p14:tracePt t="31623" x="9569450" y="1927225"/>
          <p14:tracePt t="31628" x="9547225" y="1927225"/>
          <p14:tracePt t="31631" x="9525000" y="1927225"/>
          <p14:tracePt t="31637" x="9502775" y="1927225"/>
          <p14:tracePt t="31639" x="9480550" y="1927225"/>
          <p14:tracePt t="31644" x="9458325" y="1927225"/>
          <p14:tracePt t="31647" x="9436100" y="1927225"/>
          <p14:tracePt t="31651" x="9412288" y="1927225"/>
          <p14:tracePt t="31653" x="9390063" y="1927225"/>
          <p14:tracePt t="31655" x="9390063" y="1905000"/>
          <p14:tracePt t="31657" x="9367838" y="1905000"/>
          <p14:tracePt t="31662" x="9345613" y="1905000"/>
          <p14:tracePt t="31665" x="9301163" y="1905000"/>
          <p14:tracePt t="31669" x="9301163" y="1882775"/>
          <p14:tracePt t="31671" x="9278938" y="1882775"/>
          <p14:tracePt t="31677" x="9256713" y="1882775"/>
          <p14:tracePt t="31679" x="9232900" y="1882775"/>
          <p14:tracePt t="31683" x="9210675" y="1860550"/>
          <p14:tracePt t="31687" x="9188450" y="1860550"/>
          <p14:tracePt t="31691" x="9166225" y="1860550"/>
          <p14:tracePt t="31694" x="9144000" y="1860550"/>
          <p14:tracePt t="31699" x="9121775" y="1860550"/>
          <p14:tracePt t="31705" x="9099550" y="1860550"/>
          <p14:tracePt t="31707" x="9077325" y="1860550"/>
          <p14:tracePt t="31712" x="9055100" y="1860550"/>
          <p14:tracePt t="31717" x="9031288" y="1860550"/>
          <p14:tracePt t="31725" x="9009063" y="1860550"/>
          <p14:tracePt t="31731" x="8964613" y="1860550"/>
          <p14:tracePt t="31739" x="8942388" y="1860550"/>
          <p14:tracePt t="31746" x="8920163" y="1860550"/>
          <p14:tracePt t="31749" x="8897938" y="1860550"/>
          <p14:tracePt t="31753" x="8875713" y="1860550"/>
          <p14:tracePt t="31755" x="8851900" y="1882775"/>
          <p14:tracePt t="31757" x="8807450" y="1905000"/>
          <p14:tracePt t="31760" x="8807450" y="1927225"/>
          <p14:tracePt t="31762" x="8785225" y="1927225"/>
          <p14:tracePt t="31763" x="8785225" y="1949450"/>
          <p14:tracePt t="31767" x="8763000" y="1971675"/>
          <p14:tracePt t="31771" x="8740775" y="2017713"/>
          <p14:tracePt t="31775" x="8718550" y="2039938"/>
          <p14:tracePt t="31778" x="8718550" y="2062163"/>
          <p14:tracePt t="31780" x="8718550" y="2084388"/>
          <p14:tracePt t="31781" x="8696325" y="2106613"/>
          <p14:tracePt t="31783" x="8696325" y="2128838"/>
          <p14:tracePt t="31785" x="8696325" y="2151063"/>
          <p14:tracePt t="31789" x="8696325" y="2173288"/>
          <p14:tracePt t="31795" x="8674100" y="2241550"/>
          <p14:tracePt t="31797" x="8674100" y="2263775"/>
          <p14:tracePt t="31799" x="8650288" y="2286000"/>
          <p14:tracePt t="31801" x="8650288" y="2308225"/>
          <p14:tracePt t="31803" x="8650288" y="2330450"/>
          <p14:tracePt t="31805" x="8650288" y="2352675"/>
          <p14:tracePt t="31807" x="8650288" y="2374900"/>
          <p14:tracePt t="31810" x="8650288" y="2398713"/>
          <p14:tracePt t="31812" x="8650288" y="2420938"/>
          <p14:tracePt t="31813" x="8650288" y="2443163"/>
          <p14:tracePt t="31815" x="8650288" y="2465388"/>
          <p14:tracePt t="31817" x="8650288" y="2487613"/>
          <p14:tracePt t="31819" x="8650288" y="2509838"/>
          <p14:tracePt t="31821" x="8650288" y="2532063"/>
          <p14:tracePt t="31823" x="8650288" y="2554288"/>
          <p14:tracePt t="31825" x="8650288" y="2578100"/>
          <p14:tracePt t="31827" x="8650288" y="2600325"/>
          <p14:tracePt t="31829" x="8650288" y="2622550"/>
          <p14:tracePt t="31831" x="8650288" y="2667000"/>
          <p14:tracePt t="31833" x="8650288" y="2689225"/>
          <p14:tracePt t="31835" x="8650288" y="2711450"/>
          <p14:tracePt t="31837" x="8650288" y="2733675"/>
          <p14:tracePt t="31839" x="8650288" y="2779713"/>
          <p14:tracePt t="31844" x="8650288" y="2801938"/>
          <p14:tracePt t="31846" x="8650288" y="2846388"/>
          <p14:tracePt t="31847" x="8650288" y="2868613"/>
          <p14:tracePt t="31849" x="8650288" y="2890838"/>
          <p14:tracePt t="31851" x="8650288" y="2935288"/>
          <p14:tracePt t="31853" x="8650288" y="2959100"/>
          <p14:tracePt t="31855" x="8674100" y="2981325"/>
          <p14:tracePt t="31857" x="8674100" y="3003550"/>
          <p14:tracePt t="31860" x="8674100" y="3025775"/>
          <p14:tracePt t="31862" x="8696325" y="3048000"/>
          <p14:tracePt t="31864" x="8696325" y="3070225"/>
          <p14:tracePt t="31865" x="8696325" y="3092450"/>
          <p14:tracePt t="31867" x="8718550" y="3136900"/>
          <p14:tracePt t="31871" x="8740775" y="3160713"/>
          <p14:tracePt t="31873" x="8740775" y="3182938"/>
          <p14:tracePt t="31875" x="8740775" y="3205163"/>
          <p14:tracePt t="31878" x="8763000" y="3227388"/>
          <p14:tracePt t="31882" x="8785225" y="3271838"/>
          <p14:tracePt t="31885" x="8807450" y="3294063"/>
          <p14:tracePt t="31890" x="8829675" y="3340100"/>
          <p14:tracePt t="31894" x="8851900" y="3362325"/>
          <p14:tracePt t="31896" x="8875713" y="3362325"/>
          <p14:tracePt t="31899" x="8897938" y="3384550"/>
          <p14:tracePt t="31904" x="8897938" y="3406775"/>
          <p14:tracePt t="31905" x="8920163" y="3429000"/>
          <p14:tracePt t="31911" x="8942388" y="3429000"/>
          <p14:tracePt t="31915" x="8964613" y="3451225"/>
          <p14:tracePt t="31919" x="8986838" y="3451225"/>
          <p14:tracePt t="31922" x="9009063" y="3473450"/>
          <p14:tracePt t="31923" x="9031288" y="3473450"/>
          <p14:tracePt t="31928" x="9055100" y="3473450"/>
          <p14:tracePt t="31930" x="9077325" y="3495675"/>
          <p14:tracePt t="31931" x="9099550" y="3495675"/>
          <p14:tracePt t="31936" x="9099550" y="3517900"/>
          <p14:tracePt t="31937" x="9121775" y="3517900"/>
          <p14:tracePt t="31939" x="9144000" y="3517900"/>
          <p14:tracePt t="31944" x="9166225" y="3517900"/>
          <p14:tracePt t="31946" x="9188450" y="3517900"/>
          <p14:tracePt t="31949" x="9210675" y="3517900"/>
          <p14:tracePt t="31955" x="9232900" y="3517900"/>
          <p14:tracePt t="31957" x="9256713" y="3517900"/>
          <p14:tracePt t="31962" x="9278938" y="3517900"/>
          <p14:tracePt t="31967" x="9301163" y="3517900"/>
          <p14:tracePt t="31977" x="9345613" y="3495675"/>
          <p14:tracePt t="31982" x="9367838" y="3495675"/>
          <p14:tracePt t="31985" x="9367838" y="3473450"/>
          <p14:tracePt t="31988" x="9390063" y="3473450"/>
          <p14:tracePt t="31992" x="9412288" y="3451225"/>
          <p14:tracePt t="31995" x="9436100" y="3451225"/>
          <p14:tracePt t="31998" x="9458325" y="3451225"/>
          <p14:tracePt t="32002" x="9458325" y="3429000"/>
          <p14:tracePt t="32003" x="9502775" y="3406775"/>
          <p14:tracePt t="32010" x="9525000" y="3384550"/>
          <p14:tracePt t="32013" x="9569450" y="3362325"/>
          <p14:tracePt t="32016" x="9569450" y="3340100"/>
          <p14:tracePt t="32017" x="9591675" y="3340100"/>
          <p14:tracePt t="32021" x="9591675" y="3316288"/>
          <p14:tracePt t="32023" x="9637713" y="3316288"/>
          <p14:tracePt t="32026" x="9637713" y="3294063"/>
          <p14:tracePt t="32028" x="9659938" y="3294063"/>
          <p14:tracePt t="32030" x="9659938" y="3271838"/>
          <p14:tracePt t="32032" x="9704388" y="3249613"/>
          <p14:tracePt t="32035" x="9726613" y="3227388"/>
          <p14:tracePt t="32039" x="9748838" y="3227388"/>
          <p14:tracePt t="32042" x="9771063" y="3205163"/>
          <p14:tracePt t="32044" x="9793288" y="3182938"/>
          <p14:tracePt t="32050" x="9817100" y="3160713"/>
          <p14:tracePt t="32054" x="9839325" y="3136900"/>
          <p14:tracePt t="32056" x="9861550" y="3136900"/>
          <p14:tracePt t="32057" x="9861550" y="3114675"/>
          <p14:tracePt t="32062" x="9883775" y="3092450"/>
          <p14:tracePt t="32065" x="9883775" y="3070225"/>
          <p14:tracePt t="32068" x="9906000" y="3070225"/>
          <p14:tracePt t="32070" x="9928225" y="3025775"/>
          <p14:tracePt t="32074" x="9950450" y="3025775"/>
          <p14:tracePt t="32078" x="9972675" y="3003550"/>
          <p14:tracePt t="32080" x="9972675" y="2981325"/>
          <p14:tracePt t="32084" x="9994900" y="2981325"/>
          <p14:tracePt t="32088" x="10018713" y="2935288"/>
          <p14:tracePt t="32095" x="10018713" y="2913063"/>
          <p14:tracePt t="32100" x="10040938" y="2868613"/>
          <p14:tracePt t="32102" x="10040938" y="2846388"/>
          <p14:tracePt t="32108" x="10063163" y="2801938"/>
          <p14:tracePt t="32114" x="10085388" y="2779713"/>
          <p14:tracePt t="32116" x="10107613" y="2733675"/>
          <p14:tracePt t="32120" x="10107613" y="2711450"/>
          <p14:tracePt t="32124" x="10107613" y="2689225"/>
          <p14:tracePt t="32126" x="10129838" y="2667000"/>
          <p14:tracePt t="32130" x="10152063" y="2644775"/>
          <p14:tracePt t="32134" x="10152063" y="2600325"/>
          <p14:tracePt t="32136" x="10174288" y="2578100"/>
          <p14:tracePt t="32140" x="10174288" y="2554288"/>
          <p14:tracePt t="32145" x="10198100" y="2509838"/>
          <p14:tracePt t="32148" x="10198100" y="2487613"/>
          <p14:tracePt t="32152" x="10198100" y="2465388"/>
          <p14:tracePt t="32154" x="10220325" y="2443163"/>
          <p14:tracePt t="32156" x="10220325" y="2420938"/>
          <p14:tracePt t="32162" x="10220325" y="2374900"/>
          <p14:tracePt t="32167" x="10220325" y="2352675"/>
          <p14:tracePt t="32169" x="10220325" y="2330450"/>
          <p14:tracePt t="32172" x="10220325" y="2286000"/>
          <p14:tracePt t="32178" x="10220325" y="2263775"/>
          <p14:tracePt t="32182" x="10220325" y="2219325"/>
          <p14:tracePt t="32186" x="10220325" y="2197100"/>
          <p14:tracePt t="32190" x="10220325" y="2173288"/>
          <p14:tracePt t="32192" x="10220325" y="2151063"/>
          <p14:tracePt t="32196" x="10220325" y="2128838"/>
          <p14:tracePt t="32200" x="10220325" y="2106613"/>
          <p14:tracePt t="32202" x="10220325" y="2084388"/>
          <p14:tracePt t="32206" x="10198100" y="2084388"/>
          <p14:tracePt t="32208" x="10198100" y="2062163"/>
          <p14:tracePt t="32212" x="10174288" y="2017713"/>
          <p14:tracePt t="32216" x="10152063" y="1993900"/>
          <p14:tracePt t="32218" x="10152063" y="1971675"/>
          <p14:tracePt t="32220" x="10129838" y="1949450"/>
          <p14:tracePt t="32229" x="10040938" y="1882775"/>
          <p14:tracePt t="32232" x="9994900" y="1860550"/>
          <p14:tracePt t="32235" x="9950450" y="1816100"/>
          <p14:tracePt t="32237" x="9928225" y="1816100"/>
          <p14:tracePt t="32239" x="9906000" y="1792288"/>
          <p14:tracePt t="32240" x="9906000" y="1770063"/>
          <p14:tracePt t="32243" x="9883775" y="1770063"/>
          <p14:tracePt t="32247" x="9839325" y="1747838"/>
          <p14:tracePt t="32250" x="9771063" y="1703388"/>
          <p14:tracePt t="32253" x="9748838" y="1703388"/>
          <p14:tracePt t="32256" x="9726613" y="1681163"/>
          <p14:tracePt t="32258" x="9682163" y="1658938"/>
          <p14:tracePt t="32261" x="9637713" y="1658938"/>
          <p14:tracePt t="32265" x="9613900" y="1636713"/>
          <p14:tracePt t="32270" x="9525000" y="1612900"/>
          <p14:tracePt t="32272" x="9502775" y="1612900"/>
          <p14:tracePt t="32274" x="9480550" y="1590675"/>
          <p14:tracePt t="32279" x="9436100" y="1568450"/>
          <p14:tracePt t="32281" x="9412288" y="1568450"/>
          <p14:tracePt t="32285" x="9367838" y="1568450"/>
          <p14:tracePt t="32287" x="9345613" y="1546225"/>
          <p14:tracePt t="32289" x="9278938" y="1546225"/>
          <p14:tracePt t="32295" x="9256713" y="1546225"/>
          <p14:tracePt t="32299" x="9232900" y="1546225"/>
          <p14:tracePt t="32301" x="9188450" y="1546225"/>
          <p14:tracePt t="32303" x="9166225" y="1524000"/>
          <p14:tracePt t="32305" x="9144000" y="1524000"/>
          <p14:tracePt t="32308" x="9121775" y="1524000"/>
          <p14:tracePt t="32313" x="9077325" y="1524000"/>
          <p14:tracePt t="32316" x="9055100" y="1524000"/>
          <p14:tracePt t="32318" x="9031288" y="1524000"/>
          <p14:tracePt t="32322" x="9009063" y="1524000"/>
          <p14:tracePt t="32324" x="8986838" y="1524000"/>
          <p14:tracePt t="32330" x="8964613" y="1524000"/>
          <p14:tracePt t="32338" x="8942388" y="1524000"/>
          <p14:tracePt t="32345" x="8920163" y="1524000"/>
          <p14:tracePt t="32348" x="8897938" y="1524000"/>
          <p14:tracePt t="32354" x="8875713" y="1524000"/>
          <p14:tracePt t="32361" x="8851900" y="1546225"/>
          <p14:tracePt t="32368" x="8829675" y="1546225"/>
          <p14:tracePt t="32370" x="8807450" y="1568450"/>
          <p14:tracePt t="32378" x="8785225" y="1590675"/>
          <p14:tracePt t="32381" x="8763000" y="1612900"/>
          <p14:tracePt t="32384" x="8740775" y="1612900"/>
          <p14:tracePt t="32386" x="8740775" y="1636713"/>
          <p14:tracePt t="32390" x="8718550" y="1636713"/>
          <p14:tracePt t="32395" x="8718550" y="1658938"/>
          <p14:tracePt t="32398" x="8696325" y="1658938"/>
          <p14:tracePt t="32400" x="8696325" y="1681163"/>
          <p14:tracePt t="32404" x="8674100" y="1703388"/>
          <p14:tracePt t="32406" x="8650288" y="1703388"/>
          <p14:tracePt t="32412" x="8650288" y="1725613"/>
          <p14:tracePt t="32415" x="8628063" y="1725613"/>
          <p14:tracePt t="32417" x="8628063" y="1747838"/>
          <p14:tracePt t="32420" x="8628063" y="1770063"/>
          <p14:tracePt t="32424" x="8605838" y="1792288"/>
          <p14:tracePt t="32430" x="8605838" y="1816100"/>
          <p14:tracePt t="32432" x="8605838" y="1838325"/>
          <p14:tracePt t="32436" x="8583613" y="1838325"/>
          <p14:tracePt t="32440" x="8583613" y="1860550"/>
          <p14:tracePt t="32445" x="8583613" y="1882775"/>
          <p14:tracePt t="32450" x="8561388" y="1882775"/>
          <p14:tracePt t="32452" x="8561388" y="1905000"/>
          <p14:tracePt t="32456" x="8561388" y="1927225"/>
          <p14:tracePt t="32462" x="8561388" y="1949450"/>
          <p14:tracePt t="32466" x="8561388" y="1971675"/>
          <p14:tracePt t="32468" x="8561388" y="1993900"/>
          <p14:tracePt t="32472" x="8561388" y="2017713"/>
          <p14:tracePt t="32478" x="8561388" y="2039938"/>
          <p14:tracePt t="32480" x="8561388" y="2062163"/>
          <p14:tracePt t="32482" x="8561388" y="2084388"/>
          <p14:tracePt t="32486" x="8561388" y="2106613"/>
          <p14:tracePt t="32488" x="8561388" y="2128838"/>
          <p14:tracePt t="32493" x="8561388" y="2151063"/>
          <p14:tracePt t="32497" x="8561388" y="2197100"/>
          <p14:tracePt t="32499" x="8561388" y="2219325"/>
          <p14:tracePt t="32506" x="8561388" y="2241550"/>
          <p14:tracePt t="32508" x="8561388" y="2263775"/>
          <p14:tracePt t="32513" x="8561388" y="2286000"/>
          <p14:tracePt t="32515" x="8561388" y="2308225"/>
          <p14:tracePt t="32518" x="8561388" y="2330450"/>
          <p14:tracePt t="32522" x="8561388" y="2374900"/>
          <p14:tracePt t="32528" x="8561388" y="2398713"/>
          <p14:tracePt t="32530" x="8561388" y="2420938"/>
          <p14:tracePt t="32536" x="8561388" y="2465388"/>
          <p14:tracePt t="32542" x="8561388" y="2487613"/>
          <p14:tracePt t="32548" x="8583613" y="2509838"/>
          <p14:tracePt t="32550" x="8583613" y="2532063"/>
          <p14:tracePt t="32554" x="8583613" y="2554288"/>
          <p14:tracePt t="32558" x="8583613" y="2578100"/>
          <p14:tracePt t="32563" x="8605838" y="2600325"/>
          <p14:tracePt t="32565" x="8605838" y="2622550"/>
          <p14:tracePt t="32570" x="8628063" y="2644775"/>
          <p14:tracePt t="32578" x="8650288" y="2667000"/>
          <p14:tracePt t="32582" x="8650288" y="2689225"/>
          <p14:tracePt t="32586" x="8650288" y="2711450"/>
          <p14:tracePt t="32590" x="8674100" y="2711450"/>
          <p14:tracePt t="32592" x="8674100" y="2733675"/>
          <p14:tracePt t="32596" x="8696325" y="2733675"/>
          <p14:tracePt t="32600" x="8696325" y="2755900"/>
          <p14:tracePt t="32604" x="8718550" y="2755900"/>
          <p14:tracePt t="32606" x="8740775" y="2779713"/>
          <p14:tracePt t="32613" x="8740775" y="2801938"/>
          <p14:tracePt t="32618" x="8763000" y="2801938"/>
          <p14:tracePt t="32620" x="8763000" y="2824163"/>
          <p14:tracePt t="32624" x="8785225" y="2824163"/>
          <p14:tracePt t="32628" x="8785225" y="2846388"/>
          <p14:tracePt t="32631" x="8807450" y="2846388"/>
          <p14:tracePt t="32638" x="8829675" y="2868613"/>
          <p14:tracePt t="32642" x="8851900" y="2868613"/>
          <p14:tracePt t="32647" x="8875713" y="2890838"/>
          <p14:tracePt t="32652" x="8897938" y="2890838"/>
          <p14:tracePt t="32654" x="8897938" y="2913063"/>
          <p14:tracePt t="32658" x="8920163" y="2913063"/>
          <p14:tracePt t="32662" x="8942388" y="2913063"/>
          <p14:tracePt t="32666" x="8964613" y="2935288"/>
          <p14:tracePt t="32670" x="8986838" y="2935288"/>
          <p14:tracePt t="32672" x="9009063" y="2935288"/>
          <p14:tracePt t="32674" x="9055100" y="2959100"/>
          <p14:tracePt t="32678" x="9121775" y="2981325"/>
          <p14:tracePt t="32682" x="9144000" y="2981325"/>
          <p14:tracePt t="32686" x="9166225" y="2981325"/>
          <p14:tracePt t="32688" x="9188450" y="3003550"/>
          <p14:tracePt t="32692" x="9210675" y="3003550"/>
          <p14:tracePt t="32697" x="9256713" y="3003550"/>
          <p14:tracePt t="32700" x="9278938" y="3003550"/>
          <p14:tracePt t="32702" x="9301163" y="3025775"/>
          <p14:tracePt t="32704" x="9323388" y="3025775"/>
          <p14:tracePt t="32708" x="9367838" y="3025775"/>
          <p14:tracePt t="32712" x="9390063" y="3025775"/>
          <p14:tracePt t="32716" x="9412288" y="3025775"/>
          <p14:tracePt t="32720" x="9436100" y="3048000"/>
          <p14:tracePt t="32722" x="9458325" y="3048000"/>
          <p14:tracePt t="32730" x="9480550" y="3048000"/>
          <p14:tracePt t="32732" x="9502775" y="3048000"/>
          <p14:tracePt t="32736" x="9525000" y="3048000"/>
          <p14:tracePt t="32738" x="9547225" y="3048000"/>
          <p14:tracePt t="32742" x="9569450" y="3048000"/>
          <p14:tracePt t="32750" x="9591675" y="3048000"/>
          <p14:tracePt t="32752" x="9613900" y="3048000"/>
          <p14:tracePt t="32756" x="9637713" y="3048000"/>
          <p14:tracePt t="32762" x="9659938" y="3048000"/>
          <p14:tracePt t="32772" x="9682163" y="3048000"/>
          <p14:tracePt t="32782" x="9704388" y="3048000"/>
          <p14:tracePt t="32790" x="9726613" y="3048000"/>
          <p14:tracePt t="32796" x="9748838" y="3025775"/>
          <p14:tracePt t="32814" x="9793288" y="3003550"/>
          <p14:tracePt t="32816" x="9817100" y="2981325"/>
          <p14:tracePt t="32818" x="9839325" y="2981325"/>
          <p14:tracePt t="32822" x="9839325" y="2959100"/>
          <p14:tracePt t="32824" x="9861550" y="2959100"/>
          <p14:tracePt t="32826" x="9883775" y="2959100"/>
          <p14:tracePt t="32832" x="9906000" y="2913063"/>
          <p14:tracePt t="32836" x="9950450" y="2913063"/>
          <p14:tracePt t="32838" x="9950450" y="2890838"/>
          <p14:tracePt t="32842" x="9972675" y="2890838"/>
          <p14:tracePt t="32847" x="9994900" y="2846388"/>
          <p14:tracePt t="32852" x="10040938" y="2824163"/>
          <p14:tracePt t="32856" x="10063163" y="2801938"/>
          <p14:tracePt t="32862" x="10085388" y="2779713"/>
          <p14:tracePt t="32868" x="10107613" y="2755900"/>
          <p14:tracePt t="32870" x="10129838" y="2733675"/>
          <p14:tracePt t="32874" x="10152063" y="2711450"/>
          <p14:tracePt t="32879" x="10174288" y="2689225"/>
          <p14:tracePt t="32882" x="10174288" y="2644775"/>
          <p14:tracePt t="32886" x="10198100" y="2644775"/>
          <p14:tracePt t="32888" x="10220325" y="2622550"/>
          <p14:tracePt t="32892" x="10220325" y="2600325"/>
          <p14:tracePt t="32898" x="10242550" y="2554288"/>
          <p14:tracePt t="32901" x="10242550" y="2532063"/>
          <p14:tracePt t="32903" x="10242550" y="2509838"/>
          <p14:tracePt t="32911" x="10242550" y="2465388"/>
          <p14:tracePt t="32913" x="10264775" y="2465388"/>
          <p14:tracePt t="32915" x="10264775" y="2443163"/>
          <p14:tracePt t="32917" x="10264775" y="2420938"/>
          <p14:tracePt t="32922" x="10264775" y="2398713"/>
          <p14:tracePt t="32927" x="10264775" y="2352675"/>
          <p14:tracePt t="32930" x="10264775" y="2330450"/>
          <p14:tracePt t="32936" x="10264775" y="2308225"/>
          <p14:tracePt t="32937" x="10264775" y="2286000"/>
          <p14:tracePt t="32939" x="10264775" y="2263775"/>
          <p14:tracePt t="32944" x="10264775" y="2241550"/>
          <p14:tracePt t="32947" x="10264775" y="2197100"/>
          <p14:tracePt t="32954" x="10264775" y="2173288"/>
          <p14:tracePt t="32955" x="10264775" y="2151063"/>
          <p14:tracePt t="32960" x="10242550" y="2151063"/>
          <p14:tracePt t="32962" x="10242550" y="2128838"/>
          <p14:tracePt t="32963" x="10242550" y="2106613"/>
          <p14:tracePt t="32966" x="10220325" y="2106613"/>
          <p14:tracePt t="32967" x="10220325" y="2084388"/>
          <p14:tracePt t="32969" x="10198100" y="2084388"/>
          <p14:tracePt t="32974" x="10198100" y="2062163"/>
          <p14:tracePt t="32976" x="10174288" y="2039938"/>
          <p14:tracePt t="32980" x="10174288" y="2017713"/>
          <p14:tracePt t="32982" x="10152063" y="2017713"/>
          <p14:tracePt t="32984" x="10152063" y="1993900"/>
          <p14:tracePt t="32986" x="10129838" y="1993900"/>
          <p14:tracePt t="32987" x="10107613" y="1971675"/>
          <p14:tracePt t="32990" x="10107613" y="1949450"/>
          <p14:tracePt t="32994" x="10085388" y="1949450"/>
          <p14:tracePt t="32997" x="10085388" y="1927225"/>
          <p14:tracePt t="33000" x="10063163" y="1927225"/>
          <p14:tracePt t="33002" x="10040938" y="1905000"/>
          <p14:tracePt t="33004" x="10018713" y="1905000"/>
          <p14:tracePt t="33006" x="10018713" y="1882775"/>
          <p14:tracePt t="33007" x="9994900" y="1882775"/>
          <p14:tracePt t="33011" x="9994900" y="1860550"/>
          <p14:tracePt t="33013" x="9972675" y="1860550"/>
          <p14:tracePt t="33015" x="9950450" y="1838325"/>
          <p14:tracePt t="33017" x="9928225" y="1838325"/>
          <p14:tracePt t="33022" x="9906000" y="1816100"/>
          <p14:tracePt t="33024" x="9883775" y="1816100"/>
          <p14:tracePt t="33026" x="9861550" y="1816100"/>
          <p14:tracePt t="33030" x="9839325" y="1792288"/>
          <p14:tracePt t="33031" x="9817100" y="1770063"/>
          <p14:tracePt t="33033" x="9793288" y="1770063"/>
          <p14:tracePt t="33037" x="9771063" y="1770063"/>
          <p14:tracePt t="33039" x="9748838" y="1747838"/>
          <p14:tracePt t="33042" x="9726613" y="1747838"/>
          <p14:tracePt t="33044" x="9704388" y="1747838"/>
          <p14:tracePt t="33047" x="9682163" y="1747838"/>
          <p14:tracePt t="33049" x="9659938" y="1725613"/>
          <p14:tracePt t="33051" x="9613900" y="1703388"/>
          <p14:tracePt t="33055" x="9591675" y="1703388"/>
          <p14:tracePt t="33060" x="9569450" y="1703388"/>
          <p14:tracePt t="33062" x="9525000" y="1703388"/>
          <p14:tracePt t="33065" x="9502775" y="1681163"/>
          <p14:tracePt t="33067" x="9480550" y="1681163"/>
          <p14:tracePt t="33069" x="9458325" y="1681163"/>
          <p14:tracePt t="33073" x="9436100" y="1681163"/>
          <p14:tracePt t="33077" x="9390063" y="1658938"/>
          <p14:tracePt t="33081" x="9367838" y="1658938"/>
          <p14:tracePt t="33085" x="9323388" y="1658938"/>
          <p14:tracePt t="33092" x="9301163" y="1658938"/>
          <p14:tracePt t="33097" x="9278938" y="1658938"/>
          <p14:tracePt t="33105" x="9256713" y="1658938"/>
          <p14:tracePt t="33112" x="9232900" y="1658938"/>
          <p14:tracePt t="33118" x="9210675" y="1658938"/>
          <p14:tracePt t="33131" x="9188450" y="1658938"/>
          <p14:tracePt t="33138" x="9166225" y="1681163"/>
          <p14:tracePt t="33143" x="9144000" y="1681163"/>
          <p14:tracePt t="33152" x="9121775" y="1703388"/>
          <p14:tracePt t="33158" x="9099550" y="1725613"/>
          <p14:tracePt t="33164" x="9077325" y="1725613"/>
          <p14:tracePt t="33168" x="9055100" y="1747838"/>
          <p14:tracePt t="33172" x="9031288" y="1770063"/>
          <p14:tracePt t="33178" x="9009063" y="1792288"/>
          <p14:tracePt t="33184" x="8986838" y="1792288"/>
          <p14:tracePt t="33188" x="8964613" y="1792288"/>
          <p14:tracePt t="33190" x="8964613" y="1816100"/>
          <p14:tracePt t="33192" x="8942388" y="1816100"/>
          <p14:tracePt t="33200" x="8920163" y="1838325"/>
          <p14:tracePt t="33202" x="8920163" y="1860550"/>
          <p14:tracePt t="33204" x="8897938" y="1860550"/>
          <p14:tracePt t="33208" x="8875713" y="1882775"/>
          <p14:tracePt t="33215" x="8875713" y="1905000"/>
          <p14:tracePt t="33217" x="8851900" y="1905000"/>
          <p14:tracePt t="33219" x="8851900" y="1927225"/>
          <p14:tracePt t="33220" x="8851900" y="1949450"/>
          <p14:tracePt t="33222" x="8829675" y="1949450"/>
          <p14:tracePt t="33230" x="8763000" y="2062163"/>
          <p14:tracePt t="33232" x="8763000" y="2084388"/>
          <p14:tracePt t="33237" x="8740775" y="2128838"/>
          <p14:tracePt t="33240" x="8740775" y="2151063"/>
          <p14:tracePt t="33243" x="8718550" y="2151063"/>
          <p14:tracePt t="33248" x="8718550" y="2197100"/>
          <p14:tracePt t="33252" x="8718550" y="2241550"/>
          <p14:tracePt t="33254" x="8718550" y="2263775"/>
          <p14:tracePt t="33258" x="8718550" y="2286000"/>
          <p14:tracePt t="33262" x="8718550" y="2308225"/>
          <p14:tracePt t="33266" x="8718550" y="2352675"/>
          <p14:tracePt t="33270" x="8718550" y="2374900"/>
          <p14:tracePt t="33274" x="8718550" y="2398713"/>
          <p14:tracePt t="33276" x="8718550" y="2420938"/>
          <p14:tracePt t="33282" x="8718550" y="2443163"/>
          <p14:tracePt t="33286" x="8718550" y="2465388"/>
          <p14:tracePt t="33292" x="8718550" y="2509838"/>
          <p14:tracePt t="33297" x="8718550" y="2532063"/>
          <p14:tracePt t="33300" x="8718550" y="2554288"/>
          <p14:tracePt t="33304" x="8718550" y="2578100"/>
          <p14:tracePt t="33306" x="8718550" y="2600325"/>
          <p14:tracePt t="33312" x="8718550" y="2644775"/>
          <p14:tracePt t="33316" x="8740775" y="2667000"/>
          <p14:tracePt t="33320" x="8740775" y="2689225"/>
          <p14:tracePt t="33324" x="8740775" y="2711450"/>
          <p14:tracePt t="33327" x="8763000" y="2711450"/>
          <p14:tracePt t="33330" x="8763000" y="2755900"/>
          <p14:tracePt t="33332" x="8785225" y="2755900"/>
          <p14:tracePt t="33336" x="8785225" y="2779713"/>
          <p14:tracePt t="33338" x="8807450" y="2779713"/>
          <p14:tracePt t="33342" x="8829675" y="2801938"/>
          <p14:tracePt t="33346" x="8829675" y="2824163"/>
          <p14:tracePt t="33349" x="8851900" y="2846388"/>
          <p14:tracePt t="33356" x="8875713" y="2868613"/>
          <p14:tracePt t="33362" x="8897938" y="2890838"/>
          <p14:tracePt t="33366" x="8920163" y="2890838"/>
          <p14:tracePt t="33368" x="8920163" y="2913063"/>
          <p14:tracePt t="33370" x="8942388" y="2935288"/>
          <p14:tracePt t="33378" x="8986838" y="2959100"/>
          <p14:tracePt t="33382" x="9009063" y="2981325"/>
          <p14:tracePt t="33386" x="9031288" y="2981325"/>
          <p14:tracePt t="33390" x="9055100" y="2981325"/>
          <p14:tracePt t="33392" x="9077325" y="3003550"/>
          <p14:tracePt t="33397" x="9099550" y="3025775"/>
          <p14:tracePt t="33400" x="9121775" y="3025775"/>
          <p14:tracePt t="33404" x="9166225" y="3048000"/>
          <p14:tracePt t="33412" x="9188450" y="3048000"/>
          <p14:tracePt t="33416" x="9232900" y="3070225"/>
          <p14:tracePt t="33418" x="9256713" y="3070225"/>
          <p14:tracePt t="33422" x="9301163" y="3092450"/>
          <p14:tracePt t="33429" x="9323388" y="3092450"/>
          <p14:tracePt t="33433" x="9367838" y="3092450"/>
          <p14:tracePt t="33434" x="9390063" y="3092450"/>
          <p14:tracePt t="33436" x="9412288" y="3092450"/>
          <p14:tracePt t="33439" x="9436100" y="3092450"/>
          <p14:tracePt t="33442" x="9458325" y="3092450"/>
          <p14:tracePt t="33446" x="9480550" y="3092450"/>
          <p14:tracePt t="33448" x="9525000" y="3114675"/>
          <p14:tracePt t="33450" x="9547225" y="3114675"/>
          <p14:tracePt t="33452" x="9569450" y="3114675"/>
          <p14:tracePt t="33456" x="9591675" y="3114675"/>
          <p14:tracePt t="33462" x="9637713" y="3114675"/>
          <p14:tracePt t="33465" x="9659938" y="3114675"/>
          <p14:tracePt t="33468" x="9682163" y="3114675"/>
          <p14:tracePt t="33470" x="9704388" y="3114675"/>
          <p14:tracePt t="33474" x="9726613" y="3114675"/>
          <p14:tracePt t="33478" x="9748838" y="3114675"/>
          <p14:tracePt t="33480" x="9771063" y="3114675"/>
          <p14:tracePt t="33484" x="9793288" y="3114675"/>
          <p14:tracePt t="33488" x="9839325" y="3114675"/>
          <p14:tracePt t="33496" x="9861550" y="3092450"/>
          <p14:tracePt t="33500" x="9883775" y="3092450"/>
          <p14:tracePt t="33502" x="9906000" y="3092450"/>
          <p14:tracePt t="33504" x="9906000" y="3070225"/>
          <p14:tracePt t="33506" x="9928225" y="3048000"/>
          <p14:tracePt t="33512" x="9950450" y="3048000"/>
          <p14:tracePt t="33515" x="9972675" y="3025775"/>
          <p14:tracePt t="33520" x="9994900" y="3003550"/>
          <p14:tracePt t="33524" x="10018713" y="3003550"/>
          <p14:tracePt t="33528" x="10040938" y="2981325"/>
          <p14:tracePt t="33530" x="10040938" y="2959100"/>
          <p14:tracePt t="33534" x="10063163" y="2935288"/>
          <p14:tracePt t="33536" x="10085388" y="2935288"/>
          <p14:tracePt t="33540" x="10085388" y="2913063"/>
          <p14:tracePt t="33542" x="10107613" y="2913063"/>
          <p14:tracePt t="33546" x="10129838" y="2890838"/>
          <p14:tracePt t="33551" x="10129838" y="2846388"/>
          <p14:tracePt t="33554" x="10152063" y="2824163"/>
          <p14:tracePt t="33556" x="10174288" y="2824163"/>
          <p14:tracePt t="33562" x="10174288" y="2779713"/>
          <p14:tracePt t="33566" x="10174288" y="2755900"/>
          <p14:tracePt t="33567" x="10174288" y="2733675"/>
          <p14:tracePt t="33572" x="10198100" y="2711450"/>
          <p14:tracePt t="33574" x="10198100" y="2689225"/>
          <p14:tracePt t="33578" x="10198100" y="2667000"/>
          <p14:tracePt t="33581" x="10198100" y="2644775"/>
          <p14:tracePt t="33584" x="10198100" y="2622550"/>
          <p14:tracePt t="33586" x="10198100" y="2600325"/>
          <p14:tracePt t="33590" x="10198100" y="2578100"/>
          <p14:tracePt t="33593" x="10198100" y="2554288"/>
          <p14:tracePt t="33598" x="10198100" y="2509838"/>
          <p14:tracePt t="33600" x="10198100" y="2487613"/>
          <p14:tracePt t="33606" x="10198100" y="2465388"/>
          <p14:tracePt t="33608" x="10198100" y="2443163"/>
          <p14:tracePt t="33612" x="10198100" y="2420938"/>
          <p14:tracePt t="33614" x="10198100" y="2398713"/>
          <p14:tracePt t="33618" x="10198100" y="2352675"/>
          <p14:tracePt t="33622" x="10198100" y="2330450"/>
          <p14:tracePt t="33628" x="10198100" y="2286000"/>
          <p14:tracePt t="33631" x="10174288" y="2263775"/>
          <p14:tracePt t="33633" x="10174288" y="2241550"/>
          <p14:tracePt t="33635" x="10174288" y="2219325"/>
          <p14:tracePt t="33637" x="10152063" y="2197100"/>
          <p14:tracePt t="33642" x="10152063" y="2173288"/>
          <p14:tracePt t="33647" x="10129838" y="2128838"/>
          <p14:tracePt t="33650" x="10129838" y="2106613"/>
          <p14:tracePt t="33652" x="10107613" y="2106613"/>
          <p14:tracePt t="33654" x="10107613" y="2062163"/>
          <p14:tracePt t="33658" x="10085388" y="2062163"/>
          <p14:tracePt t="33663" x="10085388" y="2039938"/>
          <p14:tracePt t="33666" x="10063163" y="1993900"/>
          <p14:tracePt t="33668" x="10040938" y="1993900"/>
          <p14:tracePt t="33670" x="10040938" y="1971675"/>
          <p14:tracePt t="33673" x="10018713" y="1971675"/>
          <p14:tracePt t="33675" x="10018713" y="1927225"/>
          <p14:tracePt t="33682" x="9972675" y="1905000"/>
          <p14:tracePt t="33685" x="9950450" y="1882775"/>
          <p14:tracePt t="33687" x="9928225" y="1860550"/>
          <p14:tracePt t="33689" x="9928225" y="1838325"/>
          <p14:tracePt t="33692" x="9906000" y="1838325"/>
          <p14:tracePt t="33694" x="9883775" y="1816100"/>
          <p14:tracePt t="33698" x="9861550" y="1816100"/>
          <p14:tracePt t="33702" x="9817100" y="1770063"/>
          <p14:tracePt t="33704" x="9793288" y="1770063"/>
          <p14:tracePt t="33708" x="9771063" y="1747838"/>
          <p14:tracePt t="33712" x="9726613" y="1747838"/>
          <p14:tracePt t="33717" x="9682163" y="1725613"/>
          <p14:tracePt t="33719" x="9659938" y="1703388"/>
          <p14:tracePt t="33721" x="9613900" y="1703388"/>
          <p14:tracePt t="33725" x="9569450" y="1681163"/>
          <p14:tracePt t="33730" x="9502775" y="1658938"/>
          <p14:tracePt t="33732" x="9480550" y="1658938"/>
          <p14:tracePt t="33735" x="9458325" y="1658938"/>
          <p14:tracePt t="33737" x="9412288" y="1636713"/>
          <p14:tracePt t="33739" x="9390063" y="1636713"/>
          <p14:tracePt t="33745" x="9345613" y="1636713"/>
          <p14:tracePt t="33749" x="9323388" y="1636713"/>
          <p14:tracePt t="33751" x="9301163" y="1636713"/>
          <p14:tracePt t="33753" x="9278938" y="1636713"/>
          <p14:tracePt t="33756" x="9256713" y="1636713"/>
          <p14:tracePt t="33758" x="9232900" y="1636713"/>
          <p14:tracePt t="33762" x="9210675" y="1636713"/>
          <p14:tracePt t="33765" x="9166225" y="1636713"/>
          <p14:tracePt t="33772" x="9144000" y="1636713"/>
          <p14:tracePt t="33778" x="9099550" y="1636713"/>
          <p14:tracePt t="33781" x="9099550" y="1658938"/>
          <p14:tracePt t="33783" x="9077325" y="1658938"/>
          <p14:tracePt t="33786" x="9031288" y="1681163"/>
          <p14:tracePt t="33790" x="9031288" y="1703388"/>
          <p14:tracePt t="33792" x="9009063" y="1703388"/>
          <p14:tracePt t="33797" x="8920163" y="1792288"/>
          <p14:tracePt t="33800" x="8920163" y="1816100"/>
          <p14:tracePt t="33802" x="8897938" y="1838325"/>
          <p14:tracePt t="33804" x="8875713" y="1860550"/>
          <p14:tracePt t="33806" x="8875713" y="1905000"/>
          <p14:tracePt t="33808" x="8851900" y="1905000"/>
          <p14:tracePt t="33810" x="8851900" y="1949450"/>
          <p14:tracePt t="33812" x="8851900" y="1971675"/>
          <p14:tracePt t="33814" x="8829675" y="1993900"/>
          <p14:tracePt t="33816" x="8807450" y="2039938"/>
          <p14:tracePt t="33818" x="8807450" y="2062163"/>
          <p14:tracePt t="33820" x="8785225" y="2084388"/>
          <p14:tracePt t="33822" x="8785225" y="2106613"/>
          <p14:tracePt t="33824" x="8785225" y="2128838"/>
          <p14:tracePt t="33832" x="8763000" y="2219325"/>
          <p14:tracePt t="33838" x="8763000" y="2286000"/>
          <p14:tracePt t="33841" x="8763000" y="2330450"/>
          <p14:tracePt t="33845" x="8763000" y="2352675"/>
          <p14:tracePt t="33846" x="8763000" y="2374900"/>
          <p14:tracePt t="33851" x="8763000" y="2420938"/>
          <p14:tracePt t="33856" x="8763000" y="2487613"/>
          <p14:tracePt t="33859" x="8763000" y="2509838"/>
          <p14:tracePt t="33864" x="8763000" y="2578100"/>
          <p14:tracePt t="33868" x="8763000" y="2600325"/>
          <p14:tracePt t="33870" x="8763000" y="2644775"/>
          <p14:tracePt t="33874" x="8763000" y="2667000"/>
          <p14:tracePt t="33876" x="8763000" y="2689225"/>
          <p14:tracePt t="33880" x="8763000" y="2733675"/>
          <p14:tracePt t="33882" x="8763000" y="2755900"/>
          <p14:tracePt t="33884" x="8763000" y="2779713"/>
          <p14:tracePt t="33888" x="8763000" y="2801938"/>
          <p14:tracePt t="33892" x="8785225" y="2824163"/>
          <p14:tracePt t="33898" x="8807450" y="2868613"/>
          <p14:tracePt t="33900" x="8807450" y="2890838"/>
          <p14:tracePt t="33902" x="8807450" y="2913063"/>
          <p14:tracePt t="33904" x="8829675" y="2913063"/>
          <p14:tracePt t="33906" x="8829675" y="2935288"/>
          <p14:tracePt t="33914" x="8875713" y="3003550"/>
          <p14:tracePt t="33918" x="8897938" y="3025775"/>
          <p14:tracePt t="33920" x="8897938" y="3048000"/>
          <p14:tracePt t="33924" x="8920163" y="3070225"/>
          <p14:tracePt t="33926" x="8942388" y="3070225"/>
          <p14:tracePt t="33928" x="8942388" y="3092450"/>
          <p14:tracePt t="33932" x="8964613" y="3114675"/>
          <p14:tracePt t="33935" x="8986838" y="3136900"/>
          <p14:tracePt t="33938" x="9009063" y="3136900"/>
          <p14:tracePt t="33940" x="9031288" y="3160713"/>
          <p14:tracePt t="33946" x="9055100" y="3160713"/>
          <p14:tracePt t="33948" x="9077325" y="3182938"/>
          <p14:tracePt t="33950" x="9099550" y="3205163"/>
          <p14:tracePt t="33954" x="9121775" y="3205163"/>
          <p14:tracePt t="33957" x="9144000" y="3227388"/>
          <p14:tracePt t="33961" x="9166225" y="3227388"/>
          <p14:tracePt t="33964" x="9188450" y="3227388"/>
          <p14:tracePt t="33965" x="9210675" y="3227388"/>
          <p14:tracePt t="33969" x="9256713" y="3249613"/>
          <p14:tracePt t="33973" x="9278938" y="3249613"/>
          <p14:tracePt t="33975" x="9301163" y="3249613"/>
          <p14:tracePt t="33978" x="9323388" y="3249613"/>
          <p14:tracePt t="33981" x="9345613" y="3249613"/>
          <p14:tracePt t="33983" x="9367838" y="3249613"/>
          <p14:tracePt t="33985" x="9390063" y="3249613"/>
          <p14:tracePt t="33989" x="9412288" y="3249613"/>
          <p14:tracePt t="33994" x="9436100" y="3249613"/>
          <p14:tracePt t="33996" x="9480550" y="3249613"/>
          <p14:tracePt t="33999" x="9502775" y="3249613"/>
          <p14:tracePt t="34003" x="9547225" y="3249613"/>
          <p14:tracePt t="34007" x="9569450" y="3249613"/>
          <p14:tracePt t="34012" x="9613900" y="3249613"/>
          <p14:tracePt t="34016" x="9637713" y="3227388"/>
          <p14:tracePt t="34020" x="9659938" y="3227388"/>
          <p14:tracePt t="34022" x="9682163" y="3227388"/>
          <p14:tracePt t="34024" x="9704388" y="3227388"/>
          <p14:tracePt t="34028" x="9726613" y="3205163"/>
          <p14:tracePt t="34029" x="9748838" y="3182938"/>
          <p14:tracePt t="34031" x="9771063" y="3182938"/>
          <p14:tracePt t="34035" x="9793288" y="3160713"/>
          <p14:tracePt t="34037" x="9817100" y="3160713"/>
          <p14:tracePt t="34040" x="9839325" y="3136900"/>
          <p14:tracePt t="34042" x="9883775" y="3114675"/>
          <p14:tracePt t="34046" x="9906000" y="3092450"/>
          <p14:tracePt t="34050" x="9950450" y="3070225"/>
          <p14:tracePt t="34051" x="9972675" y="3048000"/>
          <p14:tracePt t="34053" x="9994900" y="3048000"/>
          <p14:tracePt t="34056" x="10040938" y="3025775"/>
          <p14:tracePt t="34057" x="10063163" y="3003550"/>
          <p14:tracePt t="34060" x="10085388" y="3003550"/>
          <p14:tracePt t="34062" x="10107613" y="2959100"/>
          <p14:tracePt t="34066" x="10152063" y="2935288"/>
          <p14:tracePt t="34067" x="10174288" y="2913063"/>
          <p14:tracePt t="34069" x="10220325" y="2868613"/>
          <p14:tracePt t="34073" x="10242550" y="2846388"/>
          <p14:tracePt t="34078" x="10287000" y="2801938"/>
          <p14:tracePt t="34081" x="10309225" y="2779713"/>
          <p14:tracePt t="34084" x="10309225" y="2755900"/>
          <p14:tracePt t="34086" x="10353675" y="2733675"/>
          <p14:tracePt t="34088" x="10353675" y="2689225"/>
          <p14:tracePt t="34089" x="10375900" y="2689225"/>
          <p14:tracePt t="34092" x="10375900" y="2667000"/>
          <p14:tracePt t="34094" x="10399713" y="2667000"/>
          <p14:tracePt t="34096" x="10421938" y="2622550"/>
          <p14:tracePt t="34098" x="10421938" y="2600325"/>
          <p14:tracePt t="34099" x="10444163" y="2600325"/>
          <p14:tracePt t="34101" x="10466388" y="2554288"/>
          <p14:tracePt t="34105" x="10466388" y="2509838"/>
          <p14:tracePt t="34107" x="10488613" y="2487613"/>
          <p14:tracePt t="34110" x="10488613" y="2465388"/>
          <p14:tracePt t="34114" x="10488613" y="2443163"/>
          <p14:tracePt t="34116" x="10488613" y="2420938"/>
          <p14:tracePt t="34117" x="10488613" y="2398713"/>
          <p14:tracePt t="34119" x="10488613" y="2374900"/>
          <p14:tracePt t="34122" x="10488613" y="2352675"/>
          <p14:tracePt t="34124" x="10488613" y="2330450"/>
          <p14:tracePt t="34126" x="10488613" y="2308225"/>
          <p14:tracePt t="34129" x="10488613" y="2286000"/>
          <p14:tracePt t="34131" x="10488613" y="2263775"/>
          <p14:tracePt t="34134" x="10488613" y="2241550"/>
          <p14:tracePt t="34138" x="10488613" y="2219325"/>
          <p14:tracePt t="34142" x="10488613" y="2173288"/>
          <p14:tracePt t="34146" x="10488613" y="2151063"/>
          <p14:tracePt t="34150" x="10488613" y="2128838"/>
          <p14:tracePt t="34151" x="10488613" y="2106613"/>
          <p14:tracePt t="34154" x="10466388" y="2084388"/>
          <p14:tracePt t="34158" x="10466388" y="2062163"/>
          <p14:tracePt t="34162" x="10444163" y="2017713"/>
          <p14:tracePt t="34163" x="10421938" y="2017713"/>
          <p14:tracePt t="34168" x="10421938" y="1993900"/>
          <p14:tracePt t="34169" x="10375900" y="1971675"/>
          <p14:tracePt t="34171" x="10375900" y="1949450"/>
          <p14:tracePt t="34173" x="10353675" y="1949450"/>
          <p14:tracePt t="34178" x="10331450" y="1927225"/>
          <p14:tracePt t="34180" x="10331450" y="1905000"/>
          <p14:tracePt t="34181" x="10309225" y="1882775"/>
          <p14:tracePt t="34183" x="10287000" y="1882775"/>
          <p14:tracePt t="34185" x="10287000" y="1860550"/>
          <p14:tracePt t="34187" x="10264775" y="1860550"/>
          <p14:tracePt t="34189" x="10242550" y="1838325"/>
          <p14:tracePt t="34194" x="10220325" y="1816100"/>
          <p14:tracePt t="34196" x="10198100" y="1816100"/>
          <p14:tracePt t="34198" x="10174288" y="1792288"/>
          <p14:tracePt t="34202" x="10152063" y="1770063"/>
          <p14:tracePt t="34203" x="10129838" y="1770063"/>
          <p14:tracePt t="34207" x="10107613" y="1747838"/>
          <p14:tracePt t="34210" x="10107613" y="1725613"/>
          <p14:tracePt t="34214" x="10085388" y="1725613"/>
          <p14:tracePt t="34215" x="10063163" y="1725613"/>
          <p14:tracePt t="34220" x="10040938" y="1703388"/>
          <p14:tracePt t="34224" x="10018713" y="1703388"/>
          <p14:tracePt t="34230" x="9994900" y="1703388"/>
          <p14:tracePt t="34234" x="9972675" y="1681163"/>
          <p14:tracePt t="34245" x="9950450" y="1681163"/>
          <p14:tracePt t="34266" x="9928225" y="1681163"/>
          <p14:tracePt t="34286" x="9906000" y="1681163"/>
          <p14:tracePt t="34301" x="9883775" y="1681163"/>
          <p14:tracePt t="34312" x="9861550" y="1681163"/>
          <p14:tracePt t="34330" x="9839325" y="1681163"/>
          <p14:tracePt t="34337" x="9817100" y="1681163"/>
          <p14:tracePt t="34344" x="9793288" y="1681163"/>
          <p14:tracePt t="34355" x="9771063" y="1681163"/>
          <p14:tracePt t="34369" x="9748838" y="1681163"/>
          <p14:tracePt t="34383" x="9726613" y="1681163"/>
          <p14:tracePt t="34662" x="9726613" y="1636713"/>
          <p14:tracePt t="34670" x="9726613" y="1658938"/>
          <p14:tracePt t="34677" x="9726613" y="1703388"/>
          <p14:tracePt t="34682" x="9726613" y="1770063"/>
          <p14:tracePt t="34686" x="9726613" y="1816100"/>
          <p14:tracePt t="34695" x="9726613" y="1882775"/>
          <p14:tracePt t="34699" x="9726613" y="1927225"/>
          <p14:tracePt t="34703" x="9726613" y="1971675"/>
          <p14:tracePt t="34708" x="9704388" y="2017713"/>
          <p14:tracePt t="34713" x="9704388" y="2062163"/>
          <p14:tracePt t="34717" x="9704388" y="2084388"/>
          <p14:tracePt t="34721" x="9704388" y="2128838"/>
          <p14:tracePt t="34724" x="9704388" y="2151063"/>
          <p14:tracePt t="34728" x="9682163" y="2197100"/>
          <p14:tracePt t="34732" x="9682163" y="2219325"/>
          <p14:tracePt t="34735" x="9682163" y="2241550"/>
          <p14:tracePt t="34739" x="9682163" y="2263775"/>
          <p14:tracePt t="34747" x="9682163" y="2308225"/>
          <p14:tracePt t="34752" x="9659938" y="2330450"/>
          <p14:tracePt t="34756" x="9659938" y="2352675"/>
          <p14:tracePt t="34760" x="9659938" y="2374900"/>
          <p14:tracePt t="34768" x="9659938" y="2420938"/>
          <p14:tracePt t="34773" x="9637713" y="2465388"/>
          <p14:tracePt t="34779" x="9613900" y="2487613"/>
          <p14:tracePt t="34783" x="9613900" y="2509838"/>
          <p14:tracePt t="34787" x="9613900" y="2532063"/>
          <p14:tracePt t="34793" x="9591675" y="2578100"/>
          <p14:tracePt t="34796" x="9569450" y="2600325"/>
          <p14:tracePt t="34807" x="9547225" y="2644775"/>
          <p14:tracePt t="34812" x="9547225" y="2667000"/>
          <p14:tracePt t="34818" x="9525000" y="2689225"/>
          <p14:tracePt t="34824" x="9502775" y="2711450"/>
          <p14:tracePt t="34830" x="9502775" y="2733675"/>
          <p14:tracePt t="34837" x="9480550" y="2755900"/>
          <p14:tracePt t="34843" x="9458325" y="2779713"/>
          <p14:tracePt t="34857" x="9436100" y="2801938"/>
          <p14:tracePt t="34869" x="9436100" y="2824163"/>
          <p14:tracePt t="34883" x="9412288" y="2824163"/>
          <p14:tracePt t="34889" x="9412288" y="2846388"/>
          <p14:tracePt t="34903" x="9412288" y="2868613"/>
          <p14:tracePt t="35014" x="9412288" y="2846388"/>
          <p14:tracePt t="35020" x="9436100" y="2846388"/>
          <p14:tracePt t="35031" x="9458325" y="2846388"/>
          <p14:tracePt t="35036" x="9480550" y="2846388"/>
          <p14:tracePt t="35042" x="9480550" y="2824163"/>
          <p14:tracePt t="35048" x="9502775" y="2824163"/>
          <p14:tracePt t="35062" x="9525000" y="2824163"/>
          <p14:tracePt t="35068" x="9525000" y="2801938"/>
          <p14:tracePt t="35082" x="9547225" y="2801938"/>
          <p14:tracePt t="35090" x="9569450" y="2801938"/>
          <p14:tracePt t="35096" x="9569450" y="2779713"/>
          <p14:tracePt t="35112" x="9591675" y="2755900"/>
          <p14:tracePt t="35152" x="9591675" y="2733675"/>
          <p14:tracePt t="35313" x="9569450" y="2755900"/>
          <p14:tracePt t="35333" x="9547225" y="2779713"/>
          <p14:tracePt t="35359" x="9547225" y="2801938"/>
          <p14:tracePt t="35415" x="9569450" y="2824163"/>
          <p14:tracePt t="35428" x="9591675" y="2824163"/>
          <p14:tracePt t="35441" x="9613900" y="2824163"/>
          <p14:tracePt t="35455" x="9637713" y="2824163"/>
          <p14:tracePt t="35461" x="9659938" y="2824163"/>
          <p14:tracePt t="35469" x="9682163" y="2824163"/>
          <p14:tracePt t="35480" x="9682163" y="2801938"/>
          <p14:tracePt t="35483" x="9704388" y="2801938"/>
          <p14:tracePt t="35496" x="9726613" y="2779713"/>
          <p14:tracePt t="35513" x="9726613" y="2755900"/>
          <p14:tracePt t="35693" x="9748838" y="2755900"/>
          <p14:tracePt t="35723" x="9771063" y="2755900"/>
          <p14:tracePt t="35813" x="9771063" y="2733675"/>
          <p14:tracePt t="35937" x="9748838" y="2733675"/>
          <p14:tracePt t="35965" x="9726613" y="2711450"/>
          <p14:tracePt t="35992" x="9704388" y="2689225"/>
          <p14:tracePt t="36006" x="9682163" y="2667000"/>
          <p14:tracePt t="36033" x="9659938" y="2667000"/>
          <p14:tracePt t="36048" x="9637713" y="2667000"/>
          <p14:tracePt t="36107" x="9613900" y="2667000"/>
          <p14:tracePt t="36165" x="9591675" y="2667000"/>
          <p14:tracePt t="36570" x="9613900" y="2667000"/>
          <p14:tracePt t="36578" x="9637713" y="2667000"/>
          <p14:tracePt t="36586" x="9659938" y="2667000"/>
          <p14:tracePt t="36617" x="9682163" y="2667000"/>
          <p14:tracePt t="36671" x="9704388" y="2667000"/>
          <p14:tracePt t="36753" x="9726613" y="2667000"/>
          <p14:tracePt t="36795" x="9748838" y="2667000"/>
          <p14:tracePt t="37437" x="9771063" y="2667000"/>
          <p14:tracePt t="37479" x="9793288" y="2667000"/>
          <p14:tracePt t="37523" x="9817100" y="2667000"/>
          <p14:tracePt t="37551" x="9839325" y="2667000"/>
          <p14:tracePt t="38841" x="9817100" y="2667000"/>
          <p14:tracePt t="40187" x="9793288" y="2667000"/>
          <p14:tracePt t="40211" x="9771063" y="2667000"/>
          <p14:tracePt t="40235" x="9748838" y="2667000"/>
          <p14:tracePt t="40249" x="9726613" y="2667000"/>
          <p14:tracePt t="40303" x="9704388" y="2667000"/>
          <p14:tracePt t="40355" x="9682163" y="2667000"/>
          <p14:tracePt t="41063" x="9704388" y="2667000"/>
          <p14:tracePt t="41083" x="9726613" y="2667000"/>
          <p14:tracePt t="41089" x="9748838" y="2667000"/>
          <p14:tracePt t="41103" x="9771063" y="2667000"/>
          <p14:tracePt t="41109" x="9771063" y="2644775"/>
          <p14:tracePt t="41123" x="9793288" y="2644775"/>
          <p14:tracePt t="41175" x="9817100" y="2644775"/>
          <p14:tracePt t="41317" x="9817100" y="2622550"/>
          <p14:tracePt t="41333" x="9793288" y="2622550"/>
          <p14:tracePt t="41339" x="9793288" y="2600325"/>
          <p14:tracePt t="41347" x="9771063" y="2600325"/>
          <p14:tracePt t="41355" x="9748838" y="2578100"/>
          <p14:tracePt t="41361" x="9726613" y="2578100"/>
          <p14:tracePt t="41366" x="9704388" y="2578100"/>
          <p14:tracePt t="41375" x="9682163" y="2578100"/>
          <p14:tracePt t="41381" x="9659938" y="2554288"/>
          <p14:tracePt t="41384" x="9637713" y="2554288"/>
          <p14:tracePt t="41391" x="9613900" y="2554288"/>
          <p14:tracePt t="41398" x="9591675" y="2554288"/>
          <p14:tracePt t="41402" x="9569450" y="2532063"/>
          <p14:tracePt t="41406" x="9547225" y="2532063"/>
          <p14:tracePt t="41413" x="9525000" y="2532063"/>
          <p14:tracePt t="41418" x="9502775" y="2532063"/>
          <p14:tracePt t="41426" x="9480550" y="2532063"/>
          <p14:tracePt t="41432" x="9458325" y="2532063"/>
          <p14:tracePt t="41437" x="9436100" y="2532063"/>
          <p14:tracePt t="41447" x="9412288" y="2532063"/>
          <p14:tracePt t="41457" x="9390063" y="2532063"/>
          <p14:tracePt t="41463" x="9367838" y="2532063"/>
          <p14:tracePt t="41485" x="9345613" y="2532063"/>
          <p14:tracePt t="41499" x="9323388" y="2532063"/>
          <p14:tracePt t="41516" x="9301163" y="2554288"/>
          <p14:tracePt t="41521" x="9278938" y="2554288"/>
          <p14:tracePt t="41529" x="9256713" y="2578100"/>
          <p14:tracePt t="41539" x="9232900" y="2600325"/>
          <p14:tracePt t="41553" x="9210675" y="2600325"/>
          <p14:tracePt t="41568" x="9188450" y="2622550"/>
          <p14:tracePt t="41580" x="9166225" y="2622550"/>
          <p14:tracePt t="41596" x="9166225" y="2644775"/>
          <p14:tracePt t="41609" x="9144000" y="2644775"/>
          <p14:tracePt t="41623" x="9144000" y="2667000"/>
          <p14:tracePt t="41629" x="9144000" y="2689225"/>
          <p14:tracePt t="41637" x="9121775" y="2689225"/>
          <p14:tracePt t="41651" x="9121775" y="2711450"/>
          <p14:tracePt t="41666" x="9121775" y="2733675"/>
          <p14:tracePt t="41685" x="9121775" y="2755900"/>
          <p14:tracePt t="41693" x="9121775" y="2779713"/>
          <p14:tracePt t="41721" x="9121775" y="2801938"/>
          <p14:tracePt t="41738" x="9121775" y="2824163"/>
          <p14:tracePt t="41750" x="9144000" y="2824163"/>
          <p14:tracePt t="41751" x="9144000" y="2846388"/>
          <p14:tracePt t="41753" x="9144000" y="2868613"/>
          <p14:tracePt t="41755" x="9166225" y="2868613"/>
          <p14:tracePt t="41762" x="9188450" y="2890838"/>
          <p14:tracePt t="41776" x="9188450" y="2913063"/>
          <p14:tracePt t="41781" x="9210675" y="2913063"/>
          <p14:tracePt t="41795" x="9232900" y="2913063"/>
          <p14:tracePt t="41811" x="9232900" y="2959100"/>
          <p14:tracePt t="41813" x="9256713" y="2959100"/>
          <p14:tracePt t="41827" x="9278938" y="2959100"/>
          <p14:tracePt t="41837" x="9301163" y="2959100"/>
          <p14:tracePt t="41847" x="9323388" y="2981325"/>
          <p14:tracePt t="41860" x="9345613" y="2981325"/>
          <p14:tracePt t="41867" x="9367838" y="2981325"/>
          <p14:tracePt t="41873" x="9390063" y="2981325"/>
          <p14:tracePt t="41891" x="9412288" y="2981325"/>
          <p14:tracePt t="41901" x="9436100" y="2981325"/>
          <p14:tracePt t="41915" x="9458325" y="2981325"/>
          <p14:tracePt t="41921" x="9480550" y="2981325"/>
          <p14:tracePt t="41935" x="9502775" y="2981325"/>
          <p14:tracePt t="41949" x="9525000" y="2981325"/>
          <p14:tracePt t="41963" x="9547225" y="2981325"/>
          <p14:tracePt t="41971" x="9569450" y="2981325"/>
          <p14:tracePt t="41985" x="9569450" y="2959100"/>
          <p14:tracePt t="41991" x="9591675" y="2959100"/>
          <p14:tracePt t="41999" x="9591675" y="2935288"/>
          <p14:tracePt t="42005" x="9613900" y="2935288"/>
          <p14:tracePt t="42019" x="9637713" y="2913063"/>
          <p14:tracePt t="42028" x="9659938" y="2913063"/>
          <p14:tracePt t="42034" x="9659938" y="2890838"/>
          <p14:tracePt t="42048" x="9682163" y="2868613"/>
          <p14:tracePt t="42055" x="9682163" y="2846388"/>
          <p14:tracePt t="42065" x="9682163" y="2824163"/>
          <p14:tracePt t="42073" x="9682163" y="2801938"/>
          <p14:tracePt t="42083" x="9682163" y="2779713"/>
          <p14:tracePt t="42092" x="9682163" y="2755900"/>
          <p14:tracePt t="42105" x="9682163" y="2733675"/>
          <p14:tracePt t="42119" x="9682163" y="2711450"/>
          <p14:tracePt t="42128" x="9682163" y="2689225"/>
          <p14:tracePt t="42133" x="9682163" y="2667000"/>
          <p14:tracePt t="42153" x="9659938" y="2644775"/>
          <p14:tracePt t="42159" x="9637713" y="2644775"/>
          <p14:tracePt t="42167" x="9637713" y="2622550"/>
          <p14:tracePt t="42173" x="9613900" y="2622550"/>
          <p14:tracePt t="42195" x="9591675" y="2600325"/>
          <p14:tracePt t="42209" x="9569450" y="2600325"/>
          <p14:tracePt t="42216" x="9547225" y="2600325"/>
          <p14:tracePt t="42223" x="9547225" y="2578100"/>
          <p14:tracePt t="42230" x="9525000" y="2578100"/>
          <p14:tracePt t="42247" x="9502775" y="2578100"/>
          <p14:tracePt t="42265" x="9480550" y="2578100"/>
          <p14:tracePt t="42280" x="9480550" y="2554288"/>
          <p14:tracePt t="42296" x="9458325" y="2554288"/>
          <p14:tracePt t="42321" x="9436100" y="2554288"/>
          <p14:tracePt t="42334" x="9412288" y="2554288"/>
          <p14:tracePt t="42347" x="9390063" y="2554288"/>
          <p14:tracePt t="42350" x="9367838" y="2554288"/>
          <p14:tracePt t="42356" x="9345613" y="2578100"/>
          <p14:tracePt t="42366" x="9345613" y="2600325"/>
          <p14:tracePt t="42370" x="9323388" y="2600325"/>
          <p14:tracePt t="42382" x="9301163" y="2600325"/>
          <p14:tracePt t="42390" x="9301163" y="2622550"/>
          <p14:tracePt t="42396" x="9278938" y="2622550"/>
          <p14:tracePt t="42402" x="9256713" y="2644775"/>
          <p14:tracePt t="42416" x="9232900" y="2667000"/>
          <p14:tracePt t="42422" x="9232900" y="2689225"/>
          <p14:tracePt t="42436" x="9210675" y="2711450"/>
          <p14:tracePt t="42443" x="9210675" y="2733675"/>
          <p14:tracePt t="42456" x="9210675" y="2755900"/>
          <p14:tracePt t="42462" x="9210675" y="2779713"/>
          <p14:tracePt t="42474" x="9210675" y="2801938"/>
          <p14:tracePt t="42497" x="9210675" y="2824163"/>
          <p14:tracePt t="42512" x="9210675" y="2846388"/>
          <p14:tracePt t="42518" x="9210675" y="2868613"/>
          <p14:tracePt t="42531" x="9232900" y="2890838"/>
          <p14:tracePt t="42539" x="9232900" y="2913063"/>
          <p14:tracePt t="42547" x="9256713" y="2913063"/>
          <p14:tracePt t="42553" x="9256713" y="2935288"/>
          <p14:tracePt t="42560" x="9278938" y="2959100"/>
          <p14:tracePt t="42573" x="9301163" y="2959100"/>
          <p14:tracePt t="42580" x="9301163" y="2981325"/>
          <p14:tracePt t="42587" x="9323388" y="2981325"/>
          <p14:tracePt t="42601" x="9345613" y="3003550"/>
          <p14:tracePt t="42616" x="9367838" y="3003550"/>
          <p14:tracePt t="42619" x="9390063" y="3003550"/>
          <p14:tracePt t="42629" x="9412288" y="3003550"/>
          <p14:tracePt t="42644" x="9436100" y="3003550"/>
          <p14:tracePt t="42651" x="9458325" y="3003550"/>
          <p14:tracePt t="42657" x="9480550" y="3003550"/>
          <p14:tracePt t="42666" x="9502775" y="3003550"/>
          <p14:tracePt t="42673" x="9525000" y="3003550"/>
          <p14:tracePt t="42685" x="9547225" y="3003550"/>
          <p14:tracePt t="42691" x="9569450" y="3003550"/>
          <p14:tracePt t="42701" x="9591675" y="3003550"/>
          <p14:tracePt t="42715" x="9613900" y="3003550"/>
          <p14:tracePt t="42721" x="9637713" y="3003550"/>
          <p14:tracePt t="42729" x="9659938" y="2981325"/>
          <p14:tracePt t="42742" x="9682163" y="2981325"/>
          <p14:tracePt t="42749" x="9704388" y="2959100"/>
          <p14:tracePt t="42752" x="9704388" y="2935288"/>
          <p14:tracePt t="42757" x="9726613" y="2935288"/>
          <p14:tracePt t="42763" x="9748838" y="2913063"/>
          <p14:tracePt t="42771" x="9748838" y="2890838"/>
          <p14:tracePt t="42782" x="9771063" y="2868613"/>
          <p14:tracePt t="42799" x="9771063" y="2801938"/>
          <p14:tracePt t="42811" x="9771063" y="2779713"/>
          <p14:tracePt t="42817" x="9771063" y="2755900"/>
          <p14:tracePt t="42823" x="9771063" y="2733675"/>
          <p14:tracePt t="42831" x="9771063" y="2711450"/>
          <p14:tracePt t="42847" x="9771063" y="2689225"/>
          <p14:tracePt t="42851" x="9771063" y="2667000"/>
          <p14:tracePt t="42865" x="9771063" y="2644775"/>
          <p14:tracePt t="42880" x="9748838" y="2644775"/>
          <p14:tracePt t="42883" x="9726613" y="2644775"/>
          <p14:tracePt t="42895" x="9704388" y="2622550"/>
          <p14:tracePt t="42907" x="9682163" y="2622550"/>
          <p14:tracePt t="42916" x="9659938" y="2622550"/>
          <p14:tracePt t="42921" x="9637713" y="2622550"/>
          <p14:tracePt t="42929" x="9613900" y="2622550"/>
          <p14:tracePt t="42935" x="9591675" y="2600325"/>
          <p14:tracePt t="42942" x="9569450" y="2600325"/>
          <p14:tracePt t="42948" x="9547225" y="2600325"/>
          <p14:tracePt t="42953" x="9525000" y="2600325"/>
          <p14:tracePt t="42956" x="9502775" y="2600325"/>
          <p14:tracePt t="42965" x="9458325" y="2600325"/>
          <p14:tracePt t="42973" x="9436100" y="2600325"/>
          <p14:tracePt t="42981" x="9412288" y="2600325"/>
          <p14:tracePt t="42984" x="9390063" y="2600325"/>
          <p14:tracePt t="42986" x="9367838" y="2600325"/>
          <p14:tracePt t="42992" x="9345613" y="2600325"/>
          <p14:tracePt t="43000" x="9323388" y="2600325"/>
          <p14:tracePt t="43006" x="9301163" y="2600325"/>
          <p14:tracePt t="43018" x="9278938" y="2600325"/>
          <p14:tracePt t="43020" x="9256713" y="2600325"/>
          <p14:tracePt t="43032" x="9232900" y="2622550"/>
          <p14:tracePt t="43040" x="9210675" y="2622550"/>
          <p14:tracePt t="43045" x="9210675" y="2644775"/>
          <p14:tracePt t="43052" x="9188450" y="2644775"/>
          <p14:tracePt t="43058" x="9166225" y="2644775"/>
          <p14:tracePt t="43066" x="9166225" y="2667000"/>
          <p14:tracePt t="43068" x="9144000" y="2667000"/>
          <p14:tracePt t="43072" x="9144000" y="2689225"/>
          <p14:tracePt t="43080" x="9121775" y="2689225"/>
          <p14:tracePt t="43090" x="9121775" y="2711450"/>
          <p14:tracePt t="43094" x="9099550" y="2711450"/>
          <p14:tracePt t="43100" x="9077325" y="2733675"/>
          <p14:tracePt t="43111" x="9077325" y="2755900"/>
          <p14:tracePt t="43114" x="9077325" y="2779713"/>
          <p14:tracePt t="43122" x="9077325" y="2801938"/>
          <p14:tracePt t="43132" x="9077325" y="2824163"/>
          <p14:tracePt t="43143" x="9077325" y="2846388"/>
          <p14:tracePt t="43146" x="9077325" y="2868613"/>
          <p14:tracePt t="43156" x="9077325" y="2890838"/>
          <p14:tracePt t="43164" x="9077325" y="2913063"/>
          <p14:tracePt t="43178" x="9077325" y="2935288"/>
          <p14:tracePt t="43184" x="9077325" y="2959100"/>
          <p14:tracePt t="43190" x="9099550" y="2959100"/>
          <p14:tracePt t="43199" x="9099550" y="2981325"/>
          <p14:tracePt t="43207" x="9099550" y="3003550"/>
          <p14:tracePt t="43212" x="9121775" y="3003550"/>
          <p14:tracePt t="43219" x="9121775" y="3025775"/>
          <p14:tracePt t="43230" x="9144000" y="3048000"/>
          <p14:tracePt t="43241" x="9166225" y="3070225"/>
          <p14:tracePt t="43255" x="9188450" y="3070225"/>
          <p14:tracePt t="43262" x="9210675" y="3070225"/>
          <p14:tracePt t="43269" x="9210675" y="3092450"/>
          <p14:tracePt t="43276" x="9232900" y="3092450"/>
          <p14:tracePt t="43290" x="9256713" y="3092450"/>
          <p14:tracePt t="43297" x="9278938" y="3092450"/>
          <p14:tracePt t="43314" x="9301163" y="3092450"/>
          <p14:tracePt t="43337" x="9323388" y="3092450"/>
          <p14:tracePt t="43351" x="9345613" y="3092450"/>
          <p14:tracePt t="43365" x="9367838" y="3092450"/>
          <p14:tracePt t="43373" x="9390063" y="3092450"/>
          <p14:tracePt t="43383" x="9412288" y="3092450"/>
          <p14:tracePt t="43393" x="9436100" y="3092450"/>
          <p14:tracePt t="43403" x="9458325" y="3092450"/>
          <p14:tracePt t="43407" x="9480550" y="3092450"/>
          <p14:tracePt t="43421" x="9502775" y="3092450"/>
          <p14:tracePt t="43435" x="9525000" y="3092450"/>
          <p14:tracePt t="43444" x="9547225" y="3092450"/>
          <p14:tracePt t="43448" x="9569450" y="3070225"/>
          <p14:tracePt t="43464" x="9591675" y="3048000"/>
          <p14:tracePt t="43481" x="9613900" y="3025775"/>
          <p14:tracePt t="43485" x="9637713" y="3025775"/>
          <p14:tracePt t="43491" x="9659938" y="3003550"/>
          <p14:tracePt t="43498" x="9682163" y="2981325"/>
          <p14:tracePt t="43503" x="9704388" y="2935288"/>
          <p14:tracePt t="43509" x="9704388" y="2913063"/>
          <p14:tracePt t="43514" x="9704388" y="2890838"/>
          <p14:tracePt t="43520" x="9726613" y="2868613"/>
          <p14:tracePt t="43524" x="9726613" y="2846388"/>
          <p14:tracePt t="43532" x="9726613" y="2824163"/>
          <p14:tracePt t="43536" x="9726613" y="2801938"/>
          <p14:tracePt t="43542" x="9726613" y="2779713"/>
          <p14:tracePt t="43548" x="9726613" y="2755900"/>
          <p14:tracePt t="43555" x="9726613" y="2733675"/>
          <p14:tracePt t="43563" x="9726613" y="2711450"/>
          <p14:tracePt t="43571" x="9726613" y="2689225"/>
          <p14:tracePt t="43576" x="9726613" y="2667000"/>
          <p14:tracePt t="43582" x="9726613" y="2644775"/>
          <p14:tracePt t="43587" x="9704388" y="2644775"/>
          <p14:tracePt t="43591" x="9704388" y="2622550"/>
          <p14:tracePt t="43602" x="9682163" y="2578100"/>
          <p14:tracePt t="43613" x="9637713" y="2554288"/>
          <p14:tracePt t="43621" x="9637713" y="2532063"/>
          <p14:tracePt t="43630" x="9613900" y="2532063"/>
          <p14:tracePt t="43633" x="9613900" y="2509838"/>
          <p14:tracePt t="43641" x="9591675" y="2487613"/>
          <p14:tracePt t="43653" x="9569450" y="2487613"/>
          <p14:tracePt t="43663" x="9547225" y="2465388"/>
          <p14:tracePt t="43676" x="9525000" y="2465388"/>
          <p14:tracePt t="43682" x="9502775" y="2465388"/>
          <p14:tracePt t="43690" x="9480550" y="2443163"/>
          <p14:tracePt t="43692" x="9458325" y="2443163"/>
          <p14:tracePt t="43703" x="9436100" y="2443163"/>
          <p14:tracePt t="43714" x="9412288" y="2443163"/>
          <p14:tracePt t="43719" x="9390063" y="2443163"/>
          <p14:tracePt t="43723" x="9367838" y="2443163"/>
          <p14:tracePt t="43731" x="9345613" y="2443163"/>
          <p14:tracePt t="43739" x="9323388" y="2443163"/>
          <p14:tracePt t="43746" x="9301163" y="2443163"/>
          <p14:tracePt t="43756" x="9278938" y="2443163"/>
          <p14:tracePt t="43764" x="9256713" y="2443163"/>
          <p14:tracePt t="43778" x="9232900" y="2443163"/>
          <p14:tracePt t="43783" x="9232900" y="2465388"/>
          <p14:tracePt t="43787" x="9210675" y="2465388"/>
          <p14:tracePt t="43810" x="9166225" y="2465388"/>
          <p14:tracePt t="43813" x="9166225" y="2487613"/>
          <p14:tracePt t="43819" x="9144000" y="2509838"/>
          <p14:tracePt t="43833" x="9121775" y="2509838"/>
          <p14:tracePt t="43839" x="9121775" y="2532063"/>
          <p14:tracePt t="43843" x="9099550" y="2532063"/>
          <p14:tracePt t="43847" x="9077325" y="2532063"/>
          <p14:tracePt t="43853" x="9077325" y="2554288"/>
          <p14:tracePt t="43855" x="9055100" y="2554288"/>
          <p14:tracePt t="43858" x="9055100" y="2578100"/>
          <p14:tracePt t="43864" x="9055100" y="2600325"/>
          <p14:tracePt t="43869" x="9055100" y="2622550"/>
          <p14:tracePt t="43876" x="9031288" y="2644775"/>
          <p14:tracePt t="43879" x="9031288" y="2667000"/>
          <p14:tracePt t="43885" x="9031288" y="2689225"/>
          <p14:tracePt t="43892" x="9031288" y="2711450"/>
          <p14:tracePt t="43898" x="9031288" y="2733675"/>
          <p14:tracePt t="43903" x="9031288" y="2755900"/>
          <p14:tracePt t="43905" x="9031288" y="2779713"/>
          <p14:tracePt t="43910" x="9031288" y="2801938"/>
          <p14:tracePt t="43916" x="9031288" y="2824163"/>
          <p14:tracePt t="43926" x="9031288" y="2846388"/>
          <p14:tracePt t="43931" x="9031288" y="2868613"/>
          <p14:tracePt t="43934" x="9031288" y="2890838"/>
          <p14:tracePt t="43942" x="9031288" y="2913063"/>
          <p14:tracePt t="43949" x="9031288" y="2935288"/>
          <p14:tracePt t="43959" x="9031288" y="2959100"/>
          <p14:tracePt t="43966" x="9031288" y="2981325"/>
          <p14:tracePt t="43974" x="9031288" y="3003550"/>
          <p14:tracePt t="43978" x="9055100" y="3025775"/>
          <p14:tracePt t="43993" x="9055100" y="3048000"/>
          <p14:tracePt t="43999" x="9077325" y="3070225"/>
          <p14:tracePt t="44005" x="9099550" y="3070225"/>
          <p14:tracePt t="44010" x="9099550" y="3092450"/>
          <p14:tracePt t="44025" x="9121775" y="3114675"/>
          <p14:tracePt t="44039" x="9144000" y="3136900"/>
          <p14:tracePt t="44046" x="9144000" y="3160713"/>
          <p14:tracePt t="44051" x="9166225" y="3160713"/>
          <p14:tracePt t="44057" x="9188450" y="3160713"/>
          <p14:tracePt t="44071" x="9210675" y="3182938"/>
          <p14:tracePt t="44081" x="9232900" y="3182938"/>
          <p14:tracePt t="44088" x="9256713" y="3182938"/>
          <p14:tracePt t="44094" x="9278938" y="3182938"/>
          <p14:tracePt t="44102" x="9301163" y="3182938"/>
          <p14:tracePt t="44107" x="9323388" y="3182938"/>
          <p14:tracePt t="44113" x="9345613" y="3182938"/>
          <p14:tracePt t="44119" x="9367838" y="3182938"/>
          <p14:tracePt t="44121" x="9390063" y="3182938"/>
          <p14:tracePt t="44128" x="9412288" y="3182938"/>
          <p14:tracePt t="44133" x="9436100" y="3182938"/>
          <p14:tracePt t="44139" x="9480550" y="3182938"/>
          <p14:tracePt t="44142" x="9502775" y="3182938"/>
          <p14:tracePt t="44144" x="9525000" y="3182938"/>
          <p14:tracePt t="44153" x="9547225" y="3182938"/>
          <p14:tracePt t="44160" x="9569450" y="3182938"/>
          <p14:tracePt t="44162" x="9569450" y="3160713"/>
          <p14:tracePt t="44165" x="9591675" y="3160713"/>
          <p14:tracePt t="44167" x="9613900" y="3136900"/>
          <p14:tracePt t="44178" x="9637713" y="3114675"/>
          <p14:tracePt t="44187" x="9637713" y="3092450"/>
          <p14:tracePt t="44189" x="9659938" y="3092450"/>
          <p14:tracePt t="44193" x="9659938" y="3070225"/>
          <p14:tracePt t="44199" x="9659938" y="3048000"/>
          <p14:tracePt t="44207" x="9659938" y="3025775"/>
          <p14:tracePt t="44213" x="9682163" y="3003550"/>
          <p14:tracePt t="44219" x="9682163" y="2981325"/>
          <p14:tracePt t="44223" x="9682163" y="2959100"/>
          <p14:tracePt t="44228" x="9682163" y="2935288"/>
          <p14:tracePt t="44233" x="9682163" y="2913063"/>
          <p14:tracePt t="44235" x="9682163" y="2890838"/>
          <p14:tracePt t="44239" x="9682163" y="2868613"/>
          <p14:tracePt t="44247" x="9682163" y="2846388"/>
          <p14:tracePt t="44251" x="9682163" y="2824163"/>
          <p14:tracePt t="44257" x="9682163" y="2801938"/>
          <p14:tracePt t="44264" x="9682163" y="2779713"/>
          <p14:tracePt t="44267" x="9682163" y="2755900"/>
          <p14:tracePt t="44275" x="9682163" y="2733675"/>
          <p14:tracePt t="44283" x="9659938" y="2711450"/>
          <p14:tracePt t="44286" x="9659938" y="2689225"/>
          <p14:tracePt t="44294" x="9637713" y="2689225"/>
          <p14:tracePt t="44301" x="9613900" y="2667000"/>
          <p14:tracePt t="44307" x="9591675" y="2644775"/>
          <p14:tracePt t="44314" x="9569450" y="2644775"/>
          <p14:tracePt t="44321" x="9547225" y="2644775"/>
          <p14:tracePt t="44334" x="9502775" y="2644775"/>
          <p14:tracePt t="44349" x="9480550" y="2644775"/>
          <p14:tracePt t="44355" x="9458325" y="2644775"/>
          <p14:tracePt t="44366" x="9367838" y="2644775"/>
          <p14:tracePt t="44371" x="9345613" y="2689225"/>
          <p14:tracePt t="44375" x="9323388" y="2689225"/>
          <p14:tracePt t="44378" x="9301163" y="2711450"/>
          <p14:tracePt t="44383" x="9278938" y="2733675"/>
          <p14:tracePt t="44386" x="9232900" y="2755900"/>
          <p14:tracePt t="44388" x="9232900" y="2779713"/>
          <p14:tracePt t="44392" x="9210675" y="2779713"/>
          <p14:tracePt t="44398" x="9166225" y="2846388"/>
          <p14:tracePt t="44402" x="9166225" y="2868613"/>
          <p14:tracePt t="44404" x="9144000" y="2890838"/>
          <p14:tracePt t="44411" x="9121775" y="2913063"/>
          <p14:tracePt t="44414" x="9099550" y="2935288"/>
          <p14:tracePt t="44418" x="9099550" y="2959100"/>
          <p14:tracePt t="44420" x="9099550" y="2981325"/>
          <p14:tracePt t="44424" x="9077325" y="2981325"/>
          <p14:tracePt t="44427" x="9077325" y="3025775"/>
          <p14:tracePt t="44434" x="9077325" y="3048000"/>
          <p14:tracePt t="44438" x="9077325" y="3070225"/>
          <p14:tracePt t="44445" x="9077325" y="3092450"/>
          <p14:tracePt t="44448" x="9077325" y="3114675"/>
          <p14:tracePt t="44456" x="9077325" y="3136900"/>
          <p14:tracePt t="44462" x="9077325" y="3160713"/>
          <p14:tracePt t="44470" x="9077325" y="3182938"/>
          <p14:tracePt t="44478" x="9099550" y="3205163"/>
          <p14:tracePt t="44484" x="9121775" y="3205163"/>
          <p14:tracePt t="44486" x="9121775" y="3227388"/>
          <p14:tracePt t="44490" x="9144000" y="3227388"/>
          <p14:tracePt t="44497" x="9166225" y="3227388"/>
          <p14:tracePt t="44502" x="9188450" y="3227388"/>
          <p14:tracePt t="44504" x="9210675" y="3227388"/>
          <p14:tracePt t="44512" x="9232900" y="3227388"/>
          <p14:tracePt t="44516" x="9256713" y="3227388"/>
          <p14:tracePt t="44520" x="9278938" y="3227388"/>
          <p14:tracePt t="44522" x="9301163" y="3227388"/>
          <p14:tracePt t="44530" x="9323388" y="3227388"/>
          <p14:tracePt t="44536" x="9345613" y="3227388"/>
          <p14:tracePt t="44538" x="9367838" y="3227388"/>
          <p14:tracePt t="44542" x="9390063" y="3227388"/>
          <p14:tracePt t="44546" x="9412288" y="3227388"/>
          <p14:tracePt t="44550" x="9436100" y="3227388"/>
          <p14:tracePt t="44556" x="9458325" y="3205163"/>
          <p14:tracePt t="44558" x="9480550" y="3182938"/>
          <p14:tracePt t="44562" x="9502775" y="3182938"/>
          <p14:tracePt t="44566" x="9525000" y="3182938"/>
          <p14:tracePt t="44568" x="9547225" y="3160713"/>
          <p14:tracePt t="44572" x="9569450" y="3160713"/>
          <p14:tracePt t="44578" x="9591675" y="3136900"/>
          <p14:tracePt t="44582" x="9613900" y="3114675"/>
          <p14:tracePt t="44583" x="9637713" y="3114675"/>
          <p14:tracePt t="44591" x="9659938" y="3092450"/>
          <p14:tracePt t="44601" x="9682163" y="3092450"/>
          <p14:tracePt t="44607" x="9682163" y="3070225"/>
          <p14:tracePt t="44613" x="9704388" y="3070225"/>
          <p14:tracePt t="44628" x="9704388" y="3048000"/>
          <p14:tracePt t="44633" x="9704388" y="3025775"/>
          <p14:tracePt t="44660" x="9704388" y="3003550"/>
          <p14:tracePt t="44683" x="9682163" y="2981325"/>
          <p14:tracePt t="44698" x="9682163" y="2935288"/>
          <p14:tracePt t="44704" x="9659938" y="2935288"/>
          <p14:tracePt t="44713" x="9659938" y="2913063"/>
          <p14:tracePt t="44717" x="9637713" y="2913063"/>
          <p14:tracePt t="44720" x="9637713" y="2890838"/>
          <p14:tracePt t="44724" x="9613900" y="2890838"/>
          <p14:tracePt t="44730" x="9613900" y="2868613"/>
          <p14:tracePt t="44735" x="9613900" y="2846388"/>
          <p14:tracePt t="44740" x="9591675" y="2846388"/>
          <p14:tracePt t="44745" x="9591675" y="2824163"/>
          <p14:tracePt t="44751" x="9569450" y="2801938"/>
          <p14:tracePt t="44761" x="9547225" y="2779713"/>
          <p14:tracePt t="44768" x="9525000" y="2755900"/>
          <p14:tracePt t="44772" x="9502775" y="2755900"/>
          <p14:tracePt t="44775" x="9502775" y="2733675"/>
          <p14:tracePt t="44779" x="9480550" y="2733675"/>
          <p14:tracePt t="44783" x="9436100" y="2711450"/>
          <p14:tracePt t="44796" x="9390063" y="2711450"/>
          <p14:tracePt t="44800" x="9367838" y="2711450"/>
          <p14:tracePt t="44804" x="9345613" y="2711450"/>
          <p14:tracePt t="44811" x="9323388" y="2711450"/>
          <p14:tracePt t="44820" x="9301163" y="2711450"/>
          <p14:tracePt t="44828" x="9278938" y="2711450"/>
          <p14:tracePt t="44831" x="9256713" y="2711450"/>
          <p14:tracePt t="44844" x="9232900" y="2711450"/>
          <p14:tracePt t="44852" x="9210675" y="2711450"/>
          <p14:tracePt t="44858" x="9188450" y="2733675"/>
          <p14:tracePt t="44866" x="9166225" y="2733675"/>
          <p14:tracePt t="44872" x="9144000" y="2755900"/>
          <p14:tracePt t="44875" x="9144000" y="2779713"/>
          <p14:tracePt t="44879" x="9121775" y="2779713"/>
          <p14:tracePt t="44882" x="9121775" y="2801938"/>
          <p14:tracePt t="44888" x="9121775" y="2824163"/>
          <p14:tracePt t="44893" x="9099550" y="2824163"/>
          <p14:tracePt t="44896" x="9099550" y="2846388"/>
          <p14:tracePt t="44899" x="9077325" y="2868613"/>
          <p14:tracePt t="44904" x="9077325" y="2890838"/>
          <p14:tracePt t="44924" x="9077325" y="2913063"/>
          <p14:tracePt t="44967" x="9077325" y="2935288"/>
          <p14:tracePt t="44981" x="9099550" y="2959100"/>
          <p14:tracePt t="45001" x="9121775" y="2959100"/>
          <p14:tracePt t="45023" x="9144000" y="2959100"/>
          <p14:tracePt t="45061" x="9166225" y="2959100"/>
          <p14:tracePt t="45103" x="9188450" y="2959100"/>
          <p14:tracePt t="45187" x="9210675" y="2959100"/>
          <p14:tracePt t="45191" x="9232900" y="2959100"/>
          <p14:tracePt t="45201" x="9256713" y="2981325"/>
          <p14:tracePt t="45208" x="9278938" y="2981325"/>
          <p14:tracePt t="45217" x="9301163" y="2981325"/>
          <p14:tracePt t="45223" x="9323388" y="2981325"/>
          <p14:tracePt t="45231" x="9345613" y="2981325"/>
          <p14:tracePt t="45233" x="9367838" y="2981325"/>
          <p14:tracePt t="45241" x="9390063" y="3003550"/>
          <p14:tracePt t="45247" x="9412288" y="3003550"/>
          <p14:tracePt t="45251" x="9436100" y="3003550"/>
          <p14:tracePt t="45253" x="9458325" y="3003550"/>
          <p14:tracePt t="45257" x="9480550" y="3003550"/>
          <p14:tracePt t="45263" x="9502775" y="3003550"/>
          <p14:tracePt t="45269" x="9525000" y="3003550"/>
          <p14:tracePt t="45273" x="9547225" y="3003550"/>
          <p14:tracePt t="45279" x="9569450" y="3003550"/>
          <p14:tracePt t="45283" x="9591675" y="3003550"/>
          <p14:tracePt t="45289" x="9613900" y="3003550"/>
          <p14:tracePt t="45293" x="9637713" y="3003550"/>
          <p14:tracePt t="45299" x="9659938" y="2981325"/>
          <p14:tracePt t="45303" x="9682163" y="2981325"/>
          <p14:tracePt t="45309" x="9704388" y="2981325"/>
          <p14:tracePt t="45313" x="9704388" y="2959100"/>
          <p14:tracePt t="45315" x="9726613" y="2959100"/>
          <p14:tracePt t="45319" x="9748838" y="2935288"/>
          <p14:tracePt t="45326" x="9771063" y="2935288"/>
          <p14:tracePt t="45333" x="9793288" y="2913063"/>
          <p14:tracePt t="45343" x="9817100" y="2913063"/>
          <p14:tracePt t="45345" x="9839325" y="2890838"/>
          <p14:tracePt t="45355" x="9839325" y="2868613"/>
          <p14:tracePt t="45360" x="9861550" y="2846388"/>
          <p14:tracePt t="45376" x="9861550" y="2824163"/>
          <p14:tracePt t="45383" x="9861550" y="2801938"/>
          <p14:tracePt t="45390" x="9861550" y="2779713"/>
          <p14:tracePt t="45395" x="9861550" y="2755900"/>
          <p14:tracePt t="45404" x="9861550" y="2733675"/>
          <p14:tracePt t="45416" x="9861550" y="2711450"/>
          <p14:tracePt t="45424" x="9861550" y="2689225"/>
          <p14:tracePt t="45429" x="9861550" y="2667000"/>
          <p14:tracePt t="45438" x="9861550" y="2644775"/>
          <p14:tracePt t="45445" x="9861550" y="2622550"/>
          <p14:tracePt t="45451" x="9861550" y="2600325"/>
          <p14:tracePt t="45454" x="9839325" y="2578100"/>
          <p14:tracePt t="45474" x="9817100" y="2578100"/>
          <p14:tracePt t="45488" x="9793288" y="2578100"/>
          <p14:tracePt t="45491" x="9793288" y="2554288"/>
          <p14:tracePt t="45500" x="9771063" y="2554288"/>
          <p14:tracePt t="45512" x="9726613" y="2554288"/>
          <p14:tracePt t="45529" x="9704388" y="2554288"/>
          <p14:tracePt t="45534" x="9682163" y="2554288"/>
          <p14:tracePt t="45548" x="9659938" y="2554288"/>
          <p14:tracePt t="45562" x="9637713" y="2554288"/>
          <p14:tracePt t="45565" x="9613900" y="2554288"/>
          <p14:tracePt t="45572" x="9591675" y="2554288"/>
          <p14:tracePt t="45582" x="9569450" y="2554288"/>
          <p14:tracePt t="45588" x="9547225" y="2554288"/>
          <p14:tracePt t="45595" x="9525000" y="2554288"/>
          <p14:tracePt t="45600" x="9502775" y="2554288"/>
          <p14:tracePt t="45609" x="9480550" y="2554288"/>
          <p14:tracePt t="45618" x="9458325" y="2554288"/>
          <p14:tracePt t="45620" x="9436100" y="2578100"/>
          <p14:tracePt t="45628" x="9412288" y="2578100"/>
          <p14:tracePt t="45640" x="9390063" y="2600325"/>
          <p14:tracePt t="45653" x="9367838" y="2600325"/>
          <p14:tracePt t="45656" x="9345613" y="2622550"/>
          <p14:tracePt t="45664" x="9323388" y="2622550"/>
          <p14:tracePt t="45671" x="9301163" y="2622550"/>
          <p14:tracePt t="45676" x="9301163" y="2644775"/>
          <p14:tracePt t="45683" x="9278938" y="2644775"/>
          <p14:tracePt t="45686" x="9256713" y="2644775"/>
          <p14:tracePt t="45689" x="9256713" y="2667000"/>
          <p14:tracePt t="45698" x="9232900" y="2689225"/>
          <p14:tracePt t="45706" x="9210675" y="2689225"/>
          <p14:tracePt t="45713" x="9188450" y="2711450"/>
          <p14:tracePt t="45715" x="9166225" y="2733675"/>
          <p14:tracePt t="45720" x="9144000" y="2733675"/>
          <p14:tracePt t="45724" x="9144000" y="2755900"/>
          <p14:tracePt t="45727" x="9144000" y="2779713"/>
          <p14:tracePt t="45732" x="9144000" y="2801938"/>
          <p14:tracePt t="45736" x="9121775" y="2801938"/>
          <p14:tracePt t="45738" x="9121775" y="2824163"/>
          <p14:tracePt t="45746" x="9121775" y="2846388"/>
          <p14:tracePt t="45748" x="9121775" y="2868613"/>
          <p14:tracePt t="45754" x="9121775" y="2890838"/>
          <p14:tracePt t="45762" x="9121775" y="2913063"/>
          <p14:tracePt t="45769" x="9121775" y="2935288"/>
          <p14:tracePt t="45773" x="9121775" y="2959100"/>
          <p14:tracePt t="45779" x="9121775" y="2981325"/>
          <p14:tracePt t="45783" x="9121775" y="3003550"/>
          <p14:tracePt t="45789" x="9121775" y="3025775"/>
          <p14:tracePt t="45794" x="9144000" y="3048000"/>
          <p14:tracePt t="45799" x="9144000" y="3070225"/>
          <p14:tracePt t="45807" x="9166225" y="3092450"/>
          <p14:tracePt t="45813" x="9188450" y="3092450"/>
          <p14:tracePt t="45815" x="9188450" y="3114675"/>
          <p14:tracePt t="45819" x="9188450" y="3136900"/>
          <p14:tracePt t="45823" x="9210675" y="3136900"/>
          <p14:tracePt t="45826" x="9210675" y="3160713"/>
          <p14:tracePt t="45833" x="9232900" y="3160713"/>
          <p14:tracePt t="45839" x="9256713" y="3160713"/>
          <p14:tracePt t="45845" x="9278938" y="3182938"/>
          <p14:tracePt t="45853" x="9301163" y="3182938"/>
          <p14:tracePt t="45862" x="9323388" y="3182938"/>
          <p14:tracePt t="45872" x="9345613" y="3182938"/>
          <p14:tracePt t="45878" x="9367838" y="3182938"/>
          <p14:tracePt t="45886" x="9390063" y="3182938"/>
          <p14:tracePt t="45897" x="9412288" y="3182938"/>
          <p14:tracePt t="45904" x="9436100" y="3182938"/>
          <p14:tracePt t="45908" x="9458325" y="3182938"/>
          <p14:tracePt t="45915" x="9480550" y="3182938"/>
          <p14:tracePt t="45923" x="9525000" y="3182938"/>
          <p14:tracePt t="45928" x="9547225" y="3182938"/>
          <p14:tracePt t="45932" x="9569450" y="3182938"/>
          <p14:tracePt t="45936" x="9591675" y="3182938"/>
          <p14:tracePt t="45941" x="9613900" y="3182938"/>
          <p14:tracePt t="45947" x="9637713" y="3160713"/>
          <p14:tracePt t="45950" x="9637713" y="3136900"/>
          <p14:tracePt t="45953" x="9659938" y="3136900"/>
          <p14:tracePt t="45962" x="9704388" y="3114675"/>
          <p14:tracePt t="45970" x="9726613" y="3114675"/>
          <p14:tracePt t="45972" x="9726613" y="3092450"/>
          <p14:tracePt t="45975" x="9748838" y="3092450"/>
          <p14:tracePt t="45981" x="9793288" y="3048000"/>
          <p14:tracePt t="45985" x="9793288" y="3025775"/>
          <p14:tracePt t="45990" x="9793288" y="3003550"/>
          <p14:tracePt t="45995" x="9793288" y="2981325"/>
          <p14:tracePt t="45997" x="9793288" y="2959100"/>
          <p14:tracePt t="46002" x="9793288" y="2935288"/>
          <p14:tracePt t="46006" x="9793288" y="2913063"/>
          <p14:tracePt t="46009" x="9793288" y="2890838"/>
          <p14:tracePt t="46018" x="9793288" y="2868613"/>
          <p14:tracePt t="46029" x="9793288" y="2846388"/>
          <p14:tracePt t="46038" x="9771063" y="2824163"/>
          <p14:tracePt t="46045" x="9771063" y="2801938"/>
          <p14:tracePt t="46049" x="9748838" y="2801938"/>
          <p14:tracePt t="46056" x="9748838" y="2779713"/>
          <p14:tracePt t="46064" x="9726613" y="2779713"/>
          <p14:tracePt t="46077" x="9704388" y="2755900"/>
          <p14:tracePt t="46094" x="9682163" y="2755900"/>
          <p14:tracePt t="46096" x="9659938" y="2755900"/>
          <p14:tracePt t="46102" x="9637713" y="2755900"/>
          <p14:tracePt t="46122" x="9613900" y="2755900"/>
          <p14:tracePt t="46129" x="9613900" y="2733675"/>
          <p14:tracePt t="46136" x="9591675" y="2733675"/>
          <p14:tracePt t="46150" x="9569450" y="2733675"/>
          <p14:tracePt t="46179" x="9547225" y="2733675"/>
          <p14:tracePt t="46289" x="9525000" y="2733675"/>
          <p14:tracePt t="46305" x="9502775" y="2711450"/>
          <p14:tracePt t="46311" x="9390063" y="2711450"/>
          <p14:tracePt t="46316" x="9278938" y="2711450"/>
          <p14:tracePt t="46323" x="9099550" y="2711450"/>
          <p14:tracePt t="46328" x="8964613" y="2711450"/>
          <p14:tracePt t="46334" x="8583613" y="2711450"/>
          <p14:tracePt t="46341" x="8202613" y="2711450"/>
          <p14:tracePt t="46345" x="7956550" y="2711450"/>
          <p14:tracePt t="46350" x="7597775" y="2711450"/>
          <p14:tracePt t="46355" x="7283450" y="2711450"/>
          <p14:tracePt t="46359" x="7126288" y="2711450"/>
          <p14:tracePt t="46364" x="6477000" y="2711450"/>
          <p14:tracePt t="46368" x="6140450" y="2711450"/>
          <p14:tracePt t="46372" x="5803900" y="2711450"/>
          <p14:tracePt t="46376" x="5626100" y="2711450"/>
          <p14:tracePt t="46379" x="5311775" y="2711450"/>
          <p14:tracePt t="46383" x="4975225" y="2711450"/>
          <p14:tracePt t="46387" x="4660900" y="2711450"/>
          <p14:tracePt t="46391" x="4370388" y="2711450"/>
          <p14:tracePt t="46396" x="3944938" y="2711450"/>
          <p14:tracePt t="46400" x="3743325" y="2711450"/>
          <p14:tracePt t="46404" x="3541713" y="2711450"/>
          <p14:tracePt t="46408" x="3362325" y="2733675"/>
          <p14:tracePt t="46413" x="3227388" y="2733675"/>
          <p14:tracePt t="46416" x="3136900" y="2755900"/>
          <p14:tracePt t="46421" x="3025775" y="2779713"/>
          <p14:tracePt t="46426" x="2935288" y="2779713"/>
          <p14:tracePt t="46430" x="2868613" y="2801938"/>
          <p14:tracePt t="46434" x="2824163" y="2824163"/>
          <p14:tracePt t="46440" x="2801938" y="2824163"/>
          <p14:tracePt t="46464" x="2801938" y="2846388"/>
          <p14:tracePt t="46480" x="2801938" y="2868613"/>
          <p14:tracePt t="46484" x="2801938" y="2890838"/>
          <p14:tracePt t="46496" x="2801938" y="2913063"/>
          <p14:tracePt t="46502" x="2801938" y="2935288"/>
          <p14:tracePt t="46512" x="2801938" y="2959100"/>
          <p14:tracePt t="46522" x="2801938" y="2981325"/>
          <p14:tracePt t="46528" x="2801938" y="3003550"/>
          <p14:tracePt t="46536" x="2801938" y="3025775"/>
          <p14:tracePt t="46542" x="2779713" y="3025775"/>
          <p14:tracePt t="46547" x="2779713" y="3048000"/>
          <p14:tracePt t="46548" x="2755900" y="3048000"/>
          <p14:tracePt t="46550" x="2733675" y="3070225"/>
          <p14:tracePt t="46554" x="2733675" y="3092450"/>
          <p14:tracePt t="46556" x="2711450" y="3092450"/>
          <p14:tracePt t="46562" x="2689225" y="3114675"/>
          <p14:tracePt t="46572" x="2667000" y="3136900"/>
          <p14:tracePt t="46578" x="2644775" y="3160713"/>
          <p14:tracePt t="46580" x="2622550" y="3182938"/>
          <p14:tracePt t="46583" x="2600325" y="3182938"/>
          <p14:tracePt t="46590" x="2578100" y="3205163"/>
          <p14:tracePt t="46597" x="2554288" y="3205163"/>
          <p14:tracePt t="46600" x="2532063" y="3227388"/>
          <p14:tracePt t="46604" x="2509838" y="3227388"/>
          <p14:tracePt t="46605" x="2509838" y="3249613"/>
          <p14:tracePt t="46611" x="2487613" y="3271838"/>
          <p14:tracePt t="46613" x="2465388" y="3271838"/>
          <p14:tracePt t="46616" x="2443163" y="3271838"/>
          <p14:tracePt t="46618" x="2443163" y="3294063"/>
          <p14:tracePt t="46622" x="2420938" y="3294063"/>
          <p14:tracePt t="46627" x="2374900" y="3294063"/>
          <p14:tracePt t="46632" x="2374900" y="3316288"/>
          <p14:tracePt t="46634" x="2352675" y="3316288"/>
          <p14:tracePt t="46636" x="2330450" y="3340100"/>
          <p14:tracePt t="46638" x="2308225" y="3340100"/>
          <p14:tracePt t="46644" x="2286000" y="3362325"/>
          <p14:tracePt t="46648" x="2241550" y="3362325"/>
          <p14:tracePt t="46649" x="2219325" y="3362325"/>
          <p14:tracePt t="46652" x="2219325" y="3384550"/>
          <p14:tracePt t="46654" x="2173288" y="3384550"/>
          <p14:tracePt t="46658" x="2151063" y="3384550"/>
          <p14:tracePt t="46662" x="2128838" y="3384550"/>
          <p14:tracePt t="46664" x="2106613" y="3384550"/>
          <p14:tracePt t="46666" x="2084388" y="3384550"/>
          <p14:tracePt t="46670" x="2062163" y="3384550"/>
          <p14:tracePt t="46672" x="2062163" y="3406775"/>
          <p14:tracePt t="46674" x="2017713" y="3406775"/>
          <p14:tracePt t="46679" x="1993900" y="3429000"/>
          <p14:tracePt t="46682" x="1971675" y="3429000"/>
          <p14:tracePt t="46686" x="1949450" y="3429000"/>
          <p14:tracePt t="46688" x="1927225" y="3429000"/>
          <p14:tracePt t="46694" x="1905000" y="3429000"/>
          <p14:tracePt t="46698" x="1882775" y="3429000"/>
          <p14:tracePt t="46700" x="1860550" y="3429000"/>
          <p14:tracePt t="46704" x="1838325" y="3429000"/>
          <p14:tracePt t="46712" x="1816100" y="3429000"/>
          <p14:tracePt t="46718" x="1792288" y="3429000"/>
          <p14:tracePt t="46724" x="1770063" y="3429000"/>
          <p14:tracePt t="46729" x="1747838" y="3429000"/>
          <p14:tracePt t="46738" x="1725613" y="3429000"/>
          <p14:tracePt t="46743" x="1725613" y="3406775"/>
          <p14:tracePt t="46750" x="1703388" y="3406775"/>
          <p14:tracePt t="46881" x="1703388" y="3384550"/>
          <p14:tracePt t="46923" x="1681163" y="3362325"/>
          <p14:tracePt t="46965" x="1658938" y="3340100"/>
          <p14:tracePt t="48265" x="1658938" y="3316288"/>
          <p14:tracePt t="48279" x="1658938" y="3294063"/>
          <p14:tracePt t="50951" x="1681163" y="3294063"/>
          <p14:tracePt t="50958" x="1703388" y="3294063"/>
          <p14:tracePt t="50963" x="1725613" y="3271838"/>
          <p14:tracePt t="50968" x="1747838" y="3271838"/>
          <p14:tracePt t="50971" x="1770063" y="3271838"/>
          <p14:tracePt t="50978" x="1816100" y="3227388"/>
          <p14:tracePt t="50981" x="1838325" y="3227388"/>
          <p14:tracePt t="50986" x="1905000" y="3205163"/>
          <p14:tracePt t="50991" x="1949450" y="3182938"/>
          <p14:tracePt t="50994" x="2017713" y="3160713"/>
          <p14:tracePt t="50998" x="2062163" y="3136900"/>
          <p14:tracePt t="51002" x="2151063" y="3114675"/>
          <p14:tracePt t="51004" x="2197100" y="3092450"/>
          <p14:tracePt t="51006" x="2241550" y="3070225"/>
          <p14:tracePt t="51008" x="2286000" y="3070225"/>
          <p14:tracePt t="51010" x="2352675" y="3048000"/>
          <p14:tracePt t="51012" x="2443163" y="3048000"/>
          <p14:tracePt t="51014" x="2487613" y="3048000"/>
          <p14:tracePt t="51016" x="2578100" y="3025775"/>
          <p14:tracePt t="51018" x="2644775" y="3003550"/>
          <p14:tracePt t="51020" x="2711450" y="3003550"/>
          <p14:tracePt t="51022" x="2779713" y="2981325"/>
          <p14:tracePt t="51024" x="2913063" y="2959100"/>
          <p14:tracePt t="51026" x="3003550" y="2959100"/>
          <p14:tracePt t="51028" x="3092450" y="2935288"/>
          <p14:tracePt t="51030" x="3160713" y="2935288"/>
          <p14:tracePt t="51032" x="3384550" y="2913063"/>
          <p14:tracePt t="51034" x="3517900" y="2890838"/>
          <p14:tracePt t="51036" x="3652838" y="2890838"/>
          <p14:tracePt t="51038" x="3810000" y="2868613"/>
          <p14:tracePt t="51040" x="3922713" y="2846388"/>
          <p14:tracePt t="51043" x="4056063" y="2846388"/>
          <p14:tracePt t="51045" x="4146550" y="2846388"/>
          <p14:tracePt t="51047" x="4325938" y="2824163"/>
          <p14:tracePt t="51052" x="4751388" y="2801938"/>
          <p14:tracePt t="51054" x="4886325" y="2801938"/>
          <p14:tracePt t="51056" x="4997450" y="2801938"/>
          <p14:tracePt t="51060" x="5087938" y="2779713"/>
          <p14:tracePt t="51064" x="5513388" y="2779713"/>
          <p14:tracePt t="51068" x="5827713" y="2779713"/>
          <p14:tracePt t="51069" x="5916613" y="2779713"/>
          <p14:tracePt t="51072" x="6073775" y="2755900"/>
          <p14:tracePt t="51075" x="6184900" y="2755900"/>
          <p14:tracePt t="51077" x="6319838" y="2733675"/>
          <p14:tracePt t="51078" x="6410325" y="2733675"/>
          <p14:tracePt t="51081" x="6521450" y="2733675"/>
          <p14:tracePt t="51083" x="6656388" y="2733675"/>
          <p14:tracePt t="51087" x="6858000" y="2733675"/>
          <p14:tracePt t="51090" x="7015163" y="2711450"/>
          <p14:tracePt t="51093" x="7081838" y="2711450"/>
          <p14:tracePt t="51096" x="7239000" y="2711450"/>
          <p14:tracePt t="51098" x="7305675" y="2711450"/>
          <p14:tracePt t="51100" x="7396163" y="2711450"/>
          <p14:tracePt t="51102" x="7440613" y="2711450"/>
          <p14:tracePt t="51104" x="7485063" y="2711450"/>
          <p14:tracePt t="51106" x="7531100" y="2711450"/>
          <p14:tracePt t="51108" x="7575550" y="2711450"/>
          <p14:tracePt t="51110" x="7620000" y="2711450"/>
          <p14:tracePt t="51112" x="7642225" y="2711450"/>
          <p14:tracePt t="51114" x="7708900" y="2711450"/>
          <p14:tracePt t="51116" x="7732713" y="2711450"/>
          <p14:tracePt t="51120" x="7777163" y="2711450"/>
          <p14:tracePt t="51124" x="7799388" y="2711450"/>
          <p14:tracePt t="51130" x="7843838" y="2711450"/>
          <p14:tracePt t="51140" x="7866063" y="2711450"/>
          <p14:tracePt t="51352" x="7912100" y="2711450"/>
          <p14:tracePt t="51359" x="7934325" y="2711450"/>
          <p14:tracePt t="51366" x="7956550" y="2711450"/>
          <p14:tracePt t="51370" x="7978775" y="2711450"/>
          <p14:tracePt t="51376" x="8001000" y="2711450"/>
          <p14:tracePt t="51384" x="8067675" y="2711450"/>
          <p14:tracePt t="51389" x="8113713" y="2711450"/>
          <p14:tracePt t="51392" x="8135938" y="2689225"/>
          <p14:tracePt t="51396" x="8180388" y="2667000"/>
          <p14:tracePt t="51400" x="8224838" y="2667000"/>
          <p14:tracePt t="51407" x="8269288" y="2667000"/>
          <p14:tracePt t="51411" x="8315325" y="2667000"/>
          <p14:tracePt t="51415" x="8359775" y="2644775"/>
          <p14:tracePt t="51419" x="8404225" y="2644775"/>
          <p14:tracePt t="51423" x="8448675" y="2622550"/>
          <p14:tracePt t="51427" x="8516938" y="2622550"/>
          <p14:tracePt t="51432" x="8561388" y="2600325"/>
          <p14:tracePt t="51436" x="8583613" y="2600325"/>
          <p14:tracePt t="51440" x="8628063" y="2600325"/>
          <p14:tracePt t="51449" x="8696325" y="2600325"/>
          <p14:tracePt t="51456" x="8740775" y="2600325"/>
          <p14:tracePt t="51464" x="8785225" y="2600325"/>
          <p14:tracePt t="51469" x="8829675" y="2600325"/>
          <p14:tracePt t="51477" x="8875713" y="2600325"/>
          <p14:tracePt t="51484" x="8897938" y="2600325"/>
          <p14:tracePt t="51488" x="8942388" y="2578100"/>
          <p14:tracePt t="51492" x="8964613" y="2578100"/>
          <p14:tracePt t="51501" x="9031288" y="2554288"/>
          <p14:tracePt t="51505" x="9055100" y="2554288"/>
          <p14:tracePt t="51509" x="9077325" y="2554288"/>
          <p14:tracePt t="51514" x="9144000" y="2554288"/>
          <p14:tracePt t="51517" x="9188450" y="2554288"/>
          <p14:tracePt t="51520" x="9232900" y="2532063"/>
          <p14:tracePt t="51525" x="9256713" y="2532063"/>
          <p14:tracePt t="51529" x="9301163" y="2532063"/>
          <p14:tracePt t="51533" x="9345613" y="2532063"/>
          <p14:tracePt t="51538" x="9412288" y="2509838"/>
          <p14:tracePt t="51542" x="9436100" y="2509838"/>
          <p14:tracePt t="51546" x="9525000" y="2487613"/>
          <p14:tracePt t="51551" x="9547225" y="2487613"/>
          <p14:tracePt t="51554" x="9591675" y="2487613"/>
          <p14:tracePt t="51559" x="9613900" y="2487613"/>
          <p14:tracePt t="51563" x="9659938" y="2487613"/>
          <p14:tracePt t="51567" x="9682163" y="2487613"/>
          <p14:tracePt t="51570" x="9704388" y="2487613"/>
          <p14:tracePt t="51573" x="9704388" y="2465388"/>
          <p14:tracePt t="51576" x="9726613" y="2465388"/>
          <p14:tracePt t="51578" x="9748838" y="2465388"/>
          <p14:tracePt t="51585" x="9771063" y="2465388"/>
          <p14:tracePt t="51599" x="9793288" y="2465388"/>
          <p14:tracePt t="51611" x="9817100" y="2465388"/>
          <p14:tracePt t="51619" x="9839325" y="2465388"/>
          <p14:tracePt t="51660" x="9817100" y="2465388"/>
          <p14:tracePt t="51667" x="9771063" y="2465388"/>
          <p14:tracePt t="51670" x="9748838" y="2465388"/>
          <p14:tracePt t="51675" x="9726613" y="2443163"/>
          <p14:tracePt t="51678" x="9704388" y="2420938"/>
          <p14:tracePt t="51682" x="9682163" y="2420938"/>
          <p14:tracePt t="51686" x="9659938" y="2420938"/>
          <p14:tracePt t="51690" x="9637713" y="2443163"/>
          <p14:tracePt t="51699" x="9591675" y="2465388"/>
          <p14:tracePt t="51706" x="9591675" y="2487613"/>
          <p14:tracePt t="51771" x="9569450" y="2487613"/>
          <p14:tracePt t="51846" x="9591675" y="2487613"/>
          <p14:tracePt t="51850" x="9613900" y="2487613"/>
          <p14:tracePt t="51856" x="9637713" y="2465388"/>
          <p14:tracePt t="51863" x="9659938" y="2465388"/>
          <p14:tracePt t="51865" x="9682163" y="2465388"/>
          <p14:tracePt t="51874" x="9704388" y="2465388"/>
          <p14:tracePt t="51878" x="9704388" y="2443163"/>
          <p14:tracePt t="51886" x="9704388" y="2420938"/>
          <p14:tracePt t="51897" x="9682163" y="2420938"/>
          <p14:tracePt t="51900" x="9659938" y="2420938"/>
          <p14:tracePt t="51902" x="9637713" y="2420938"/>
          <p14:tracePt t="51906" x="9613900" y="2398713"/>
          <p14:tracePt t="51911" x="9591675" y="2398713"/>
          <p14:tracePt t="51914" x="9569450" y="2398713"/>
          <p14:tracePt t="51916" x="9547225" y="2398713"/>
          <p14:tracePt t="51920" x="9525000" y="2398713"/>
          <p14:tracePt t="51924" x="9525000" y="2374900"/>
          <p14:tracePt t="51927" x="9502775" y="2374900"/>
          <p14:tracePt t="51932" x="9480550" y="2374900"/>
          <p14:tracePt t="51936" x="9458325" y="2374900"/>
          <p14:tracePt t="51946" x="9436100" y="2352675"/>
          <p14:tracePt t="51948" x="9412288" y="2352675"/>
          <p14:tracePt t="51950" x="9390063" y="2352675"/>
          <p14:tracePt t="51952" x="9390063" y="2330450"/>
          <p14:tracePt t="51961" x="9367838" y="2330450"/>
          <p14:tracePt t="51966" x="9367838" y="2308225"/>
          <p14:tracePt t="51968" x="9345613" y="2308225"/>
          <p14:tracePt t="51978" x="9323388" y="2308225"/>
          <p14:tracePt t="51984" x="9301163" y="2308225"/>
          <p14:tracePt t="51995" x="9278938" y="2286000"/>
          <p14:tracePt t="52000" x="9256713" y="2286000"/>
          <p14:tracePt t="52006" x="9232900" y="2286000"/>
          <p14:tracePt t="52014" x="9188450" y="2286000"/>
          <p14:tracePt t="52019" x="9166225" y="2286000"/>
          <p14:tracePt t="52023" x="9144000" y="2286000"/>
          <p14:tracePt t="52026" x="9121775" y="2286000"/>
          <p14:tracePt t="52029" x="9099550" y="2263775"/>
          <p14:tracePt t="52033" x="9077325" y="2263775"/>
          <p14:tracePt t="52035" x="9055100" y="2241550"/>
          <p14:tracePt t="52039" x="9031288" y="2241550"/>
          <p14:tracePt t="52043" x="9009063" y="2241550"/>
          <p14:tracePt t="52047" x="8986838" y="2241550"/>
          <p14:tracePt t="52049" x="8964613" y="2219325"/>
          <p14:tracePt t="52051" x="8942388" y="2219325"/>
          <p14:tracePt t="52055" x="8920163" y="2219325"/>
          <p14:tracePt t="52057" x="8897938" y="2219325"/>
          <p14:tracePt t="52061" x="8875713" y="2197100"/>
          <p14:tracePt t="52065" x="8851900" y="2197100"/>
          <p14:tracePt t="52067" x="8829675" y="2197100"/>
          <p14:tracePt t="52069" x="8807450" y="2197100"/>
          <p14:tracePt t="52076" x="8785225" y="2197100"/>
          <p14:tracePt t="52078" x="8763000" y="2197100"/>
          <p14:tracePt t="52085" x="8740775" y="2197100"/>
          <p14:tracePt t="52087" x="8718550" y="2197100"/>
          <p14:tracePt t="52095" x="8696325" y="2197100"/>
          <p14:tracePt t="52101" x="8674100" y="2173288"/>
          <p14:tracePt t="52223" x="8674100" y="2151063"/>
          <p14:tracePt t="52267" x="8696325" y="2128838"/>
          <p14:tracePt t="52563" x="8674100" y="2128838"/>
          <p14:tracePt t="52569" x="8674100" y="2106613"/>
          <p14:tracePt t="52656" x="8696325" y="2106613"/>
          <p14:tracePt t="52665" x="8740775" y="2106613"/>
          <p14:tracePt t="52669" x="8763000" y="2106613"/>
          <p14:tracePt t="52676" x="8807450" y="2106613"/>
          <p14:tracePt t="52683" x="8851900" y="2106613"/>
          <p14:tracePt t="52690" x="8920163" y="2106613"/>
          <p14:tracePt t="52696" x="8942388" y="2106613"/>
          <p14:tracePt t="52707" x="8986838" y="2106613"/>
          <p14:tracePt t="52711" x="9009063" y="2106613"/>
          <p14:tracePt t="52720" x="9031288" y="2106613"/>
          <p14:tracePt t="52729" x="9055100" y="2106613"/>
          <p14:tracePt t="52734" x="9077325" y="2106613"/>
          <p14:tracePt t="52737" x="9099550" y="2084388"/>
          <p14:tracePt t="52745" x="9121775" y="2084388"/>
          <p14:tracePt t="52753" x="9144000" y="2084388"/>
          <p14:tracePt t="52762" x="9144000" y="2062163"/>
          <p14:tracePt t="52767" x="9166225" y="2062163"/>
          <p14:tracePt t="52847" x="9144000" y="2062163"/>
          <p14:tracePt t="52854" x="9121775" y="2062163"/>
          <p14:tracePt t="52859" x="9099550" y="2062163"/>
          <p14:tracePt t="52862" x="9077325" y="2062163"/>
          <p14:tracePt t="52867" x="9055100" y="2062163"/>
          <p14:tracePt t="52873" x="9031288" y="2084388"/>
          <p14:tracePt t="52880" x="8986838" y="2084388"/>
          <p14:tracePt t="52884" x="8964613" y="2084388"/>
          <p14:tracePt t="52888" x="8942388" y="2084388"/>
          <p14:tracePt t="52892" x="8920163" y="2084388"/>
          <p14:tracePt t="52897" x="8897938" y="2084388"/>
          <p14:tracePt t="52959" x="8920163" y="2084388"/>
          <p14:tracePt t="52966" x="8964613" y="2084388"/>
          <p14:tracePt t="52970" x="8986838" y="2084388"/>
          <p14:tracePt t="52978" x="9055100" y="2084388"/>
          <p14:tracePt t="52982" x="9121775" y="2062163"/>
          <p14:tracePt t="52986" x="9144000" y="2062163"/>
          <p14:tracePt t="52992" x="9188450" y="2062163"/>
          <p14:tracePt t="52995" x="9210675" y="2039938"/>
          <p14:tracePt t="53003" x="9256713" y="2039938"/>
          <p14:tracePt t="53007" x="9278938" y="2039938"/>
          <p14:tracePt t="53020" x="9301163" y="2039938"/>
          <p14:tracePt t="53026" x="9301163" y="2017713"/>
          <p14:tracePt t="53086" x="9278938" y="2017713"/>
          <p14:tracePt t="53090" x="9256713" y="2017713"/>
          <p14:tracePt t="53095" x="9232900" y="2017713"/>
          <p14:tracePt t="53100" x="9210675" y="2039938"/>
          <p14:tracePt t="53104" x="9188450" y="2039938"/>
          <p14:tracePt t="53106" x="9166225" y="2039938"/>
          <p14:tracePt t="53110" x="9144000" y="2039938"/>
          <p14:tracePt t="53114" x="9121775" y="2062163"/>
          <p14:tracePt t="53116" x="9099550" y="2062163"/>
          <p14:tracePt t="53122" x="9077325" y="2062163"/>
          <p14:tracePt t="53130" x="9055100" y="2062163"/>
          <p14:tracePt t="53132" x="9031288" y="2062163"/>
          <p14:tracePt t="53136" x="9009063" y="2062163"/>
          <p14:tracePt t="53146" x="8986838" y="2084388"/>
          <p14:tracePt t="53219" x="9009063" y="2084388"/>
          <p14:tracePt t="53225" x="9055100" y="2084388"/>
          <p14:tracePt t="53229" x="9099550" y="2084388"/>
          <p14:tracePt t="53233" x="9121775" y="2084388"/>
          <p14:tracePt t="53237" x="9166225" y="2084388"/>
          <p14:tracePt t="53240" x="9188450" y="2084388"/>
          <p14:tracePt t="53244" x="9210675" y="2084388"/>
          <p14:tracePt t="53248" x="9256713" y="2062163"/>
          <p14:tracePt t="53252" x="9278938" y="2062163"/>
          <p14:tracePt t="53261" x="9301163" y="2062163"/>
          <p14:tracePt t="53268" x="9323388" y="2062163"/>
          <p14:tracePt t="53323" x="9301163" y="2062163"/>
          <p14:tracePt t="53330" x="9256713" y="2062163"/>
          <p14:tracePt t="53334" x="9232900" y="2062163"/>
          <p14:tracePt t="53340" x="9188450" y="2062163"/>
          <p14:tracePt t="53344" x="9166225" y="2062163"/>
          <p14:tracePt t="53352" x="9121775" y="2062163"/>
          <p14:tracePt t="53356" x="9099550" y="2062163"/>
          <p14:tracePt t="53359" x="9077325" y="2062163"/>
          <p14:tracePt t="53367" x="9031288" y="2062163"/>
          <p14:tracePt t="53370" x="9031288" y="2084388"/>
          <p14:tracePt t="53373" x="9009063" y="2084388"/>
          <p14:tracePt t="53434" x="9031288" y="2084388"/>
          <p14:tracePt t="53439" x="9077325" y="2084388"/>
          <p14:tracePt t="53444" x="9144000" y="2084388"/>
          <p14:tracePt t="53449" x="9166225" y="2084388"/>
          <p14:tracePt t="53453" x="9210675" y="2084388"/>
          <p14:tracePt t="53457" x="9232900" y="2084388"/>
          <p14:tracePt t="53461" x="9278938" y="2084388"/>
          <p14:tracePt t="53468" x="9301163" y="2084388"/>
          <p14:tracePt t="53491" x="9323388" y="2062163"/>
          <p14:tracePt t="53530" x="9301163" y="2062163"/>
          <p14:tracePt t="53535" x="9256713" y="2062163"/>
          <p14:tracePt t="53538" x="9232900" y="2062163"/>
          <p14:tracePt t="53547" x="9188450" y="2084388"/>
          <p14:tracePt t="53551" x="9166225" y="2106613"/>
          <p14:tracePt t="53559" x="9144000" y="2106613"/>
          <p14:tracePt t="53563" x="9099550" y="2128838"/>
          <p14:tracePt t="53567" x="9077325" y="2128838"/>
          <p14:tracePt t="53572" x="9055100" y="2128838"/>
          <p14:tracePt t="53629" x="9077325" y="2128838"/>
          <p14:tracePt t="53633" x="9099550" y="2128838"/>
          <p14:tracePt t="53640" x="9166225" y="2128838"/>
          <p14:tracePt t="53649" x="9232900" y="2128838"/>
          <p14:tracePt t="53657" x="9256713" y="2128838"/>
          <p14:tracePt t="53669" x="9278938" y="2128838"/>
          <p14:tracePt t="53722" x="9256713" y="2128838"/>
          <p14:tracePt t="53729" x="9232900" y="2128838"/>
          <p14:tracePt t="53733" x="9188450" y="2151063"/>
          <p14:tracePt t="53744" x="9144000" y="2173288"/>
          <p14:tracePt t="53748" x="9121775" y="2173288"/>
          <p14:tracePt t="53752" x="9077325" y="2173288"/>
          <p14:tracePt t="53756" x="9055100" y="2197100"/>
          <p14:tracePt t="53762" x="9031288" y="2219325"/>
          <p14:tracePt t="53767" x="9009063" y="2219325"/>
          <p14:tracePt t="53782" x="8986838" y="2219325"/>
          <p14:tracePt t="53810" x="8964613" y="2241550"/>
          <p14:tracePt t="53819" x="8986838" y="2241550"/>
          <p14:tracePt t="53830" x="9031288" y="2241550"/>
          <p14:tracePt t="53835" x="9055100" y="2241550"/>
          <p14:tracePt t="53839" x="9077325" y="2241550"/>
          <p14:tracePt t="53843" x="9099550" y="2241550"/>
          <p14:tracePt t="53847" x="9144000" y="2241550"/>
          <p14:tracePt t="53852" x="9188450" y="2241550"/>
          <p14:tracePt t="53857" x="9256713" y="2219325"/>
          <p14:tracePt t="53861" x="9278938" y="2219325"/>
          <p14:tracePt t="53865" x="9323388" y="2219325"/>
          <p14:tracePt t="53870" x="9367838" y="2197100"/>
          <p14:tracePt t="53876" x="9390063" y="2197100"/>
          <p14:tracePt t="53880" x="9436100" y="2197100"/>
          <p14:tracePt t="53884" x="9458325" y="2197100"/>
          <p14:tracePt t="53888" x="9458325" y="2173288"/>
          <p14:tracePt t="53892" x="9480550" y="2173288"/>
          <p14:tracePt t="53962" x="9458325" y="2173288"/>
          <p14:tracePt t="53968" x="9412288" y="2173288"/>
          <p14:tracePt t="53973" x="9390063" y="2173288"/>
          <p14:tracePt t="53979" x="9367838" y="2173288"/>
          <p14:tracePt t="53987" x="9301163" y="2173288"/>
          <p14:tracePt t="53991" x="9278938" y="2173288"/>
          <p14:tracePt t="53995" x="9232900" y="2173288"/>
          <p14:tracePt t="53999" x="9188450" y="2173288"/>
          <p14:tracePt t="54004" x="9166225" y="2173288"/>
          <p14:tracePt t="54008" x="9121775" y="2197100"/>
          <p14:tracePt t="54013" x="9077325" y="2219325"/>
          <p14:tracePt t="54017" x="9055100" y="2219325"/>
          <p14:tracePt t="54021" x="9009063" y="2219325"/>
          <p14:tracePt t="54029" x="8964613" y="2241550"/>
          <p14:tracePt t="54068" x="9009063" y="2263775"/>
          <p14:tracePt t="54073" x="9031288" y="2263775"/>
          <p14:tracePt t="54077" x="9055100" y="2263775"/>
          <p14:tracePt t="54082" x="9121775" y="2263775"/>
          <p14:tracePt t="54087" x="9188450" y="2263775"/>
          <p14:tracePt t="54092" x="9232900" y="2263775"/>
          <p14:tracePt t="54097" x="9345613" y="2263775"/>
          <p14:tracePt t="54101" x="9390063" y="2263775"/>
          <p14:tracePt t="54107" x="9480550" y="2263775"/>
          <p14:tracePt t="54111" x="9569450" y="2241550"/>
          <p14:tracePt t="54115" x="9613900" y="2241550"/>
          <p14:tracePt t="54121" x="9682163" y="2241550"/>
          <p14:tracePt t="54125" x="9748838" y="2241550"/>
          <p14:tracePt t="54132" x="9793288" y="2241550"/>
          <p14:tracePt t="54175" x="9771063" y="2241550"/>
          <p14:tracePt t="54180" x="9748838" y="2241550"/>
          <p14:tracePt t="54185" x="9682163" y="2241550"/>
          <p14:tracePt t="54190" x="9569450" y="2263775"/>
          <p14:tracePt t="54195" x="9502775" y="2263775"/>
          <p14:tracePt t="54199" x="9458325" y="2263775"/>
          <p14:tracePt t="54203" x="9390063" y="2286000"/>
          <p14:tracePt t="54208" x="9323388" y="2308225"/>
          <p14:tracePt t="54212" x="9256713" y="2308225"/>
          <p14:tracePt t="54216" x="9210675" y="2308225"/>
          <p14:tracePt t="54220" x="9144000" y="2308225"/>
          <p14:tracePt t="54224" x="9099550" y="2308225"/>
          <p14:tracePt t="54228" x="9031288" y="2308225"/>
          <p14:tracePt t="54232" x="8986838" y="2308225"/>
          <p14:tracePt t="54240" x="8964613" y="2308225"/>
          <p14:tracePt t="54267" x="9009063" y="2308225"/>
          <p14:tracePt t="54273" x="9077325" y="2330450"/>
          <p14:tracePt t="54278" x="9166225" y="2330450"/>
          <p14:tracePt t="54282" x="9232900" y="2330450"/>
          <p14:tracePt t="54286" x="9323388" y="2330450"/>
          <p14:tracePt t="54290" x="9390063" y="2330450"/>
          <p14:tracePt t="54294" x="9502775" y="2308225"/>
          <p14:tracePt t="54298" x="9613900" y="2286000"/>
          <p14:tracePt t="54302" x="9726613" y="2286000"/>
          <p14:tracePt t="54306" x="9883775" y="2263775"/>
          <p14:tracePt t="54311" x="9994900" y="2263775"/>
          <p14:tracePt t="54314" x="10107613" y="2263775"/>
          <p14:tracePt t="54318" x="10220325" y="2263775"/>
          <p14:tracePt t="54322" x="10309225" y="2263775"/>
          <p14:tracePt t="54327" x="10375900" y="2263775"/>
          <p14:tracePt t="54331" x="10421938" y="2263775"/>
          <p14:tracePt t="54358" x="10399713" y="2263775"/>
          <p14:tracePt t="54364" x="10331450" y="2286000"/>
          <p14:tracePt t="54371" x="10242550" y="2308225"/>
          <p14:tracePt t="54376" x="10129838" y="2330450"/>
          <p14:tracePt t="54381" x="10063163" y="2352675"/>
          <p14:tracePt t="54385" x="9950450" y="2352675"/>
          <p14:tracePt t="54389" x="9883775" y="2352675"/>
          <p14:tracePt t="54393" x="9748838" y="2374900"/>
          <p14:tracePt t="54397" x="9637713" y="2374900"/>
          <p14:tracePt t="54400" x="9502775" y="2398713"/>
          <p14:tracePt t="54405" x="9412288" y="2420938"/>
          <p14:tracePt t="54409" x="9367838" y="2420938"/>
          <p14:tracePt t="54412" x="9301163" y="2420938"/>
          <p14:tracePt t="54416" x="9232900" y="2443163"/>
          <p14:tracePt t="54420" x="9210675" y="2465388"/>
          <p14:tracePt t="54449" x="9232900" y="2465388"/>
          <p14:tracePt t="54455" x="9278938" y="2465388"/>
          <p14:tracePt t="54458" x="9301163" y="2465388"/>
          <p14:tracePt t="54465" x="9367838" y="2443163"/>
          <p14:tracePt t="54470" x="9390063" y="2420938"/>
          <p14:tracePt t="54474" x="9458325" y="2398713"/>
          <p14:tracePt t="54477" x="9480550" y="2398713"/>
          <p14:tracePt t="54526" x="9458325" y="2398713"/>
          <p14:tracePt t="54532" x="9436100" y="2398713"/>
          <p14:tracePt t="54536" x="9412288" y="2398713"/>
          <p14:tracePt t="54540" x="9390063" y="2398713"/>
          <p14:tracePt t="54546" x="9367838" y="2398713"/>
          <p14:tracePt t="54572" x="9345613" y="2420938"/>
          <p14:tracePt t="54584" x="9367838" y="2420938"/>
          <p14:tracePt t="54588" x="9390063" y="2443163"/>
          <p14:tracePt t="54591" x="9436100" y="2443163"/>
          <p14:tracePt t="54595" x="9480550" y="2443163"/>
          <p14:tracePt t="54598" x="9525000" y="2443163"/>
          <p14:tracePt t="54600" x="9547225" y="2443163"/>
          <p14:tracePt t="54602" x="9613900" y="2443163"/>
          <p14:tracePt t="54604" x="9637713" y="2443163"/>
          <p14:tracePt t="54609" x="9659938" y="2443163"/>
          <p14:tracePt t="54612" x="9726613" y="2443163"/>
          <p14:tracePt t="54615" x="9771063" y="2443163"/>
          <p14:tracePt t="54617" x="9861550" y="2443163"/>
          <p14:tracePt t="54619" x="9883775" y="2443163"/>
          <p14:tracePt t="54621" x="9928225" y="2443163"/>
          <p14:tracePt t="54624" x="9972675" y="2443163"/>
          <p14:tracePt t="54628" x="10018713" y="2443163"/>
          <p14:tracePt t="54630" x="10040938" y="2443163"/>
          <p14:tracePt t="54632" x="10063163" y="2443163"/>
          <p14:tracePt t="54634" x="10085388" y="2443163"/>
          <p14:tracePt t="54689" x="10063163" y="2443163"/>
          <p14:tracePt t="54695" x="10040938" y="2465388"/>
          <p14:tracePt t="54699" x="10018713" y="2465388"/>
          <p14:tracePt t="54703" x="9994900" y="2465388"/>
          <p14:tracePt t="54709" x="9950450" y="2465388"/>
          <p14:tracePt t="54718" x="9839325" y="2487613"/>
          <p14:tracePt t="54722" x="9817100" y="2487613"/>
          <p14:tracePt t="54727" x="9771063" y="2487613"/>
          <p14:tracePt t="54730" x="9748838" y="2509838"/>
          <p14:tracePt t="54753" x="9748838" y="2532063"/>
          <p14:tracePt t="54764" x="9793288" y="2554288"/>
          <p14:tracePt t="54768" x="9817100" y="2554288"/>
          <p14:tracePt t="54773" x="9861550" y="2554288"/>
          <p14:tracePt t="54777" x="9906000" y="2554288"/>
          <p14:tracePt t="54781" x="9950450" y="2554288"/>
          <p14:tracePt t="54786" x="9994900" y="2554288"/>
          <p14:tracePt t="54789" x="10018713" y="2554288"/>
          <p14:tracePt t="54793" x="10063163" y="2554288"/>
          <p14:tracePt t="54802" x="10085388" y="2554288"/>
          <p14:tracePt t="54865" x="10063163" y="2554288"/>
          <p14:tracePt t="54870" x="10040938" y="2554288"/>
          <p14:tracePt t="54877" x="10018713" y="2554288"/>
          <p14:tracePt t="54881" x="9972675" y="2554288"/>
          <p14:tracePt t="54885" x="9950450" y="2554288"/>
          <p14:tracePt t="54890" x="9906000" y="2578100"/>
          <p14:tracePt t="54895" x="9883775" y="2578100"/>
          <p14:tracePt t="54899" x="9861550" y="2600325"/>
          <p14:tracePt t="54902" x="9839325" y="2600325"/>
          <p14:tracePt t="54911" x="9817100" y="2622550"/>
          <p14:tracePt t="54920" x="9793288" y="2622550"/>
          <p14:tracePt t="54982" x="9817100" y="2622550"/>
          <p14:tracePt t="54991" x="9839325" y="2600325"/>
          <p14:tracePt t="55007" x="9861550" y="2600325"/>
          <p14:tracePt t="55013" x="9883775" y="2600325"/>
          <p14:tracePt t="55020" x="9883775" y="2578100"/>
          <p14:tracePt t="55026" x="9906000" y="2578100"/>
          <p14:tracePt t="55048" x="9928225" y="2554288"/>
          <p14:tracePt t="55073" x="9950450" y="2554288"/>
          <p14:tracePt t="55101" x="9972675" y="2554288"/>
          <p14:tracePt t="55115" x="9972675" y="2532063"/>
          <p14:tracePt t="55157" x="9972675" y="2509838"/>
          <p14:tracePt t="55199" x="9972675" y="2487613"/>
          <p14:tracePt t="55272" x="9950450" y="2465388"/>
          <p14:tracePt t="55278" x="9928225" y="2465388"/>
          <p14:tracePt t="55291" x="9906000" y="2465388"/>
          <p14:tracePt t="55308" x="9883775" y="2465388"/>
          <p14:tracePt t="55328" x="9861550" y="2465388"/>
          <p14:tracePt t="55653" x="9861550" y="2443163"/>
          <p14:tracePt t="55683" x="9839325" y="2443163"/>
          <p14:tracePt t="55741" x="9839325" y="2420938"/>
          <p14:tracePt t="56253" x="9861550" y="2420938"/>
          <p14:tracePt t="56263" x="9883775" y="2420938"/>
          <p14:tracePt t="56637" x="9883775" y="2398713"/>
          <p14:tracePt t="56667" x="9906000" y="2398713"/>
          <p14:tracePt t="56709" x="9906000" y="2374900"/>
          <p14:tracePt t="56753" x="9906000" y="2352675"/>
          <p14:tracePt t="56781" x="9906000" y="2330450"/>
          <p14:tracePt t="56839" x="9906000" y="2308225"/>
          <p14:tracePt t="56868" x="9861550" y="2286000"/>
          <p14:tracePt t="56872" x="9839325" y="2286000"/>
          <p14:tracePt t="56883" x="9817100" y="2263775"/>
          <p14:tracePt t="56892" x="9771063" y="2241550"/>
          <p14:tracePt t="56905" x="9726613" y="2241550"/>
          <p14:tracePt t="56912" x="9682163" y="2219325"/>
          <p14:tracePt t="56918" x="9659938" y="2219325"/>
          <p14:tracePt t="56925" x="9591675" y="2219325"/>
          <p14:tracePt t="56938" x="9502775" y="2219325"/>
          <p14:tracePt t="56944" x="9458325" y="2219325"/>
          <p14:tracePt t="56949" x="9436100" y="2219325"/>
          <p14:tracePt t="56956" x="9412288" y="2219325"/>
          <p14:tracePt t="56964" x="9345613" y="2219325"/>
          <p14:tracePt t="56969" x="9323388" y="2219325"/>
          <p14:tracePt t="56973" x="9301163" y="2219325"/>
          <p14:tracePt t="56981" x="9210675" y="2219325"/>
          <p14:tracePt t="56985" x="9188450" y="2219325"/>
          <p14:tracePt t="56988" x="9144000" y="2219325"/>
          <p14:tracePt t="56993" x="9121775" y="2219325"/>
          <p14:tracePt t="56997" x="9077325" y="2219325"/>
          <p14:tracePt t="57002" x="9031288" y="2219325"/>
          <p14:tracePt t="57006" x="9009063" y="2219325"/>
          <p14:tracePt t="57010" x="8964613" y="2219325"/>
          <p14:tracePt t="57017" x="8920163" y="2219325"/>
          <p14:tracePt t="57021" x="8897938" y="2219325"/>
          <p14:tracePt t="57025" x="8875713" y="2219325"/>
          <p14:tracePt t="57032" x="8851900" y="2219325"/>
          <p14:tracePt t="57087" x="8851900" y="2197100"/>
          <p14:tracePt t="57098" x="8920163" y="2197100"/>
          <p14:tracePt t="57103" x="8942388" y="2173288"/>
          <p14:tracePt t="57109" x="8942388" y="2151063"/>
          <p14:tracePt t="57113" x="8986838" y="2151063"/>
          <p14:tracePt t="57123" x="9031288" y="2128838"/>
          <p14:tracePt t="57136" x="9055100" y="2128838"/>
          <p14:tracePt t="57188" x="9031288" y="2128838"/>
          <p14:tracePt t="57194" x="9009063" y="2128838"/>
          <p14:tracePt t="57198" x="8986838" y="2128838"/>
          <p14:tracePt t="57200" x="8964613" y="2128838"/>
          <p14:tracePt t="57206" x="8942388" y="2128838"/>
          <p14:tracePt t="57208" x="8942388" y="2151063"/>
          <p14:tracePt t="57214" x="8920163" y="2151063"/>
          <p14:tracePt t="57220" x="8897938" y="2173288"/>
          <p14:tracePt t="57224" x="8875713" y="2173288"/>
          <p14:tracePt t="57269" x="8897938" y="2173288"/>
          <p14:tracePt t="57279" x="8920163" y="2173288"/>
          <p14:tracePt t="57285" x="8942388" y="2173288"/>
          <p14:tracePt t="57289" x="8964613" y="2173288"/>
          <p14:tracePt t="57294" x="9009063" y="2151063"/>
          <p14:tracePt t="57302" x="9077325" y="2128838"/>
          <p14:tracePt t="57308" x="9099550" y="2128838"/>
          <p14:tracePt t="57312" x="9144000" y="2084388"/>
          <p14:tracePt t="57316" x="9166225" y="2084388"/>
          <p14:tracePt t="57324" x="9188450" y="2062163"/>
          <p14:tracePt t="57384" x="9166225" y="2062163"/>
          <p14:tracePt t="57390" x="9121775" y="2062163"/>
          <p14:tracePt t="57399" x="9099550" y="2062163"/>
          <p14:tracePt t="57405" x="9077325" y="2062163"/>
          <p14:tracePt t="57503" x="9099550" y="2062163"/>
          <p14:tracePt t="57871" x="9077325" y="2062163"/>
          <p14:tracePt t="57878" x="9055100" y="2062163"/>
          <p14:tracePt t="57884" x="9031288" y="2062163"/>
          <p14:tracePt t="57903" x="9009063" y="2062163"/>
          <p14:tracePt t="58341" x="8986838" y="2062163"/>
          <p14:tracePt t="58355" x="8964613" y="2062163"/>
          <p14:tracePt t="58362" x="8942388" y="2062163"/>
          <p14:tracePt t="58367" x="8942388" y="2084388"/>
          <p14:tracePt t="58387" x="8920163" y="2084388"/>
          <p14:tracePt t="58395" x="8920163" y="2106613"/>
          <p14:tracePt t="58427" x="8897938" y="2106613"/>
          <p14:tracePt t="58504" x="8920163" y="2084388"/>
          <p14:tracePt t="58508" x="8942388" y="2062163"/>
          <p14:tracePt t="58513" x="8964613" y="1993900"/>
          <p14:tracePt t="58515" x="9009063" y="1971675"/>
          <p14:tracePt t="58519" x="9031288" y="1927225"/>
          <p14:tracePt t="58523" x="9077325" y="1860550"/>
          <p14:tracePt t="58527" x="9121775" y="1792288"/>
          <p14:tracePt t="58532" x="9166225" y="1681163"/>
          <p14:tracePt t="58536" x="9232900" y="1612900"/>
          <p14:tracePt t="58540" x="9278938" y="1568450"/>
          <p14:tracePt t="58544" x="9301163" y="1524000"/>
          <p14:tracePt t="58548" x="9323388" y="1457325"/>
          <p14:tracePt t="58552" x="9367838" y="1411288"/>
          <p14:tracePt t="58555" x="9367838" y="1366838"/>
          <p14:tracePt t="58559" x="9390063" y="1344613"/>
          <p14:tracePt t="58563" x="9436100" y="1277938"/>
          <p14:tracePt t="58566" x="9458325" y="1255713"/>
          <p14:tracePt t="58569" x="9480550" y="1231900"/>
          <p14:tracePt t="58572" x="9480550" y="1209675"/>
          <p14:tracePt t="58576" x="9502775" y="1209675"/>
          <p14:tracePt t="58579" x="9502775" y="1187450"/>
          <p14:tracePt t="58582" x="9525000" y="1187450"/>
          <p14:tracePt t="58589" x="9547225" y="1165225"/>
          <p14:tracePt t="59769" x="9547225" y="1187450"/>
          <p14:tracePt t="59783" x="9547225" y="1209675"/>
          <p14:tracePt t="59789" x="9547225" y="1231900"/>
          <p14:tracePt t="59795" x="9547225" y="1255713"/>
          <p14:tracePt t="59811" x="9547225" y="1277938"/>
          <p14:tracePt t="59814" x="9547225" y="1300163"/>
          <p14:tracePt t="59823" x="9547225" y="1322388"/>
          <p14:tracePt t="59835" x="9547225" y="1344613"/>
          <p14:tracePt t="59841" x="9547225" y="1366838"/>
          <p14:tracePt t="59855" x="9547225" y="1389063"/>
          <p14:tracePt t="59863" x="9547225" y="1411288"/>
          <p14:tracePt t="59880" x="9547225" y="1435100"/>
          <p14:tracePt t="59889" x="9547225" y="1457325"/>
          <p14:tracePt t="59902" x="9547225" y="1479550"/>
          <p14:tracePt t="59908" x="9547225" y="1501775"/>
          <p14:tracePt t="59922" x="9547225" y="1524000"/>
          <p14:tracePt t="59944" x="9547225" y="1546225"/>
          <p14:tracePt t="60071" x="9569450" y="1546225"/>
          <p14:tracePt t="60185" x="9569450" y="1568450"/>
          <p14:tracePt t="60192" x="9569450" y="1590675"/>
          <p14:tracePt t="60195" x="9569450" y="1612900"/>
          <p14:tracePt t="60202" x="9569450" y="1636713"/>
          <p14:tracePt t="60207" x="9569450" y="1658938"/>
          <p14:tracePt t="60215" x="9569450" y="1703388"/>
          <p14:tracePt t="60223" x="9569450" y="1725613"/>
          <p14:tracePt t="60232" x="9569450" y="1770063"/>
          <p14:tracePt t="60239" x="9569450" y="1792288"/>
          <p14:tracePt t="60245" x="9569450" y="1816100"/>
          <p14:tracePt t="60251" x="9569450" y="1838325"/>
          <p14:tracePt t="60254" x="9569450" y="1860550"/>
          <p14:tracePt t="60263" x="9569450" y="1882775"/>
          <p14:tracePt t="60266" x="9569450" y="1905000"/>
          <p14:tracePt t="60279" x="9569450" y="1927225"/>
          <p14:tracePt t="60291" x="9569450" y="1949450"/>
          <p14:tracePt t="60446" x="9569450" y="1927225"/>
          <p14:tracePt t="60452" x="9591675" y="1882775"/>
          <p14:tracePt t="60461" x="9591675" y="1838325"/>
          <p14:tracePt t="60469" x="9591675" y="1792288"/>
          <p14:tracePt t="60473" x="9591675" y="1770063"/>
          <p14:tracePt t="60480" x="9591675" y="1747838"/>
          <p14:tracePt t="60485" x="9613900" y="1703388"/>
          <p14:tracePt t="60489" x="9613900" y="1681163"/>
          <p14:tracePt t="60501" x="9613900" y="1658938"/>
          <p14:tracePt t="60505" x="9613900" y="1636713"/>
          <p14:tracePt t="60513" x="9613900" y="1612900"/>
          <p14:tracePt t="60517" x="9613900" y="1590675"/>
          <p14:tracePt t="60531" x="9613900" y="1568450"/>
          <p14:tracePt t="60619" x="9613900" y="1590675"/>
          <p14:tracePt t="60628" x="9613900" y="1636713"/>
          <p14:tracePt t="60632" x="9613900" y="1658938"/>
          <p14:tracePt t="60636" x="9613900" y="1681163"/>
          <p14:tracePt t="60640" x="9613900" y="1725613"/>
          <p14:tracePt t="60645" x="9613900" y="1747838"/>
          <p14:tracePt t="60651" x="9613900" y="1792288"/>
          <p14:tracePt t="60654" x="9613900" y="1816100"/>
          <p14:tracePt t="60658" x="9613900" y="1838325"/>
          <p14:tracePt t="60663" x="9613900" y="1882775"/>
          <p14:tracePt t="60666" x="9613900" y="1905000"/>
          <p14:tracePt t="60670" x="9613900" y="1927225"/>
          <p14:tracePt t="60673" x="9613900" y="1949450"/>
          <p14:tracePt t="60677" x="9613900" y="1971675"/>
          <p14:tracePt t="60680" x="9613900" y="1993900"/>
          <p14:tracePt t="60686" x="9613900" y="2017713"/>
          <p14:tracePt t="60690" x="9613900" y="2039938"/>
          <p14:tracePt t="60696" x="9613900" y="2062163"/>
          <p14:tracePt t="60702" x="9613900" y="2084388"/>
          <p14:tracePt t="60711" x="9613900" y="2106613"/>
          <p14:tracePt t="60729" x="9613900" y="2128838"/>
          <p14:tracePt t="60814" x="9613900" y="2106613"/>
          <p14:tracePt t="60820" x="9613900" y="2062163"/>
          <p14:tracePt t="60829" x="9613900" y="2017713"/>
          <p14:tracePt t="60837" x="9613900" y="1993900"/>
          <p14:tracePt t="60841" x="9613900" y="1971675"/>
          <p14:tracePt t="60848" x="9613900" y="1927225"/>
          <p14:tracePt t="60852" x="9613900" y="1882775"/>
          <p14:tracePt t="60862" x="9613900" y="1860550"/>
          <p14:tracePt t="60866" x="9613900" y="1838325"/>
          <p14:tracePt t="60869" x="9613900" y="1816100"/>
          <p14:tracePt t="60875" x="9613900" y="1792288"/>
          <p14:tracePt t="60881" x="9613900" y="1770063"/>
          <p14:tracePt t="60885" x="9613900" y="1747838"/>
          <p14:tracePt t="60889" x="9613900" y="1725613"/>
          <p14:tracePt t="60961" x="9613900" y="1747838"/>
          <p14:tracePt t="60968" x="9613900" y="1792288"/>
          <p14:tracePt t="60972" x="9613900" y="1816100"/>
          <p14:tracePt t="60978" x="9613900" y="1860550"/>
          <p14:tracePt t="60982" x="9613900" y="1882775"/>
          <p14:tracePt t="60986" x="9613900" y="1905000"/>
          <p14:tracePt t="60993" x="9613900" y="1927225"/>
          <p14:tracePt t="60997" x="9613900" y="1971675"/>
          <p14:tracePt t="61003" x="9613900" y="1993900"/>
          <p14:tracePt t="61012" x="9613900" y="2017713"/>
          <p14:tracePt t="61015" x="9613900" y="2039938"/>
          <p14:tracePt t="61028" x="9613900" y="2062163"/>
          <p14:tracePt t="61117" x="9613900" y="2039938"/>
          <p14:tracePt t="61122" x="9613900" y="2017713"/>
          <p14:tracePt t="61132" x="9613900" y="1993900"/>
          <p14:tracePt t="61141" x="9613900" y="1971675"/>
          <p14:tracePt t="61151" x="9613900" y="1949450"/>
          <p14:tracePt t="61155" x="9613900" y="1927225"/>
          <p14:tracePt t="61164" x="9613900" y="1882775"/>
          <p14:tracePt t="61219" x="9591675" y="1882775"/>
          <p14:tracePt t="61247" x="9569450" y="1882775"/>
          <p14:tracePt t="61260" x="9547225" y="1882775"/>
          <p14:tracePt t="61267" x="9525000" y="1882775"/>
          <p14:tracePt t="61274" x="9502775" y="1905000"/>
          <p14:tracePt t="61279" x="9480550" y="1927225"/>
          <p14:tracePt t="61282" x="9458325" y="1949450"/>
          <p14:tracePt t="61290" x="9436100" y="1971675"/>
          <p14:tracePt t="61298" x="9412288" y="1993900"/>
          <p14:tracePt t="61303" x="9390063" y="2039938"/>
          <p14:tracePt t="61306" x="9367838" y="2062163"/>
          <p14:tracePt t="61311" x="9367838" y="2106613"/>
          <p14:tracePt t="61316" x="9367838" y="2151063"/>
          <p14:tracePt t="61324" x="9367838" y="2219325"/>
          <p14:tracePt t="61330" x="9367838" y="2241550"/>
          <p14:tracePt t="61334" x="9367838" y="2286000"/>
          <p14:tracePt t="61338" x="9367838" y="2308225"/>
          <p14:tracePt t="61344" x="9367838" y="2374900"/>
          <p14:tracePt t="61350" x="9367838" y="2398713"/>
          <p14:tracePt t="61353" x="9367838" y="2420938"/>
          <p14:tracePt t="61359" x="9367838" y="2443163"/>
          <p14:tracePt t="61363" x="9367838" y="2465388"/>
          <p14:tracePt t="61366" x="9367838" y="2509838"/>
          <p14:tracePt t="61372" x="9390063" y="2532063"/>
          <p14:tracePt t="61378" x="9412288" y="2554288"/>
          <p14:tracePt t="61385" x="9436100" y="2578100"/>
          <p14:tracePt t="61389" x="9436100" y="2600325"/>
          <p14:tracePt t="61393" x="9458325" y="2600325"/>
          <p14:tracePt t="61401" x="9458325" y="2622550"/>
          <p14:tracePt t="61405" x="9480550" y="2644775"/>
          <p14:tracePt t="61412" x="9502775" y="2644775"/>
          <p14:tracePt t="61417" x="9525000" y="2667000"/>
          <p14:tracePt t="61426" x="9547225" y="2667000"/>
          <p14:tracePt t="61432" x="9569450" y="2667000"/>
          <p14:tracePt t="61441" x="9591675" y="2667000"/>
          <p14:tracePt t="61447" x="9613900" y="2667000"/>
          <p14:tracePt t="61451" x="9637713" y="2667000"/>
          <p14:tracePt t="61465" x="9659938" y="2667000"/>
          <p14:tracePt t="61470" x="9682163" y="2667000"/>
          <p14:tracePt t="61475" x="9704388" y="2667000"/>
          <p14:tracePt t="61482" x="9793288" y="2644775"/>
          <p14:tracePt t="61486" x="9817100" y="2622550"/>
          <p14:tracePt t="61489" x="9839325" y="2622550"/>
          <p14:tracePt t="61492" x="9861550" y="2600325"/>
          <p14:tracePt t="61498" x="9883775" y="2578100"/>
          <p14:tracePt t="61503" x="9906000" y="2554288"/>
          <p14:tracePt t="61507" x="9928225" y="2532063"/>
          <p14:tracePt t="61513" x="9950450" y="2509838"/>
          <p14:tracePt t="61519" x="9972675" y="2487613"/>
          <p14:tracePt t="61529" x="9994900" y="2465388"/>
          <p14:tracePt t="61537" x="10018713" y="2443163"/>
          <p14:tracePt t="61540" x="10018713" y="2420938"/>
          <p14:tracePt t="61546" x="10018713" y="2398713"/>
          <p14:tracePt t="61550" x="10040938" y="2374900"/>
          <p14:tracePt t="61555" x="10040938" y="2352675"/>
          <p14:tracePt t="61563" x="10040938" y="2330450"/>
          <p14:tracePt t="61567" x="10040938" y="2308225"/>
          <p14:tracePt t="61571" x="10063163" y="2286000"/>
          <p14:tracePt t="61575" x="10063163" y="2263775"/>
          <p14:tracePt t="61585" x="10063163" y="2197100"/>
          <p14:tracePt t="61590" x="10063163" y="2173288"/>
          <p14:tracePt t="61593" x="10063163" y="2151063"/>
          <p14:tracePt t="61601" x="10063163" y="2106613"/>
          <p14:tracePt t="61605" x="10063163" y="2084388"/>
          <p14:tracePt t="61613" x="10063163" y="2039938"/>
          <p14:tracePt t="61618" x="10063163" y="1993900"/>
          <p14:tracePt t="61626" x="10040938" y="1949450"/>
          <p14:tracePt t="61632" x="10040938" y="1927225"/>
          <p14:tracePt t="61637" x="10040938" y="1905000"/>
          <p14:tracePt t="61641" x="10018713" y="1882775"/>
          <p14:tracePt t="61648" x="9994900" y="1860550"/>
          <p14:tracePt t="61652" x="9972675" y="1838325"/>
          <p14:tracePt t="61657" x="9950450" y="1792288"/>
          <p14:tracePt t="61660" x="9950450" y="1770063"/>
          <p14:tracePt t="61667" x="9906000" y="1747838"/>
          <p14:tracePt t="61672" x="9883775" y="1703388"/>
          <p14:tracePt t="61681" x="9817100" y="1658938"/>
          <p14:tracePt t="61685" x="9771063" y="1636713"/>
          <p14:tracePt t="61691" x="9726613" y="1636713"/>
          <p14:tracePt t="61696" x="9704388" y="1612900"/>
          <p14:tracePt t="61702" x="9659938" y="1612900"/>
          <p14:tracePt t="61709" x="9637713" y="1612900"/>
          <p14:tracePt t="61717" x="9525000" y="1612900"/>
          <p14:tracePt t="61722" x="9480550" y="1612900"/>
          <p14:tracePt t="61727" x="9458325" y="1612900"/>
          <p14:tracePt t="61731" x="9412288" y="1612900"/>
          <p14:tracePt t="61736" x="9367838" y="1612900"/>
          <p14:tracePt t="61741" x="9323388" y="1612900"/>
          <p14:tracePt t="61745" x="9301163" y="1636713"/>
          <p14:tracePt t="61749" x="9256713" y="1658938"/>
          <p14:tracePt t="61754" x="9232900" y="1681163"/>
          <p14:tracePt t="61758" x="9210675" y="1703388"/>
          <p14:tracePt t="61765" x="9144000" y="1747838"/>
          <p14:tracePt t="61769" x="9099550" y="1770063"/>
          <p14:tracePt t="61773" x="9099550" y="1792288"/>
          <p14:tracePt t="61778" x="9031288" y="1860550"/>
          <p14:tracePt t="61782" x="9009063" y="1905000"/>
          <p14:tracePt t="61786" x="8986838" y="1949450"/>
          <p14:tracePt t="61790" x="8964613" y="1971675"/>
          <p14:tracePt t="61795" x="8942388" y="2039938"/>
          <p14:tracePt t="61799" x="8920163" y="2084388"/>
          <p14:tracePt t="61803" x="8920163" y="2128838"/>
          <p14:tracePt t="61807" x="8920163" y="2151063"/>
          <p14:tracePt t="61811" x="8897938" y="2197100"/>
          <p14:tracePt t="61815" x="8897938" y="2241550"/>
          <p14:tracePt t="61819" x="8875713" y="2263775"/>
          <p14:tracePt t="61823" x="8875713" y="2308225"/>
          <p14:tracePt t="61828" x="8875713" y="2330450"/>
          <p14:tracePt t="61831" x="8875713" y="2352675"/>
          <p14:tracePt t="61838" x="8875713" y="2420938"/>
          <p14:tracePt t="61845" x="8875713" y="2487613"/>
          <p14:tracePt t="61850" x="8875713" y="2509838"/>
          <p14:tracePt t="61859" x="8897938" y="2554288"/>
          <p14:tracePt t="61868" x="8920163" y="2644775"/>
          <p14:tracePt t="61871" x="8964613" y="2667000"/>
          <p14:tracePt t="61879" x="8964613" y="2689225"/>
          <p14:tracePt t="61884" x="8986838" y="2711450"/>
          <p14:tracePt t="61887" x="8986838" y="2733675"/>
          <p14:tracePt t="61891" x="9009063" y="2755900"/>
          <p14:tracePt t="61897" x="9031288" y="2779713"/>
          <p14:tracePt t="61906" x="9055100" y="2824163"/>
          <p14:tracePt t="61910" x="9077325" y="2824163"/>
          <p14:tracePt t="61917" x="9099550" y="2846388"/>
          <p14:tracePt t="61921" x="9099550" y="2868613"/>
          <p14:tracePt t="61925" x="9121775" y="2868613"/>
          <p14:tracePt t="61928" x="9144000" y="2890838"/>
          <p14:tracePt t="61935" x="9166225" y="2913063"/>
          <p14:tracePt t="61941" x="9188450" y="2935288"/>
          <p14:tracePt t="61952" x="9278938" y="2959100"/>
          <p14:tracePt t="61956" x="9323388" y="2959100"/>
          <p14:tracePt t="61960" x="9345613" y="2959100"/>
          <p14:tracePt t="61966" x="9390063" y="2981325"/>
          <p14:tracePt t="61971" x="9458325" y="3003550"/>
          <p14:tracePt t="61975" x="9480550" y="3003550"/>
          <p14:tracePt t="61979" x="9525000" y="3003550"/>
          <p14:tracePt t="61984" x="9591675" y="3025775"/>
          <p14:tracePt t="61988" x="9637713" y="3025775"/>
          <p14:tracePt t="61993" x="9682163" y="3048000"/>
          <p14:tracePt t="61997" x="9726613" y="3048000"/>
          <p14:tracePt t="62001" x="9771063" y="3048000"/>
          <p14:tracePt t="62004" x="9817100" y="3070225"/>
          <p14:tracePt t="62009" x="9839325" y="3092450"/>
          <p14:tracePt t="62014" x="9906000" y="3092450"/>
          <p14:tracePt t="62019" x="9950450" y="3092450"/>
          <p14:tracePt t="62023" x="9972675" y="3114675"/>
          <p14:tracePt t="62027" x="10018713" y="3114675"/>
          <p14:tracePt t="62031" x="10040938" y="3114675"/>
          <p14:tracePt t="62036" x="10107613" y="3114675"/>
          <p14:tracePt t="62041" x="10129838" y="3114675"/>
          <p14:tracePt t="62045" x="10174288" y="3114675"/>
          <p14:tracePt t="62056" x="10242550" y="3114675"/>
          <p14:tracePt t="62066" x="10264775" y="3114675"/>
          <p14:tracePt t="62071" x="10287000" y="3114675"/>
          <p14:tracePt t="62073" x="10309225" y="3114675"/>
          <p14:tracePt t="62076" x="10309225" y="3092450"/>
          <p14:tracePt t="62078" x="10331450" y="3092450"/>
          <p14:tracePt t="62083" x="10353675" y="3070225"/>
          <p14:tracePt t="62090" x="10375900" y="3070225"/>
          <p14:tracePt t="62095" x="10375900" y="3048000"/>
          <p14:tracePt t="62098" x="10399713" y="3048000"/>
          <p14:tracePt t="62100" x="10399713" y="3025775"/>
          <p14:tracePt t="62104" x="10421938" y="3025775"/>
          <p14:tracePt t="62108" x="10444163" y="3025775"/>
          <p14:tracePt t="62110" x="10444163" y="3003550"/>
          <p14:tracePt t="62114" x="10466388" y="2981325"/>
          <p14:tracePt t="62118" x="10488613" y="2959100"/>
          <p14:tracePt t="62122" x="10488613" y="2935288"/>
          <p14:tracePt t="62124" x="10510838" y="2935288"/>
          <p14:tracePt t="62128" x="10533063" y="2913063"/>
          <p14:tracePt t="62133" x="10555288" y="2890838"/>
          <p14:tracePt t="62135" x="10555288" y="2868613"/>
          <p14:tracePt t="62137" x="10555288" y="2846388"/>
          <p14:tracePt t="62139" x="10579100" y="2846388"/>
          <p14:tracePt t="62142" x="10579100" y="2824163"/>
          <p14:tracePt t="62144" x="10579100" y="2801938"/>
          <p14:tracePt t="62147" x="10601325" y="2779713"/>
          <p14:tracePt t="62149" x="10623550" y="2779713"/>
          <p14:tracePt t="62153" x="10623550" y="2755900"/>
          <p14:tracePt t="62155" x="10623550" y="2733675"/>
          <p14:tracePt t="62158" x="10623550" y="2711450"/>
          <p14:tracePt t="62160" x="10645775" y="2711450"/>
          <p14:tracePt t="62162" x="10645775" y="2689225"/>
          <p14:tracePt t="62165" x="10668000" y="2644775"/>
          <p14:tracePt t="62169" x="10668000" y="2622550"/>
          <p14:tracePt t="62173" x="10690225" y="2578100"/>
          <p14:tracePt t="62178" x="10690225" y="2554288"/>
          <p14:tracePt t="62181" x="10690225" y="2532063"/>
          <p14:tracePt t="62183" x="10690225" y="2509838"/>
          <p14:tracePt t="62185" x="10690225" y="2487613"/>
          <p14:tracePt t="62189" x="10690225" y="2465388"/>
          <p14:tracePt t="62194" x="10690225" y="2420938"/>
          <p14:tracePt t="62197" x="10690225" y="2398713"/>
          <p14:tracePt t="62201" x="10690225" y="2352675"/>
          <p14:tracePt t="62208" x="10690225" y="2330450"/>
          <p14:tracePt t="62211" x="10690225" y="2308225"/>
          <p14:tracePt t="62213" x="10690225" y="2286000"/>
          <p14:tracePt t="62215" x="10690225" y="2263775"/>
          <p14:tracePt t="62221" x="10690225" y="2241550"/>
          <p14:tracePt t="62226" x="10690225" y="2219325"/>
          <p14:tracePt t="62228" x="10690225" y="2197100"/>
          <p14:tracePt t="62231" x="10690225" y="2173288"/>
          <p14:tracePt t="62235" x="10690225" y="2151063"/>
          <p14:tracePt t="62239" x="10668000" y="2128838"/>
          <p14:tracePt t="62242" x="10668000" y="2106613"/>
          <p14:tracePt t="62247" x="10668000" y="2084388"/>
          <p14:tracePt t="62251" x="10645775" y="2084388"/>
          <p14:tracePt t="62253" x="10645775" y="2062163"/>
          <p14:tracePt t="62257" x="10623550" y="2039938"/>
          <p14:tracePt t="62260" x="10623550" y="2017713"/>
          <p14:tracePt t="62265" x="10601325" y="1993900"/>
          <p14:tracePt t="62267" x="10579100" y="1971675"/>
          <p14:tracePt t="62271" x="10579100" y="1949450"/>
          <p14:tracePt t="62275" x="10555288" y="1949450"/>
          <p14:tracePt t="62278" x="10555288" y="1927225"/>
          <p14:tracePt t="62279" x="10533063" y="1927225"/>
          <p14:tracePt t="62281" x="10533063" y="1905000"/>
          <p14:tracePt t="62285" x="10488613" y="1882775"/>
          <p14:tracePt t="62287" x="10488613" y="1860550"/>
          <p14:tracePt t="62289" x="10466388" y="1860550"/>
          <p14:tracePt t="62292" x="10466388" y="1838325"/>
          <p14:tracePt t="62294" x="10444163" y="1838325"/>
          <p14:tracePt t="62295" x="10421938" y="1838325"/>
          <p14:tracePt t="62297" x="10375900" y="1816100"/>
          <p14:tracePt t="62299" x="10375900" y="1792288"/>
          <p14:tracePt t="62301" x="10353675" y="1792288"/>
          <p14:tracePt t="62305" x="10309225" y="1770063"/>
          <p14:tracePt t="62307" x="10287000" y="1747838"/>
          <p14:tracePt t="62311" x="10242550" y="1725613"/>
          <p14:tracePt t="62313" x="10220325" y="1725613"/>
          <p14:tracePt t="62315" x="10198100" y="1703388"/>
          <p14:tracePt t="62317" x="10152063" y="1681163"/>
          <p14:tracePt t="62321" x="10107613" y="1681163"/>
          <p14:tracePt t="62323" x="10085388" y="1658938"/>
          <p14:tracePt t="62325" x="10063163" y="1658938"/>
          <p14:tracePt t="62328" x="10018713" y="1636713"/>
          <p14:tracePt t="62329" x="9994900" y="1636713"/>
          <p14:tracePt t="62331" x="9950450" y="1612900"/>
          <p14:tracePt t="62333" x="9906000" y="1612900"/>
          <p14:tracePt t="62335" x="9883775" y="1612900"/>
          <p14:tracePt t="62337" x="9861550" y="1590675"/>
          <p14:tracePt t="62339" x="9839325" y="1590675"/>
          <p14:tracePt t="62342" x="9793288" y="1568450"/>
          <p14:tracePt t="62344" x="9771063" y="1568450"/>
          <p14:tracePt t="62345" x="9748838" y="1568450"/>
          <p14:tracePt t="62347" x="9704388" y="1546225"/>
          <p14:tracePt t="62349" x="9682163" y="1546225"/>
          <p14:tracePt t="62351" x="9637713" y="1524000"/>
          <p14:tracePt t="62353" x="9591675" y="1524000"/>
          <p14:tracePt t="62355" x="9569450" y="1524000"/>
          <p14:tracePt t="62357" x="9547225" y="1501775"/>
          <p14:tracePt t="62360" x="9480550" y="1479550"/>
          <p14:tracePt t="62362" x="9458325" y="1479550"/>
          <p14:tracePt t="62363" x="9436100" y="1479550"/>
          <p14:tracePt t="62365" x="9412288" y="1479550"/>
          <p14:tracePt t="62367" x="9367838" y="1457325"/>
          <p14:tracePt t="62369" x="9323388" y="1435100"/>
          <p14:tracePt t="62371" x="9301163" y="1435100"/>
          <p14:tracePt t="62373" x="9256713" y="1411288"/>
          <p14:tracePt t="62378" x="9232900" y="1411288"/>
          <p14:tracePt t="62379" x="9166225" y="1411288"/>
          <p14:tracePt t="62381" x="9144000" y="1411288"/>
          <p14:tracePt t="62383" x="9121775" y="1389063"/>
          <p14:tracePt t="62385" x="9099550" y="1389063"/>
          <p14:tracePt t="62387" x="9077325" y="1389063"/>
          <p14:tracePt t="62389" x="9055100" y="1366838"/>
          <p14:tracePt t="62392" x="9031288" y="1366838"/>
          <p14:tracePt t="62394" x="9009063" y="1366838"/>
          <p14:tracePt t="62395" x="8986838" y="1366838"/>
          <p14:tracePt t="62397" x="8964613" y="1366838"/>
          <p14:tracePt t="62399" x="8942388" y="1366838"/>
          <p14:tracePt t="62403" x="8920163" y="1366838"/>
          <p14:tracePt t="62405" x="8897938" y="1366838"/>
          <p14:tracePt t="62407" x="8875713" y="1366838"/>
          <p14:tracePt t="62410" x="8851900" y="1366838"/>
          <p14:tracePt t="62413" x="8829675" y="1366838"/>
          <p14:tracePt t="62417" x="8807450" y="1366838"/>
          <p14:tracePt t="62423" x="8785225" y="1366838"/>
          <p14:tracePt t="62425" x="8763000" y="1366838"/>
          <p14:tracePt t="62429" x="8740775" y="1366838"/>
          <p14:tracePt t="62435" x="8718550" y="1389063"/>
          <p14:tracePt t="62439" x="8696325" y="1389063"/>
          <p14:tracePt t="62449" x="8674100" y="1411288"/>
          <p14:tracePt t="62455" x="8650288" y="1411288"/>
          <p14:tracePt t="62460" x="8650288" y="1435100"/>
          <p14:tracePt t="62463" x="8628063" y="1435100"/>
          <p14:tracePt t="62465" x="8605838" y="1457325"/>
          <p14:tracePt t="62469" x="8605838" y="1479550"/>
          <p14:tracePt t="62471" x="8583613" y="1479550"/>
          <p14:tracePt t="62475" x="8583613" y="1501775"/>
          <p14:tracePt t="62478" x="8561388" y="1501775"/>
          <p14:tracePt t="62479" x="8561388" y="1524000"/>
          <p14:tracePt t="62481" x="8539163" y="1524000"/>
          <p14:tracePt t="62483" x="8539163" y="1546225"/>
          <p14:tracePt t="62485" x="8516938" y="1568450"/>
          <p14:tracePt t="62492" x="8494713" y="1590675"/>
          <p14:tracePt t="62497" x="8470900" y="1612900"/>
          <p14:tracePt t="62499" x="8470900" y="1636713"/>
          <p14:tracePt t="62501" x="8448675" y="1658938"/>
          <p14:tracePt t="62505" x="8426450" y="1681163"/>
          <p14:tracePt t="62510" x="8426450" y="1703388"/>
          <p14:tracePt t="62511" x="8404225" y="1725613"/>
          <p14:tracePt t="62515" x="8382000" y="1747838"/>
          <p14:tracePt t="62518" x="8382000" y="1770063"/>
          <p14:tracePt t="62519" x="8382000" y="1792288"/>
          <p14:tracePt t="62521" x="8359775" y="1816100"/>
          <p14:tracePt t="62525" x="8359775" y="1838325"/>
          <p14:tracePt t="62527" x="8337550" y="1860550"/>
          <p14:tracePt t="62529" x="8337550" y="1882775"/>
          <p14:tracePt t="62533" x="8337550" y="1905000"/>
          <p14:tracePt t="62536" x="8337550" y="1927225"/>
          <p14:tracePt t="62537" x="8337550" y="1949450"/>
          <p14:tracePt t="62539" x="8337550" y="1993900"/>
          <p14:tracePt t="62542" x="8337550" y="2017713"/>
          <p14:tracePt t="62545" x="8337550" y="2062163"/>
          <p14:tracePt t="62547" x="8337550" y="2084388"/>
          <p14:tracePt t="62549" x="8337550" y="2106613"/>
          <p14:tracePt t="62553" x="8337550" y="2128838"/>
          <p14:tracePt t="62555" x="8337550" y="2151063"/>
          <p14:tracePt t="62559" x="8337550" y="2219325"/>
          <p14:tracePt t="62562" x="8337550" y="2241550"/>
          <p14:tracePt t="62565" x="8337550" y="2286000"/>
          <p14:tracePt t="62567" x="8337550" y="2308225"/>
          <p14:tracePt t="62570" x="8337550" y="2330450"/>
          <p14:tracePt t="62571" x="8337550" y="2352675"/>
          <p14:tracePt t="62574" x="8337550" y="2374900"/>
          <p14:tracePt t="62576" x="8337550" y="2398713"/>
          <p14:tracePt t="62578" x="8337550" y="2420938"/>
          <p14:tracePt t="62579" x="8337550" y="2443163"/>
          <p14:tracePt t="62581" x="8337550" y="2465388"/>
          <p14:tracePt t="62583" x="8337550" y="2509838"/>
          <p14:tracePt t="62585" x="8337550" y="2532063"/>
          <p14:tracePt t="62587" x="8337550" y="2554288"/>
          <p14:tracePt t="62589" x="8337550" y="2578100"/>
          <p14:tracePt t="62593" x="8359775" y="2600325"/>
          <p14:tracePt t="62594" x="8359775" y="2622550"/>
          <p14:tracePt t="62595" x="8359775" y="2667000"/>
          <p14:tracePt t="62599" x="8359775" y="2689225"/>
          <p14:tracePt t="62601" x="8382000" y="2711450"/>
          <p14:tracePt t="62603" x="8382000" y="2733675"/>
          <p14:tracePt t="62605" x="8382000" y="2755900"/>
          <p14:tracePt t="62610" x="8382000" y="2779713"/>
          <p14:tracePt t="62612" x="8404225" y="2801938"/>
          <p14:tracePt t="62613" x="8426450" y="2846388"/>
          <p14:tracePt t="62617" x="8426450" y="2868613"/>
          <p14:tracePt t="62621" x="8448675" y="2913063"/>
          <p14:tracePt t="62624" x="8470900" y="2913063"/>
          <p14:tracePt t="62626" x="8470900" y="2935288"/>
          <p14:tracePt t="62629" x="8494713" y="2981325"/>
          <p14:tracePt t="62633" x="8516938" y="3003550"/>
          <p14:tracePt t="62637" x="8516938" y="3025775"/>
          <p14:tracePt t="62639" x="8539163" y="3025775"/>
          <p14:tracePt t="62643" x="8561388" y="3048000"/>
          <p14:tracePt t="62645" x="8561388" y="3070225"/>
          <p14:tracePt t="62647" x="8583613" y="3070225"/>
          <p14:tracePt t="62649" x="8583613" y="3092450"/>
          <p14:tracePt t="62651" x="8605838" y="3114675"/>
          <p14:tracePt t="62653" x="8605838" y="3136900"/>
          <p14:tracePt t="62655" x="8628063" y="3136900"/>
          <p14:tracePt t="62659" x="8650288" y="3160713"/>
          <p14:tracePt t="62662" x="8674100" y="3182938"/>
          <p14:tracePt t="62665" x="8696325" y="3205163"/>
          <p14:tracePt t="62667" x="8696325" y="3227388"/>
          <p14:tracePt t="62669" x="8718550" y="3227388"/>
          <p14:tracePt t="62674" x="8740775" y="3249613"/>
          <p14:tracePt t="62676" x="8763000" y="3249613"/>
          <p14:tracePt t="62678" x="8763000" y="3271838"/>
          <p14:tracePt t="62680" x="8785225" y="3271838"/>
          <p14:tracePt t="62682" x="8807450" y="3271838"/>
          <p14:tracePt t="62683" x="8807450" y="3294063"/>
          <p14:tracePt t="62685" x="8829675" y="3316288"/>
          <p14:tracePt t="62687" x="8851900" y="3316288"/>
          <p14:tracePt t="62692" x="8875713" y="3316288"/>
          <p14:tracePt t="62694" x="8897938" y="3316288"/>
          <p14:tracePt t="62696" x="8920163" y="3316288"/>
          <p14:tracePt t="62699" x="8942388" y="3316288"/>
          <p14:tracePt t="62701" x="8964613" y="3316288"/>
          <p14:tracePt t="62705" x="8986838" y="3340100"/>
          <p14:tracePt t="62709" x="9009063" y="3340100"/>
          <p14:tracePt t="62712" x="9031288" y="3340100"/>
          <p14:tracePt t="62713" x="9055100" y="3340100"/>
          <p14:tracePt t="62715" x="9077325" y="3340100"/>
          <p14:tracePt t="62719" x="9099550" y="3340100"/>
          <p14:tracePt t="62721" x="9121775" y="3340100"/>
          <p14:tracePt t="62724" x="9144000" y="3340100"/>
          <p14:tracePt t="62728" x="9166225" y="3340100"/>
          <p14:tracePt t="62732" x="9188450" y="3340100"/>
          <p14:tracePt t="62733" x="9210675" y="3340100"/>
          <p14:tracePt t="62735" x="9232900" y="3340100"/>
          <p14:tracePt t="62739" x="9256713" y="3340100"/>
          <p14:tracePt t="62742" x="9278938" y="3340100"/>
          <p14:tracePt t="62744" x="9301163" y="3340100"/>
          <p14:tracePt t="62746" x="9301163" y="3316288"/>
          <p14:tracePt t="62747" x="9323388" y="3316288"/>
          <p14:tracePt t="62751" x="9367838" y="3294063"/>
          <p14:tracePt t="62753" x="9390063" y="3294063"/>
          <p14:tracePt t="62755" x="9412288" y="3294063"/>
          <p14:tracePt t="62760" x="9436100" y="3294063"/>
          <p14:tracePt t="62761" x="9480550" y="3294063"/>
          <p14:tracePt t="62765" x="9502775" y="3271838"/>
          <p14:tracePt t="62770" x="9547225" y="3271838"/>
          <p14:tracePt t="62771" x="9569450" y="3249613"/>
          <p14:tracePt t="62774" x="9591675" y="3249613"/>
          <p14:tracePt t="62776" x="9613900" y="3227388"/>
          <p14:tracePt t="62780" x="9659938" y="3227388"/>
          <p14:tracePt t="62781" x="9682163" y="3205163"/>
          <p14:tracePt t="62783" x="9704388" y="3205163"/>
          <p14:tracePt t="62785" x="9726613" y="3182938"/>
          <p14:tracePt t="62787" x="9748838" y="3182938"/>
          <p14:tracePt t="62789" x="9771063" y="3182938"/>
          <p14:tracePt t="62792" x="9817100" y="3160713"/>
          <p14:tracePt t="62795" x="9839325" y="3136900"/>
          <p14:tracePt t="62797" x="9861550" y="3136900"/>
          <p14:tracePt t="62799" x="9906000" y="3114675"/>
          <p14:tracePt t="62803" x="9928225" y="3114675"/>
          <p14:tracePt t="62805" x="9950450" y="3092450"/>
          <p14:tracePt t="62807" x="9972675" y="3070225"/>
          <p14:tracePt t="62809" x="9994900" y="3070225"/>
          <p14:tracePt t="62812" x="10018713" y="3048000"/>
          <p14:tracePt t="62813" x="10040938" y="3048000"/>
          <p14:tracePt t="62815" x="10063163" y="3025775"/>
          <p14:tracePt t="62817" x="10085388" y="3025775"/>
          <p14:tracePt t="62820" x="10085388" y="3003550"/>
          <p14:tracePt t="62821" x="10107613" y="3003550"/>
          <p14:tracePt t="62823" x="10107613" y="2981325"/>
          <p14:tracePt t="62825" x="10152063" y="2981325"/>
          <p14:tracePt t="62828" x="10152063" y="2959100"/>
          <p14:tracePt t="62829" x="10174288" y="2935288"/>
          <p14:tracePt t="62843" x="10264775" y="2868613"/>
          <p14:tracePt t="62846" x="10287000" y="2846388"/>
          <p14:tracePt t="62847" x="10309225" y="2824163"/>
          <p14:tracePt t="62849" x="10309225" y="2801938"/>
          <p14:tracePt t="62851" x="10331450" y="2801938"/>
          <p14:tracePt t="62853" x="10331450" y="2779713"/>
          <p14:tracePt t="62855" x="10331450" y="2755900"/>
          <p14:tracePt t="62858" x="10353675" y="2733675"/>
          <p14:tracePt t="62860" x="10353675" y="2711450"/>
          <p14:tracePt t="62862" x="10375900" y="2711450"/>
          <p14:tracePt t="62863" x="10375900" y="2667000"/>
          <p14:tracePt t="62868" x="10399713" y="2644775"/>
          <p14:tracePt t="62872" x="10399713" y="2600325"/>
          <p14:tracePt t="62875" x="10399713" y="2578100"/>
          <p14:tracePt t="62878" x="10421938" y="2554288"/>
          <p14:tracePt t="62882" x="10421938" y="2509838"/>
          <p14:tracePt t="62886" x="10421938" y="2487613"/>
          <p14:tracePt t="62890" x="10421938" y="2465388"/>
          <p14:tracePt t="62892" x="10421938" y="2443163"/>
          <p14:tracePt t="62894" x="10421938" y="2420938"/>
          <p14:tracePt t="62898" x="10421938" y="2398713"/>
          <p14:tracePt t="62899" x="10421938" y="2374900"/>
          <p14:tracePt t="62904" x="10421938" y="2352675"/>
          <p14:tracePt t="62909" x="10421938" y="2330450"/>
          <p14:tracePt t="62911" x="10421938" y="2308225"/>
          <p14:tracePt t="62918" x="10421938" y="2263775"/>
          <p14:tracePt t="62924" x="10421938" y="2241550"/>
          <p14:tracePt t="62927" x="10421938" y="2219325"/>
          <p14:tracePt t="62929" x="10399713" y="2197100"/>
          <p14:tracePt t="62934" x="10399713" y="2173288"/>
          <p14:tracePt t="62939" x="10375900" y="2151063"/>
          <p14:tracePt t="62945" x="10353675" y="2128838"/>
          <p14:tracePt t="62950" x="10331450" y="2106613"/>
          <p14:tracePt t="62955" x="10331450" y="2084388"/>
          <p14:tracePt t="62959" x="10309225" y="2062163"/>
          <p14:tracePt t="62966" x="10287000" y="2039938"/>
          <p14:tracePt t="62969" x="10287000" y="2017713"/>
          <p14:tracePt t="62974" x="10264775" y="2017713"/>
          <p14:tracePt t="62976" x="10242550" y="1993900"/>
          <p14:tracePt t="62979" x="10220325" y="1971675"/>
          <p14:tracePt t="62983" x="10198100" y="1971675"/>
          <p14:tracePt t="62986" x="10174288" y="1971675"/>
          <p14:tracePt t="62990" x="10174288" y="1949450"/>
          <p14:tracePt t="62992" x="10152063" y="1949450"/>
          <p14:tracePt t="62994" x="10129838" y="1927225"/>
          <p14:tracePt t="62997" x="10107613" y="1927225"/>
          <p14:tracePt t="63000" x="10085388" y="1927225"/>
          <p14:tracePt t="63003" x="10063163" y="1905000"/>
          <p14:tracePt t="63006" x="10018713" y="1882775"/>
          <p14:tracePt t="63009" x="9972675" y="1882775"/>
          <p14:tracePt t="63012" x="9950450" y="1882775"/>
          <p14:tracePt t="63016" x="9906000" y="1860550"/>
          <p14:tracePt t="63020" x="9861550" y="1860550"/>
          <p14:tracePt t="63022" x="9839325" y="1838325"/>
          <p14:tracePt t="63023" x="9817100" y="1838325"/>
          <p14:tracePt t="63026" x="9793288" y="1838325"/>
          <p14:tracePt t="63029" x="9748838" y="1816100"/>
          <p14:tracePt t="63031" x="9726613" y="1816100"/>
          <p14:tracePt t="63035" x="9682163" y="1816100"/>
          <p14:tracePt t="63039" x="9659938" y="1816100"/>
          <p14:tracePt t="63042" x="9613900" y="1816100"/>
          <p14:tracePt t="63046" x="9591675" y="1816100"/>
          <p14:tracePt t="63049" x="9547225" y="1816100"/>
          <p14:tracePt t="63051" x="9525000" y="1816100"/>
          <p14:tracePt t="63053" x="9502775" y="1816100"/>
          <p14:tracePt t="63055" x="9502775" y="1792288"/>
          <p14:tracePt t="63057" x="9480550" y="1792288"/>
          <p14:tracePt t="63059" x="9458325" y="1792288"/>
          <p14:tracePt t="63063" x="9436100" y="1792288"/>
          <p14:tracePt t="63065" x="9412288" y="1792288"/>
          <p14:tracePt t="63067" x="9390063" y="1792288"/>
          <p14:tracePt t="63071" x="9367838" y="1792288"/>
          <p14:tracePt t="63077" x="9323388" y="1792288"/>
          <p14:tracePt t="63083" x="9301163" y="1792288"/>
          <p14:tracePt t="63087" x="9278938" y="1792288"/>
          <p14:tracePt t="63089" x="9256713" y="1792288"/>
          <p14:tracePt t="63095" x="9232900" y="1792288"/>
          <p14:tracePt t="63097" x="9210675" y="1792288"/>
          <p14:tracePt t="63104" x="9166225" y="1792288"/>
          <p14:tracePt t="63109" x="9166225" y="1816100"/>
          <p14:tracePt t="63111" x="9144000" y="1816100"/>
          <p14:tracePt t="63116" x="9121775" y="1816100"/>
          <p14:tracePt t="63117" x="9099550" y="1816100"/>
          <p14:tracePt t="63121" x="9099550" y="1838325"/>
          <p14:tracePt t="63123" x="9077325" y="1838325"/>
          <p14:tracePt t="63127" x="9077325" y="1860550"/>
          <p14:tracePt t="63132" x="9055100" y="1860550"/>
          <p14:tracePt t="63133" x="9055100" y="1882775"/>
          <p14:tracePt t="63135" x="9031288" y="1882775"/>
          <p14:tracePt t="63142" x="9009063" y="1905000"/>
          <p14:tracePt t="63144" x="8986838" y="1905000"/>
          <p14:tracePt t="63148" x="8986838" y="1927225"/>
          <p14:tracePt t="63151" x="8964613" y="1927225"/>
          <p14:tracePt t="63154" x="8964613" y="1949450"/>
          <p14:tracePt t="63158" x="8942388" y="1971675"/>
          <p14:tracePt t="63163" x="8920163" y="1993900"/>
          <p14:tracePt t="63167" x="8897938" y="1993900"/>
          <p14:tracePt t="63170" x="8897938" y="2039938"/>
          <p14:tracePt t="63174" x="8875713" y="2039938"/>
          <p14:tracePt t="63176" x="8875713" y="2062163"/>
          <p14:tracePt t="63179" x="8851900" y="2084388"/>
          <p14:tracePt t="63184" x="8851900" y="2106613"/>
          <p14:tracePt t="63187" x="8829675" y="2128838"/>
          <p14:tracePt t="63189" x="8829675" y="2151063"/>
          <p14:tracePt t="63195" x="8807450" y="2173288"/>
          <p14:tracePt t="63196" x="8807450" y="2197100"/>
          <p14:tracePt t="63197" x="8807450" y="2219325"/>
          <p14:tracePt t="63200" x="8785225" y="2219325"/>
          <p14:tracePt t="63201" x="8785225" y="2241550"/>
          <p14:tracePt t="63207" x="8763000" y="2286000"/>
          <p14:tracePt t="63209" x="8763000" y="2308225"/>
          <p14:tracePt t="63212" x="8763000" y="2330450"/>
          <p14:tracePt t="63213" x="8740775" y="2330450"/>
          <p14:tracePt t="63215" x="8740775" y="2374900"/>
          <p14:tracePt t="63219" x="8718550" y="2398713"/>
          <p14:tracePt t="63221" x="8718550" y="2420938"/>
          <p14:tracePt t="63226" x="8696325" y="2465388"/>
          <p14:tracePt t="63228" x="8696325" y="2487613"/>
          <p14:tracePt t="63229" x="8696325" y="2509838"/>
          <p14:tracePt t="63233" x="8696325" y="2532063"/>
          <p14:tracePt t="63235" x="8696325" y="2554288"/>
          <p14:tracePt t="63237" x="8696325" y="2578100"/>
          <p14:tracePt t="63239" x="8696325" y="2600325"/>
          <p14:tracePt t="63244" x="8696325" y="2644775"/>
          <p14:tracePt t="63248" x="8696325" y="2667000"/>
          <p14:tracePt t="63252" x="8696325" y="2689225"/>
          <p14:tracePt t="63253" x="8696325" y="2711450"/>
          <p14:tracePt t="63255" x="8696325" y="2733675"/>
          <p14:tracePt t="63260" x="8696325" y="2755900"/>
          <p14:tracePt t="63262" x="8696325" y="2779713"/>
          <p14:tracePt t="63268" x="8696325" y="2801938"/>
          <p14:tracePt t="63269" x="8696325" y="2824163"/>
          <p14:tracePt t="63271" x="8696325" y="2846388"/>
          <p14:tracePt t="63275" x="8696325" y="2868613"/>
          <p14:tracePt t="63280" x="8696325" y="2890838"/>
          <p14:tracePt t="63281" x="8696325" y="2913063"/>
          <p14:tracePt t="63287" x="8696325" y="2935288"/>
          <p14:tracePt t="63292" x="8696325" y="2959100"/>
          <p14:tracePt t="63293" x="8696325" y="2981325"/>
          <p14:tracePt t="63300" x="8696325" y="3003550"/>
          <p14:tracePt t="63301" x="8696325" y="3025775"/>
          <p14:tracePt t="63306" x="8718550" y="3048000"/>
          <p14:tracePt t="63310" x="8740775" y="3070225"/>
          <p14:tracePt t="63311" x="8740775" y="3092450"/>
          <p14:tracePt t="63315" x="8740775" y="3114675"/>
          <p14:tracePt t="63318" x="8763000" y="3136900"/>
          <p14:tracePt t="63321" x="8763000" y="3160713"/>
          <p14:tracePt t="63325" x="8785225" y="3160713"/>
          <p14:tracePt t="63328" x="8807450" y="3205163"/>
          <p14:tracePt t="63336" x="8829675" y="3227388"/>
          <p14:tracePt t="63342" x="8851900" y="3249613"/>
          <p14:tracePt t="63348" x="8875713" y="3271838"/>
          <p14:tracePt t="63352" x="8897938" y="3294063"/>
          <p14:tracePt t="63359" x="8920163" y="3316288"/>
          <p14:tracePt t="63362" x="8942388" y="3316288"/>
          <p14:tracePt t="63368" x="8964613" y="3340100"/>
          <p14:tracePt t="63372" x="8986838" y="3340100"/>
          <p14:tracePt t="63377" x="9009063" y="3362325"/>
          <p14:tracePt t="63382" x="9031288" y="3362325"/>
          <p14:tracePt t="63383" x="9031288" y="3384550"/>
          <p14:tracePt t="63385" x="9055100" y="3384550"/>
          <p14:tracePt t="63387" x="9077325" y="3384550"/>
          <p14:tracePt t="63394" x="9099550" y="3384550"/>
          <p14:tracePt t="63400" x="9121775" y="3384550"/>
          <p14:tracePt t="63403" x="9144000" y="3384550"/>
          <p14:tracePt t="63409" x="9166225" y="3384550"/>
          <p14:tracePt t="63414" x="9188450" y="3384550"/>
          <p14:tracePt t="63420" x="9210675" y="3384550"/>
          <p14:tracePt t="63427" x="9232900" y="3384550"/>
          <p14:tracePt t="63433" x="9256713" y="3384550"/>
          <p14:tracePt t="63438" x="9278938" y="3384550"/>
          <p14:tracePt t="63448" x="9301163" y="3384550"/>
          <p14:tracePt t="63449" x="9301163" y="3362325"/>
          <p14:tracePt t="63453" x="9323388" y="3362325"/>
          <p14:tracePt t="63460" x="9345613" y="3340100"/>
          <p14:tracePt t="63464" x="9367838" y="3340100"/>
          <p14:tracePt t="63468" x="9390063" y="3340100"/>
          <p14:tracePt t="63469" x="9390063" y="3316288"/>
          <p14:tracePt t="63474" x="9412288" y="3316288"/>
          <p14:tracePt t="63478" x="9436100" y="3294063"/>
          <p14:tracePt t="63479" x="9458325" y="3271838"/>
          <p14:tracePt t="63486" x="9502775" y="3249613"/>
          <p14:tracePt t="63492" x="9525000" y="3227388"/>
          <p14:tracePt t="63494" x="9525000" y="3205163"/>
          <p14:tracePt t="63495" x="9547225" y="3205163"/>
          <p14:tracePt t="63497" x="9569450" y="3182938"/>
          <p14:tracePt t="63499" x="9591675" y="3182938"/>
          <p14:tracePt t="63503" x="9613900" y="3160713"/>
          <p14:tracePt t="63508" x="9637713" y="3136900"/>
          <p14:tracePt t="63510" x="9659938" y="3114675"/>
          <p14:tracePt t="63514" x="9682163" y="3092450"/>
          <p14:tracePt t="63515" x="9704388" y="3092450"/>
          <p14:tracePt t="63517" x="9726613" y="3070225"/>
          <p14:tracePt t="63519" x="9726613" y="3048000"/>
          <p14:tracePt t="63521" x="9748838" y="3048000"/>
          <p14:tracePt t="63523" x="9771063" y="3048000"/>
          <p14:tracePt t="63525" x="9771063" y="3025775"/>
          <p14:tracePt t="63529" x="9817100" y="3003550"/>
          <p14:tracePt t="63531" x="9817100" y="2981325"/>
          <p14:tracePt t="63535" x="9839325" y="2959100"/>
          <p14:tracePt t="63540" x="9861550" y="2935288"/>
          <p14:tracePt t="63542" x="9883775" y="2935288"/>
          <p14:tracePt t="63543" x="9883775" y="2913063"/>
          <p14:tracePt t="63546" x="9906000" y="2890838"/>
          <p14:tracePt t="63550" x="9928225" y="2868613"/>
          <p14:tracePt t="63551" x="9928225" y="2846388"/>
          <p14:tracePt t="63555" x="9950450" y="2824163"/>
          <p14:tracePt t="63558" x="9950450" y="2801938"/>
          <p14:tracePt t="63560" x="9972675" y="2779713"/>
          <p14:tracePt t="63563" x="9972675" y="2755900"/>
          <p14:tracePt t="63565" x="9972675" y="2733675"/>
          <p14:tracePt t="63569" x="9994900" y="2711450"/>
          <p14:tracePt t="63571" x="9994900" y="2689225"/>
          <p14:tracePt t="63573" x="9994900" y="2667000"/>
          <p14:tracePt t="63576" x="10018713" y="2667000"/>
          <p14:tracePt t="63577" x="10018713" y="2644775"/>
          <p14:tracePt t="63580" x="10018713" y="2622550"/>
          <p14:tracePt t="63581" x="10040938" y="2622550"/>
          <p14:tracePt t="63583" x="10040938" y="2600325"/>
          <p14:tracePt t="63585" x="10040938" y="2578100"/>
          <p14:tracePt t="63589" x="10040938" y="2554288"/>
          <p14:tracePt t="63592" x="10040938" y="2532063"/>
          <p14:tracePt t="63594" x="10040938" y="2509838"/>
          <p14:tracePt t="63597" x="10040938" y="2487613"/>
          <p14:tracePt t="63600" x="10040938" y="2465388"/>
          <p14:tracePt t="63603" x="10040938" y="2443163"/>
          <p14:tracePt t="63606" x="10040938" y="2420938"/>
          <p14:tracePt t="63610" x="10040938" y="2398713"/>
          <p14:tracePt t="63616" x="10040938" y="2352675"/>
          <p14:tracePt t="63622" x="10040938" y="2330450"/>
          <p14:tracePt t="63625" x="10040938" y="2308225"/>
          <p14:tracePt t="63630" x="10040938" y="2286000"/>
          <p14:tracePt t="63636" x="10040938" y="2241550"/>
          <p14:tracePt t="63642" x="10018713" y="2219325"/>
          <p14:tracePt t="63648" x="10018713" y="2197100"/>
          <p14:tracePt t="63650" x="10018713" y="2173288"/>
          <p14:tracePt t="63651" x="9994900" y="2173288"/>
          <p14:tracePt t="63653" x="9994900" y="2151063"/>
          <p14:tracePt t="63659" x="9972675" y="2151063"/>
          <p14:tracePt t="63662" x="9972675" y="2128838"/>
          <p14:tracePt t="63663" x="9950450" y="2128838"/>
          <p14:tracePt t="63667" x="9928225" y="2106613"/>
          <p14:tracePt t="63672" x="9928225" y="2084388"/>
          <p14:tracePt t="63674" x="9906000" y="2084388"/>
          <p14:tracePt t="63677" x="9906000" y="2062163"/>
          <p14:tracePt t="63681" x="9883775" y="2062163"/>
          <p14:tracePt t="63683" x="9883775" y="2039938"/>
          <p14:tracePt t="63688" x="9861550" y="2039938"/>
          <p14:tracePt t="63689" x="9839325" y="2039938"/>
          <p14:tracePt t="63692" x="9839325" y="2017713"/>
          <p14:tracePt t="63695" x="9817100" y="1993900"/>
          <p14:tracePt t="63700" x="9793288" y="1993900"/>
          <p14:tracePt t="63703" x="9771063" y="1971675"/>
          <p14:tracePt t="63707" x="9748838" y="1971675"/>
          <p14:tracePt t="63713" x="9726613" y="1949450"/>
          <p14:tracePt t="63717" x="9704388" y="1949450"/>
          <p14:tracePt t="63722" x="9682163" y="1949450"/>
          <p14:tracePt t="63724" x="9659938" y="1949450"/>
          <p14:tracePt t="63728" x="9637713" y="1949450"/>
          <p14:tracePt t="63732" x="9613900" y="1949450"/>
          <p14:tracePt t="63733" x="9613900" y="1927225"/>
          <p14:tracePt t="63735" x="9591675" y="1927225"/>
          <p14:tracePt t="63737" x="9569450" y="1927225"/>
          <p14:tracePt t="63739" x="9547225" y="1927225"/>
          <p14:tracePt t="63744" x="9525000" y="1927225"/>
          <p14:tracePt t="63745" x="9502775" y="1927225"/>
          <p14:tracePt t="63749" x="9480550" y="1927225"/>
          <p14:tracePt t="63753" x="9458325" y="1927225"/>
          <p14:tracePt t="63755" x="9436100" y="1927225"/>
          <p14:tracePt t="63760" x="9412288" y="1927225"/>
          <p14:tracePt t="63763" x="9390063" y="1927225"/>
          <p14:tracePt t="63767" x="9367838" y="1927225"/>
          <p14:tracePt t="63774" x="9323388" y="1927225"/>
          <p14:tracePt t="63779" x="9301163" y="1927225"/>
          <p14:tracePt t="63786" x="9278938" y="1949450"/>
          <p14:tracePt t="63794" x="9256713" y="1949450"/>
          <p14:tracePt t="63795" x="9232900" y="1949450"/>
          <p14:tracePt t="63806" x="9210675" y="1971675"/>
          <p14:tracePt t="63820" x="9188450" y="1993900"/>
          <p14:tracePt t="63832" x="9166225" y="1993900"/>
          <p14:tracePt t="63841" x="9144000" y="1993900"/>
          <p14:tracePt t="63872" x="9121775" y="1993900"/>
          <p14:tracePt t="63887" x="9121775" y="2017713"/>
          <p14:tracePt t="63914" x="9099550" y="2017713"/>
          <p14:tracePt t="64343" x="9077325" y="2017713"/>
          <p14:tracePt t="64349" x="9031288" y="2017713"/>
          <p14:tracePt t="64354" x="8964613" y="2062163"/>
          <p14:tracePt t="64358" x="8920163" y="2062163"/>
          <p14:tracePt t="64363" x="8785225" y="2062163"/>
          <p14:tracePt t="64366" x="8696325" y="2062163"/>
          <p14:tracePt t="64370" x="8583613" y="2084388"/>
          <p14:tracePt t="64375" x="8516938" y="2084388"/>
          <p14:tracePt t="64379" x="8293100" y="2084388"/>
          <p14:tracePt t="64383" x="8158163" y="2084388"/>
          <p14:tracePt t="64387" x="7956550" y="2084388"/>
          <p14:tracePt t="64391" x="7777163" y="2084388"/>
          <p14:tracePt t="64395" x="7575550" y="2084388"/>
          <p14:tracePt t="64400" x="7239000" y="2084388"/>
          <p14:tracePt t="64404" x="7059613" y="2084388"/>
          <p14:tracePt t="64407" x="6970713" y="2084388"/>
          <p14:tracePt t="64411" x="6723063" y="2084388"/>
          <p14:tracePt t="64416" x="6454775" y="2084388"/>
          <p14:tracePt t="64421" x="6208713" y="2084388"/>
          <p14:tracePt t="64425" x="6118225" y="2084388"/>
          <p14:tracePt t="64429" x="5803900" y="2084388"/>
          <p14:tracePt t="64432" x="5626100" y="2084388"/>
          <p14:tracePt t="64436" x="5446713" y="2084388"/>
          <p14:tracePt t="64440" x="5221288" y="2084388"/>
          <p14:tracePt t="64445" x="5041900" y="2084388"/>
          <p14:tracePt t="64449" x="4886325" y="2084388"/>
          <p14:tracePt t="64452" x="4729163" y="2062163"/>
          <p14:tracePt t="64457" x="4594225" y="2062163"/>
          <p14:tracePt t="64462" x="4392613" y="2062163"/>
          <p14:tracePt t="64466" x="4235450" y="2039938"/>
          <p14:tracePt t="64471" x="4124325" y="2039938"/>
          <p14:tracePt t="64475" x="4056063" y="2017713"/>
          <p14:tracePt t="64479" x="3898900" y="2017713"/>
          <p14:tracePt t="64482" x="3832225" y="2017713"/>
          <p14:tracePt t="64486" x="3721100" y="2017713"/>
          <p14:tracePt t="64490" x="3697288" y="2017713"/>
          <p14:tracePt t="64494" x="3586163" y="2017713"/>
          <p14:tracePt t="64498" x="3541713" y="2017713"/>
          <p14:tracePt t="64502" x="3451225" y="1993900"/>
          <p14:tracePt t="64506" x="3406775" y="1993900"/>
          <p14:tracePt t="64510" x="3340100" y="1993900"/>
          <p14:tracePt t="64515" x="3316288" y="1993900"/>
          <p14:tracePt t="64519" x="3271838" y="1993900"/>
          <p14:tracePt t="64522" x="3227388" y="1993900"/>
          <p14:tracePt t="64532" x="3182938" y="1993900"/>
          <p14:tracePt t="64536" x="3160713" y="1993900"/>
          <p14:tracePt t="64544" x="3136900" y="1993900"/>
          <p14:tracePt t="64548" x="3114675" y="1993900"/>
          <p14:tracePt t="64556" x="3092450" y="1993900"/>
          <p14:tracePt t="64564" x="3070225" y="1993900"/>
          <p14:tracePt t="64570" x="3048000" y="1993900"/>
          <p14:tracePt t="64582" x="3025775" y="1993900"/>
          <p14:tracePt t="64590" x="3003550" y="1993900"/>
          <p14:tracePt t="64596" x="2981325" y="1993900"/>
          <p14:tracePt t="64812" x="3003550" y="1971675"/>
          <p14:tracePt t="64815" x="3025775" y="1971675"/>
          <p14:tracePt t="64818" x="3025775" y="1949450"/>
          <p14:tracePt t="64821" x="3048000" y="1949450"/>
          <p14:tracePt t="64830" x="3092450" y="1927225"/>
          <p14:tracePt t="64838" x="3136900" y="1905000"/>
          <p14:tracePt t="64845" x="3182938" y="1882775"/>
          <p14:tracePt t="64852" x="3249613" y="1860550"/>
          <p14:tracePt t="64858" x="3294063" y="1860550"/>
          <p14:tracePt t="64867" x="3362325" y="1838325"/>
          <p14:tracePt t="64871" x="3406775" y="1838325"/>
          <p14:tracePt t="64877" x="3473450" y="1816100"/>
          <p14:tracePt t="64882" x="3541713" y="1792288"/>
          <p14:tracePt t="64886" x="3608388" y="1792288"/>
          <p14:tracePt t="64891" x="3630613" y="1792288"/>
          <p14:tracePt t="64894" x="3675063" y="1792288"/>
          <p14:tracePt t="64898" x="3697288" y="1792288"/>
          <p14:tracePt t="64903" x="3743325" y="1770063"/>
          <p14:tracePt t="64906" x="3810000" y="1770063"/>
          <p14:tracePt t="64910" x="3832225" y="1770063"/>
          <p14:tracePt t="64914" x="3898900" y="1770063"/>
          <p14:tracePt t="64918" x="3922713" y="1770063"/>
          <p14:tracePt t="64927" x="3989388" y="1747838"/>
          <p14:tracePt t="64932" x="4011613" y="1747838"/>
          <p14:tracePt t="64936" x="4056063" y="1747838"/>
          <p14:tracePt t="64942" x="4102100" y="1747838"/>
          <p14:tracePt t="64945" x="4124325" y="1747838"/>
          <p14:tracePt t="64951" x="4168775" y="1747838"/>
          <p14:tracePt t="64963" x="4191000" y="1747838"/>
          <p14:tracePt t="64971" x="4213225" y="1747838"/>
          <p14:tracePt t="64980" x="4235450" y="1747838"/>
          <p14:tracePt t="65057" x="4235450" y="1770063"/>
          <p14:tracePt t="65065" x="4213225" y="1770063"/>
          <p14:tracePt t="65080" x="4191000" y="1792288"/>
          <p14:tracePt t="65094" x="4168775" y="1816100"/>
          <p14:tracePt t="65103" x="4146550" y="1816100"/>
          <p14:tracePt t="65111" x="4124325" y="1816100"/>
          <p14:tracePt t="65115" x="4124325" y="1838325"/>
          <p14:tracePt t="65118" x="4102100" y="1838325"/>
          <p14:tracePt t="65121" x="4102100" y="1860550"/>
          <p14:tracePt t="65129" x="4033838" y="1882775"/>
          <p14:tracePt t="65134" x="3989388" y="1905000"/>
          <p14:tracePt t="65139" x="3989388" y="1927225"/>
          <p14:tracePt t="65146" x="3967163" y="1927225"/>
          <p14:tracePt t="65151" x="3944938" y="1927225"/>
          <p14:tracePt t="65161" x="3922713" y="1927225"/>
          <p14:tracePt t="65166" x="3898900" y="1949450"/>
          <p14:tracePt t="65182" x="3876675" y="1949450"/>
          <p14:tracePt t="65192" x="3854450" y="1949450"/>
          <p14:tracePt t="65199" x="3810000" y="1949450"/>
          <p14:tracePt t="65204" x="3787775" y="1949450"/>
          <p14:tracePt t="65213" x="3743325" y="1949450"/>
          <p14:tracePt t="65217" x="3721100" y="1949450"/>
          <p14:tracePt t="65221" x="3697288" y="1949450"/>
          <p14:tracePt t="65226" x="3630613" y="1949450"/>
          <p14:tracePt t="65233" x="3586163" y="1949450"/>
          <p14:tracePt t="65236" x="3563938" y="1949450"/>
          <p14:tracePt t="65240" x="3517900" y="1949450"/>
          <p14:tracePt t="65245" x="3495675" y="1949450"/>
          <p14:tracePt t="65248" x="3473450" y="1949450"/>
          <p14:tracePt t="65252" x="3429000" y="1949450"/>
          <p14:tracePt t="65256" x="3406775" y="1949450"/>
          <p14:tracePt t="65258" x="3384550" y="1949450"/>
          <p14:tracePt t="65263" x="3362325" y="1949450"/>
          <p14:tracePt t="65266" x="3340100" y="1949450"/>
          <p14:tracePt t="65268" x="3316288" y="1949450"/>
          <p14:tracePt t="65274" x="3294063" y="1949450"/>
          <p14:tracePt t="65280" x="3271838" y="1949450"/>
          <p14:tracePt t="65291" x="3249613" y="1971675"/>
          <p14:tracePt t="65296" x="3227388" y="1971675"/>
          <p14:tracePt t="65304" x="3227388" y="1993900"/>
          <p14:tracePt t="65311" x="3205163" y="2017713"/>
          <p14:tracePt t="65320" x="3182938" y="2039938"/>
          <p14:tracePt t="65326" x="3182938" y="2062163"/>
          <p14:tracePt t="65330" x="3160713" y="2062163"/>
          <p14:tracePt t="65335" x="3160713" y="2084388"/>
          <p14:tracePt t="65336" x="3136900" y="2106613"/>
          <p14:tracePt t="65345" x="3136900" y="2128838"/>
          <p14:tracePt t="65350" x="3136900" y="2151063"/>
          <p14:tracePt t="65356" x="3114675" y="2151063"/>
          <p14:tracePt t="65361" x="3114675" y="2173288"/>
          <p14:tracePt t="65363" x="3114675" y="2197100"/>
          <p14:tracePt t="65377" x="3114675" y="2219325"/>
          <p14:tracePt t="65384" x="3114675" y="2241550"/>
          <p14:tracePt t="65390" x="3092450" y="2263775"/>
          <p14:tracePt t="65399" x="3092450" y="2286000"/>
          <p14:tracePt t="65402" x="3092450" y="2308225"/>
          <p14:tracePt t="65413" x="3092450" y="2330450"/>
          <p14:tracePt t="65419" x="3092450" y="2352675"/>
          <p14:tracePt t="65433" x="3092450" y="2374900"/>
          <p14:tracePt t="65439" x="3092450" y="2398713"/>
          <p14:tracePt t="65453" x="3092450" y="2420938"/>
          <p14:tracePt t="65467" x="3092450" y="2443163"/>
          <p14:tracePt t="65489" x="3092450" y="2465388"/>
          <p14:tracePt t="65530" x="3092450" y="2487613"/>
          <p14:tracePt t="65611" x="3092450" y="2465388"/>
          <p14:tracePt t="65641" x="3070225" y="2465388"/>
          <p14:tracePt t="65669" x="3048000" y="2465388"/>
          <p14:tracePt t="65677" x="3025775" y="2465388"/>
          <p14:tracePt t="65683" x="3025775" y="2487613"/>
          <p14:tracePt t="65687" x="3003550" y="2487613"/>
          <p14:tracePt t="65689" x="3003550" y="2509838"/>
          <p14:tracePt t="65695" x="3003550" y="2532063"/>
          <p14:tracePt t="65701" x="3003550" y="2554288"/>
          <p14:tracePt t="65703" x="3003550" y="2578100"/>
          <p14:tracePt t="65705" x="2981325" y="2578100"/>
          <p14:tracePt t="65709" x="2981325" y="2600325"/>
          <p14:tracePt t="65711" x="2959100" y="2600325"/>
          <p14:tracePt t="65715" x="2959100" y="2622550"/>
          <p14:tracePt t="65719" x="2959100" y="2644775"/>
          <p14:tracePt t="65721" x="2959100" y="2667000"/>
          <p14:tracePt t="65728" x="2959100" y="2689225"/>
          <p14:tracePt t="65731" x="2959100" y="2711450"/>
          <p14:tracePt t="65737" x="2959100" y="2733675"/>
          <p14:tracePt t="65744" x="2959100" y="2755900"/>
          <p14:tracePt t="65749" x="2959100" y="2779713"/>
          <p14:tracePt t="65765" x="2959100" y="2801938"/>
          <p14:tracePt t="65792" x="2959100" y="2824163"/>
          <p14:tracePt t="65794" x="2981325" y="2846388"/>
          <p14:tracePt t="65799" x="3003550" y="2846388"/>
          <p14:tracePt t="65810" x="3025775" y="2846388"/>
          <p14:tracePt t="65815" x="3048000" y="2846388"/>
          <p14:tracePt t="65819" x="3070225" y="2824163"/>
          <p14:tracePt t="65825" x="3092450" y="2824163"/>
          <p14:tracePt t="65832" x="3114675" y="2801938"/>
          <p14:tracePt t="65836" x="3136900" y="2801938"/>
          <p14:tracePt t="65840" x="3160713" y="2779713"/>
          <p14:tracePt t="65846" x="3182938" y="2755900"/>
          <p14:tracePt t="65847" x="3182938" y="2733675"/>
          <p14:tracePt t="65852" x="3205163" y="2733675"/>
          <p14:tracePt t="65853" x="3205163" y="2711450"/>
          <p14:tracePt t="65856" x="3227388" y="2711450"/>
          <p14:tracePt t="65859" x="3249613" y="2689225"/>
          <p14:tracePt t="65866" x="3271838" y="2667000"/>
          <p14:tracePt t="65868" x="3271838" y="2644775"/>
          <p14:tracePt t="65873" x="3271838" y="2622550"/>
          <p14:tracePt t="65878" x="3271838" y="2600325"/>
          <p14:tracePt t="65882" x="3271838" y="2578100"/>
          <p14:tracePt t="65885" x="3271838" y="2554288"/>
          <p14:tracePt t="65888" x="3271838" y="2532063"/>
          <p14:tracePt t="65896" x="3271838" y="2509838"/>
          <p14:tracePt t="65899" x="3271838" y="2487613"/>
          <p14:tracePt t="65907" x="3271838" y="2465388"/>
          <p14:tracePt t="65913" x="3271838" y="2443163"/>
          <p14:tracePt t="65925" x="3249613" y="2443163"/>
          <p14:tracePt t="65932" x="3227388" y="2443163"/>
          <p14:tracePt t="65938" x="3205163" y="2443163"/>
          <p14:tracePt t="65944" x="3182938" y="2443163"/>
          <p14:tracePt t="65948" x="3160713" y="2443163"/>
          <p14:tracePt t="65952" x="3136900" y="2443163"/>
          <p14:tracePt t="65961" x="3114675" y="2443163"/>
          <p14:tracePt t="65964" x="3092450" y="2465388"/>
          <p14:tracePt t="65968" x="3092450" y="2487613"/>
          <p14:tracePt t="65971" x="3070225" y="2487613"/>
          <p14:tracePt t="65975" x="3048000" y="2509838"/>
          <p14:tracePt t="65981" x="3048000" y="2532063"/>
          <p14:tracePt t="65984" x="3025775" y="2532063"/>
          <p14:tracePt t="65987" x="3025775" y="2554288"/>
          <p14:tracePt t="65990" x="3025775" y="2578100"/>
          <p14:tracePt t="65994" x="3025775" y="2600325"/>
          <p14:tracePt t="65998" x="3025775" y="2622550"/>
          <p14:tracePt t="66010" x="3025775" y="2644775"/>
          <p14:tracePt t="66014" x="3025775" y="2667000"/>
          <p14:tracePt t="66022" x="3025775" y="2689225"/>
          <p14:tracePt t="66034" x="3048000" y="2689225"/>
          <p14:tracePt t="66038" x="3070225" y="2689225"/>
          <p14:tracePt t="66044" x="3092450" y="2689225"/>
          <p14:tracePt t="66050" x="3114675" y="2689225"/>
          <p14:tracePt t="66054" x="3136900" y="2689225"/>
          <p14:tracePt t="66057" x="3160713" y="2689225"/>
          <p14:tracePt t="66062" x="3182938" y="2689225"/>
          <p14:tracePt t="66068" x="3205163" y="2689225"/>
          <p14:tracePt t="66070" x="3205163" y="2667000"/>
          <p14:tracePt t="66073" x="3227388" y="2644775"/>
          <p14:tracePt t="66078" x="3249613" y="2644775"/>
          <p14:tracePt t="66082" x="3271838" y="2622550"/>
          <p14:tracePt t="66088" x="3294063" y="2600325"/>
          <p14:tracePt t="66097" x="3316288" y="2578100"/>
          <p14:tracePt t="66102" x="3316288" y="2554288"/>
          <p14:tracePt t="66106" x="3316288" y="2532063"/>
          <p14:tracePt t="66112" x="3340100" y="2509838"/>
          <p14:tracePt t="66116" x="3340100" y="2487613"/>
          <p14:tracePt t="66120" x="3340100" y="2465388"/>
          <p14:tracePt t="66122" x="3340100" y="2443163"/>
          <p14:tracePt t="66128" x="3340100" y="2420938"/>
          <p14:tracePt t="66134" x="3340100" y="2398713"/>
          <p14:tracePt t="66143" x="3340100" y="2374900"/>
          <p14:tracePt t="66144" x="3316288" y="2352675"/>
          <p14:tracePt t="66159" x="3316288" y="2330450"/>
          <p14:tracePt t="66163" x="3294063" y="2330450"/>
          <p14:tracePt t="66178" x="3271838" y="2330450"/>
          <p14:tracePt t="66190" x="3249613" y="2330450"/>
          <p14:tracePt t="66194" x="3227388" y="2330450"/>
          <p14:tracePt t="66200" x="3205163" y="2330450"/>
          <p14:tracePt t="66204" x="3205163" y="2374900"/>
          <p14:tracePt t="66213" x="3160713" y="2420938"/>
          <p14:tracePt t="66217" x="3160713" y="2443163"/>
          <p14:tracePt t="66221" x="3160713" y="2465388"/>
          <p14:tracePt t="66226" x="3160713" y="2509838"/>
          <p14:tracePt t="66233" x="3160713" y="2532063"/>
          <p14:tracePt t="66239" x="3160713" y="2554288"/>
          <p14:tracePt t="66245" x="3160713" y="2578100"/>
          <p14:tracePt t="66249" x="3160713" y="2600325"/>
          <p14:tracePt t="66265" x="3160713" y="2622550"/>
          <p14:tracePt t="66278" x="3160713" y="2644775"/>
          <p14:tracePt t="66282" x="3182938" y="2644775"/>
          <p14:tracePt t="66295" x="3205163" y="2644775"/>
          <p14:tracePt t="66307" x="3227388" y="2644775"/>
          <p14:tracePt t="66319" x="3249613" y="2644775"/>
          <p14:tracePt t="66329" x="3249613" y="2622550"/>
          <p14:tracePt t="66333" x="3249613" y="2600325"/>
          <p14:tracePt t="66339" x="3249613" y="2578100"/>
          <p14:tracePt t="66347" x="3249613" y="2554288"/>
          <p14:tracePt t="66353" x="3249613" y="2532063"/>
          <p14:tracePt t="66363" x="3249613" y="2487613"/>
          <p14:tracePt t="66366" x="3249613" y="2465388"/>
          <p14:tracePt t="66373" x="3227388" y="2443163"/>
          <p14:tracePt t="66378" x="3227388" y="2398713"/>
          <p14:tracePt t="66384" x="3205163" y="2398713"/>
          <p14:tracePt t="66389" x="3205163" y="2374900"/>
          <p14:tracePt t="66394" x="3182938" y="2352675"/>
          <p14:tracePt t="66397" x="3160713" y="2352675"/>
          <p14:tracePt t="66413" x="3136900" y="2352675"/>
          <p14:tracePt t="66416" x="3114675" y="2352675"/>
          <p14:tracePt t="66421" x="3092450" y="2352675"/>
          <p14:tracePt t="66425" x="3070225" y="2352675"/>
          <p14:tracePt t="66431" x="3048000" y="2352675"/>
          <p14:tracePt t="66435" x="3048000" y="2374900"/>
          <p14:tracePt t="66439" x="3025775" y="2374900"/>
          <p14:tracePt t="66443" x="3025775" y="2398713"/>
          <p14:tracePt t="66449" x="2981325" y="2443163"/>
          <p14:tracePt t="66454" x="2981325" y="2465388"/>
          <p14:tracePt t="66463" x="2959100" y="2509838"/>
          <p14:tracePt t="66467" x="2959100" y="2532063"/>
          <p14:tracePt t="66471" x="2959100" y="2554288"/>
          <p14:tracePt t="66478" x="2959100" y="2578100"/>
          <p14:tracePt t="66487" x="2959100" y="2600325"/>
          <p14:tracePt t="66491" x="2959100" y="2622550"/>
          <p14:tracePt t="66497" x="2981325" y="2622550"/>
          <p14:tracePt t="66505" x="3003550" y="2644775"/>
          <p14:tracePt t="66515" x="3025775" y="2644775"/>
          <p14:tracePt t="66521" x="3048000" y="2644775"/>
          <p14:tracePt t="66528" x="3070225" y="2644775"/>
          <p14:tracePt t="66533" x="3092450" y="2644775"/>
          <p14:tracePt t="66537" x="3114675" y="2622550"/>
          <p14:tracePt t="66542" x="3114675" y="2600325"/>
          <p14:tracePt t="66548" x="3136900" y="2578100"/>
          <p14:tracePt t="66552" x="3160713" y="2578100"/>
          <p14:tracePt t="66554" x="3182938" y="2578100"/>
          <p14:tracePt t="66557" x="3182938" y="2554288"/>
          <p14:tracePt t="66562" x="3182938" y="2532063"/>
          <p14:tracePt t="66566" x="3182938" y="2509838"/>
          <p14:tracePt t="66570" x="3182938" y="2487613"/>
          <p14:tracePt t="66578" x="3182938" y="2465388"/>
          <p14:tracePt t="66583" x="3182938" y="2443163"/>
          <p14:tracePt t="66587" x="3182938" y="2420938"/>
          <p14:tracePt t="66590" x="3182938" y="2398713"/>
          <p14:tracePt t="66598" x="3182938" y="2352675"/>
          <p14:tracePt t="66603" x="3182938" y="2330450"/>
          <p14:tracePt t="66614" x="3182938" y="2308225"/>
          <p14:tracePt t="66617" x="3160713" y="2308225"/>
          <p14:tracePt t="66623" x="3160713" y="2286000"/>
          <p14:tracePt t="66635" x="3136900" y="2286000"/>
          <p14:tracePt t="66649" x="3114675" y="2286000"/>
          <p14:tracePt t="66653" x="3092450" y="2286000"/>
          <p14:tracePt t="66664" x="3070225" y="2308225"/>
          <p14:tracePt t="66668" x="3048000" y="2308225"/>
          <p14:tracePt t="66672" x="3048000" y="2330450"/>
          <p14:tracePt t="66676" x="3048000" y="2352675"/>
          <p14:tracePt t="66682" x="3025775" y="2374900"/>
          <p14:tracePt t="66685" x="3025775" y="2398713"/>
          <p14:tracePt t="66691" x="3025775" y="2420938"/>
          <p14:tracePt t="66696" x="3025775" y="2443163"/>
          <p14:tracePt t="66711" x="3025775" y="2465388"/>
          <p14:tracePt t="66735" x="3025775" y="2487613"/>
          <p14:tracePt t="66763" x="3048000" y="2487613"/>
          <p14:tracePt t="66783" x="3070225" y="2487613"/>
          <p14:tracePt t="66811" x="3070225" y="2465388"/>
          <p14:tracePt t="66823" x="3070225" y="2443163"/>
          <p14:tracePt t="66833" x="3070225" y="2420938"/>
          <p14:tracePt t="67997" x="3070225" y="2443163"/>
          <p14:tracePt t="68005" x="3070225" y="2465388"/>
          <p14:tracePt t="68015" x="3070225" y="2487613"/>
          <p14:tracePt t="68027" x="3070225" y="2509838"/>
          <p14:tracePt t="68030" x="3070225" y="2532063"/>
          <p14:tracePt t="68034" x="3070225" y="2554288"/>
          <p14:tracePt t="68041" x="3070225" y="2578100"/>
          <p14:tracePt t="68050" x="3070225" y="2622550"/>
          <p14:tracePt t="68058" x="3070225" y="2644775"/>
          <p14:tracePt t="68065" x="3070225" y="2667000"/>
          <p14:tracePt t="68068" x="3070225" y="2689225"/>
          <p14:tracePt t="68073" x="3070225" y="2711450"/>
          <p14:tracePt t="68080" x="3070225" y="2733675"/>
          <p14:tracePt t="68084" x="3070225" y="2755900"/>
          <p14:tracePt t="68092" x="3070225" y="2779713"/>
          <p14:tracePt t="68100" x="3070225" y="2824163"/>
          <p14:tracePt t="68113" x="3070225" y="2846388"/>
          <p14:tracePt t="68117" x="3092450" y="2868613"/>
          <p14:tracePt t="68129" x="3114675" y="2913063"/>
          <p14:tracePt t="68146" x="3114675" y="2935288"/>
          <p14:tracePt t="68150" x="3114675" y="2959100"/>
          <p14:tracePt t="68163" x="3114675" y="2981325"/>
          <p14:tracePt t="68169" x="3114675" y="3003550"/>
          <p14:tracePt t="68176" x="3136900" y="3003550"/>
          <p14:tracePt t="68189" x="3136900" y="3025775"/>
          <p14:tracePt t="68217" x="3136900" y="3048000"/>
          <p14:tracePt t="68713" x="3160713" y="3048000"/>
          <p14:tracePt t="68745" x="3182938" y="3025775"/>
          <p14:tracePt t="68750" x="3205163" y="3025775"/>
          <p14:tracePt t="68761" x="3227388" y="3003550"/>
          <p14:tracePt t="68770" x="3249613" y="2981325"/>
          <p14:tracePt t="68779" x="3294063" y="2981325"/>
          <p14:tracePt t="68785" x="3316288" y="2959100"/>
          <p14:tracePt t="68799" x="3563938" y="2913063"/>
          <p14:tracePt t="68804" x="3697288" y="2890838"/>
          <p14:tracePt t="68808" x="3765550" y="2890838"/>
          <p14:tracePt t="68813" x="3922713" y="2868613"/>
          <p14:tracePt t="68817" x="4078288" y="2868613"/>
          <p14:tracePt t="68821" x="4257675" y="2868613"/>
          <p14:tracePt t="68825" x="4348163" y="2846388"/>
          <p14:tracePt t="68830" x="4729163" y="2824163"/>
          <p14:tracePt t="68835" x="4930775" y="2824163"/>
          <p14:tracePt t="68839" x="5110163" y="2801938"/>
          <p14:tracePt t="68843" x="5400675" y="2779713"/>
          <p14:tracePt t="68847" x="5580063" y="2779713"/>
          <p14:tracePt t="68850" x="5849938" y="2755900"/>
          <p14:tracePt t="68852" x="5983288" y="2733675"/>
          <p14:tracePt t="68854" x="6140450" y="2711450"/>
          <p14:tracePt t="68856" x="6253163" y="2711450"/>
          <p14:tracePt t="68858" x="6388100" y="2689225"/>
          <p14:tracePt t="68860" x="6477000" y="2689225"/>
          <p14:tracePt t="68862" x="6656388" y="2667000"/>
          <p14:tracePt t="68864" x="6791325" y="2644775"/>
          <p14:tracePt t="68866" x="6902450" y="2622550"/>
          <p14:tracePt t="68868" x="7081838" y="2600325"/>
          <p14:tracePt t="68870" x="7216775" y="2578100"/>
          <p14:tracePt t="68872" x="7351713" y="2554288"/>
          <p14:tracePt t="68877" x="7777163" y="2487613"/>
          <p14:tracePt t="68879" x="7866063" y="2465388"/>
          <p14:tracePt t="68881" x="8023225" y="2420938"/>
          <p14:tracePt t="68884" x="8158163" y="2398713"/>
          <p14:tracePt t="68887" x="8247063" y="2398713"/>
          <p14:tracePt t="68888" x="8404225" y="2352675"/>
          <p14:tracePt t="68891" x="8628063" y="2308225"/>
          <p14:tracePt t="68894" x="8696325" y="2286000"/>
          <p14:tracePt t="68895" x="8829675" y="2241550"/>
          <p14:tracePt t="68898" x="8920163" y="2219325"/>
          <p14:tracePt t="68900" x="9009063" y="2197100"/>
          <p14:tracePt t="68903" x="9232900" y="2128838"/>
          <p14:tracePt t="68906" x="9301163" y="2106613"/>
          <p14:tracePt t="68909" x="9436100" y="2062163"/>
          <p14:tracePt t="68912" x="9502775" y="2039938"/>
          <p14:tracePt t="68914" x="9569450" y="2017713"/>
          <p14:tracePt t="68915" x="9637713" y="1971675"/>
          <p14:tracePt t="68917" x="9682163" y="1971675"/>
          <p14:tracePt t="68919" x="9726613" y="1927225"/>
          <p14:tracePt t="68921" x="9793288" y="1905000"/>
          <p14:tracePt t="68923" x="9861550" y="1882775"/>
          <p14:tracePt t="68926" x="9906000" y="1860550"/>
          <p14:tracePt t="68927" x="9928225" y="1838325"/>
          <p14:tracePt t="68929" x="9972675" y="1816100"/>
          <p14:tracePt t="68931" x="10040938" y="1792288"/>
          <p14:tracePt t="68933" x="10063163" y="1792288"/>
          <p14:tracePt t="68935" x="10107613" y="1747838"/>
          <p14:tracePt t="68937" x="10152063" y="1725613"/>
          <p14:tracePt t="68939" x="10174288" y="1703388"/>
          <p14:tracePt t="68942" x="10198100" y="1681163"/>
          <p14:tracePt t="68944" x="10220325" y="1681163"/>
          <p14:tracePt t="68947" x="10220325" y="1658938"/>
          <p14:tracePt t="68949" x="10264775" y="1636713"/>
          <p14:tracePt t="68951" x="10264775" y="1612900"/>
          <p14:tracePt t="68953" x="10287000" y="1612900"/>
          <p14:tracePt t="68955" x="10287000" y="1590675"/>
          <p14:tracePt t="68959" x="10331450" y="1590675"/>
          <p14:tracePt t="68960" x="10331450" y="1568450"/>
          <p14:tracePt t="68963" x="10353675" y="1546225"/>
          <p14:tracePt t="68969" x="10353675" y="1524000"/>
          <p14:tracePt t="68975" x="10375900" y="1501775"/>
          <p14:tracePt t="68993" x="10375900" y="1479550"/>
          <p14:tracePt t="69001" x="10375900" y="1457325"/>
          <p14:tracePt t="69013" x="10353675" y="1435100"/>
          <p14:tracePt t="69024" x="10331450" y="1411288"/>
          <p14:tracePt t="69031" x="10309225" y="1411288"/>
          <p14:tracePt t="69033" x="10287000" y="1411288"/>
          <p14:tracePt t="69042" x="10264775" y="1389063"/>
          <p14:tracePt t="69047" x="10220325" y="1366838"/>
          <p14:tracePt t="69049" x="10198100" y="1366838"/>
          <p14:tracePt t="69051" x="10174288" y="1366838"/>
          <p14:tracePt t="69053" x="10152063" y="1366838"/>
          <p14:tracePt t="69055" x="10129838" y="1366838"/>
          <p14:tracePt t="69058" x="10107613" y="1366838"/>
          <p14:tracePt t="69060" x="10085388" y="1366838"/>
          <p14:tracePt t="69061" x="10063163" y="1366838"/>
          <p14:tracePt t="69063" x="10040938" y="1366838"/>
          <p14:tracePt t="69065" x="9994900" y="1366838"/>
          <p14:tracePt t="69067" x="9994900" y="1389063"/>
          <p14:tracePt t="69069" x="9972675" y="1389063"/>
          <p14:tracePt t="69071" x="9950450" y="1389063"/>
          <p14:tracePt t="69075" x="9928225" y="1411288"/>
          <p14:tracePt t="69077" x="9883775" y="1435100"/>
          <p14:tracePt t="69079" x="9861550" y="1435100"/>
          <p14:tracePt t="69081" x="9839325" y="1457325"/>
          <p14:tracePt t="69083" x="9817100" y="1457325"/>
          <p14:tracePt t="69085" x="9793288" y="1479550"/>
          <p14:tracePt t="69087" x="9748838" y="1479550"/>
          <p14:tracePt t="69089" x="9748838" y="1501775"/>
          <p14:tracePt t="69093" x="9726613" y="1501775"/>
          <p14:tracePt t="69094" x="9704388" y="1524000"/>
          <p14:tracePt t="69096" x="9682163" y="1546225"/>
          <p14:tracePt t="69097" x="9659938" y="1546225"/>
          <p14:tracePt t="69099" x="9637713" y="1546225"/>
          <p14:tracePt t="69101" x="9613900" y="1568450"/>
          <p14:tracePt t="69103" x="9591675" y="1590675"/>
          <p14:tracePt t="69105" x="9569450" y="1590675"/>
          <p14:tracePt t="69108" x="9547225" y="1612900"/>
          <p14:tracePt t="69110" x="9525000" y="1612900"/>
          <p14:tracePt t="69112" x="9525000" y="1636713"/>
          <p14:tracePt t="69113" x="9502775" y="1658938"/>
          <p14:tracePt t="69115" x="9458325" y="1658938"/>
          <p14:tracePt t="69117" x="9458325" y="1681163"/>
          <p14:tracePt t="69119" x="9436100" y="1681163"/>
          <p14:tracePt t="69121" x="9436100" y="1703388"/>
          <p14:tracePt t="69123" x="9412288" y="1725613"/>
          <p14:tracePt t="69126" x="9390063" y="1725613"/>
          <p14:tracePt t="69131" x="9367838" y="1747838"/>
          <p14:tracePt t="69133" x="9345613" y="1747838"/>
          <p14:tracePt t="69135" x="9323388" y="1770063"/>
          <p14:tracePt t="69139" x="9301163" y="1792288"/>
          <p14:tracePt t="69142" x="9301163" y="1816100"/>
          <p14:tracePt t="69144" x="9278938" y="1816100"/>
          <p14:tracePt t="69146" x="9278938" y="1838325"/>
          <p14:tracePt t="69147" x="9256713" y="1838325"/>
          <p14:tracePt t="69149" x="9232900" y="1860550"/>
          <p14:tracePt t="69151" x="9210675" y="1882775"/>
          <p14:tracePt t="69155" x="9188450" y="1905000"/>
          <p14:tracePt t="69160" x="9166225" y="1927225"/>
          <p14:tracePt t="69162" x="9144000" y="1927225"/>
          <p14:tracePt t="69163" x="9144000" y="1949450"/>
          <p14:tracePt t="69167" x="9144000" y="1971675"/>
          <p14:tracePt t="69169" x="9099550" y="2039938"/>
          <p14:tracePt t="69171" x="9099550" y="2062163"/>
          <p14:tracePt t="69173" x="9077325" y="2106613"/>
          <p14:tracePt t="69175" x="9055100" y="2128838"/>
          <p14:tracePt t="69178" x="9055100" y="2151063"/>
          <p14:tracePt t="69179" x="9055100" y="2173288"/>
          <p14:tracePt t="69181" x="9055100" y="2197100"/>
          <p14:tracePt t="69183" x="9031288" y="2219325"/>
          <p14:tracePt t="69185" x="9031288" y="2241550"/>
          <p14:tracePt t="69187" x="9031288" y="2263775"/>
          <p14:tracePt t="69189" x="9031288" y="2286000"/>
          <p14:tracePt t="69192" x="9009063" y="2308225"/>
          <p14:tracePt t="69194" x="9009063" y="2330450"/>
          <p14:tracePt t="69197" x="8986838" y="2352675"/>
          <p14:tracePt t="69199" x="8986838" y="2374900"/>
          <p14:tracePt t="69201" x="8986838" y="2398713"/>
          <p14:tracePt t="69203" x="8986838" y="2420938"/>
          <p14:tracePt t="69205" x="8986838" y="2443163"/>
          <p14:tracePt t="69208" x="8986838" y="2465388"/>
          <p14:tracePt t="69213" x="8986838" y="2487613"/>
          <p14:tracePt t="69217" x="8986838" y="2532063"/>
          <p14:tracePt t="69221" x="8986838" y="2554288"/>
          <p14:tracePt t="69225" x="8986838" y="2578100"/>
          <p14:tracePt t="69229" x="8986838" y="2600325"/>
          <p14:tracePt t="69233" x="8986838" y="2622550"/>
          <p14:tracePt t="69235" x="9009063" y="2622550"/>
          <p14:tracePt t="69237" x="9009063" y="2644775"/>
          <p14:tracePt t="69239" x="9031288" y="2644775"/>
          <p14:tracePt t="69242" x="9031288" y="2667000"/>
          <p14:tracePt t="69247" x="9031288" y="2711450"/>
          <p14:tracePt t="69251" x="9055100" y="2711450"/>
          <p14:tracePt t="69255" x="9055100" y="2733675"/>
          <p14:tracePt t="69265" x="9077325" y="2755900"/>
          <p14:tracePt t="69271" x="9099550" y="2779713"/>
          <p14:tracePt t="69273" x="9121775" y="2801938"/>
          <p14:tracePt t="69283" x="9144000" y="2801938"/>
          <p14:tracePt t="69292" x="9166225" y="2824163"/>
          <p14:tracePt t="69297" x="9210675" y="2824163"/>
          <p14:tracePt t="69299" x="9232900" y="2824163"/>
          <p14:tracePt t="69301" x="9256713" y="2824163"/>
          <p14:tracePt t="69303" x="9278938" y="2824163"/>
          <p14:tracePt t="69305" x="9301163" y="2824163"/>
          <p14:tracePt t="69309" x="9323388" y="2824163"/>
          <p14:tracePt t="69310" x="9367838" y="2824163"/>
          <p14:tracePt t="69313" x="9390063" y="2824163"/>
          <p14:tracePt t="69315" x="9436100" y="2824163"/>
          <p14:tracePt t="69318" x="9458325" y="2824163"/>
          <p14:tracePt t="69319" x="9480550" y="2824163"/>
          <p14:tracePt t="69321" x="9502775" y="2824163"/>
          <p14:tracePt t="69324" x="9525000" y="2824163"/>
          <p14:tracePt t="69326" x="9547225" y="2824163"/>
          <p14:tracePt t="69327" x="9569450" y="2824163"/>
          <p14:tracePt t="69329" x="9591675" y="2824163"/>
          <p14:tracePt t="69331" x="9613900" y="2824163"/>
          <p14:tracePt t="69333" x="9659938" y="2824163"/>
          <p14:tracePt t="69335" x="9704388" y="2824163"/>
          <p14:tracePt t="69337" x="9726613" y="2824163"/>
          <p14:tracePt t="69339" x="9748838" y="2824163"/>
          <p14:tracePt t="69342" x="9793288" y="2824163"/>
          <p14:tracePt t="69344" x="9839325" y="2824163"/>
          <p14:tracePt t="69345" x="9861550" y="2824163"/>
          <p14:tracePt t="69347" x="9883775" y="2824163"/>
          <p14:tracePt t="69349" x="9906000" y="2824163"/>
          <p14:tracePt t="69351" x="9928225" y="2824163"/>
          <p14:tracePt t="69353" x="9950450" y="2824163"/>
          <p14:tracePt t="69355" x="9994900" y="2824163"/>
          <p14:tracePt t="69358" x="10018713" y="2824163"/>
          <p14:tracePt t="69360" x="10040938" y="2801938"/>
          <p14:tracePt t="69361" x="10063163" y="2801938"/>
          <p14:tracePt t="69363" x="10085388" y="2801938"/>
          <p14:tracePt t="69365" x="10129838" y="2801938"/>
          <p14:tracePt t="69369" x="10152063" y="2779713"/>
          <p14:tracePt t="69371" x="10174288" y="2779713"/>
          <p14:tracePt t="69373" x="10198100" y="2779713"/>
          <p14:tracePt t="69376" x="10220325" y="2755900"/>
          <p14:tracePt t="69379" x="10242550" y="2755900"/>
          <p14:tracePt t="69381" x="10264775" y="2733675"/>
          <p14:tracePt t="69384" x="10287000" y="2733675"/>
          <p14:tracePt t="69387" x="10309225" y="2733675"/>
          <p14:tracePt t="69389" x="10331450" y="2711450"/>
          <p14:tracePt t="69392" x="10353675" y="2689225"/>
          <p14:tracePt t="69398" x="10375900" y="2667000"/>
          <p14:tracePt t="69401" x="10399713" y="2667000"/>
          <p14:tracePt t="69403" x="10399713" y="2644775"/>
          <p14:tracePt t="69408" x="10421938" y="2644775"/>
          <p14:tracePt t="69411" x="10444163" y="2622550"/>
          <p14:tracePt t="69418" x="10466388" y="2600325"/>
          <p14:tracePt t="69419" x="10466388" y="2578100"/>
          <p14:tracePt t="69424" x="10488613" y="2554288"/>
          <p14:tracePt t="69427" x="10488613" y="2532063"/>
          <p14:tracePt t="69432" x="10488613" y="2487613"/>
          <p14:tracePt t="69437" x="10488613" y="2443163"/>
          <p14:tracePt t="69439" x="10488613" y="2398713"/>
          <p14:tracePt t="69442" x="10488613" y="2352675"/>
          <p14:tracePt t="69444" x="10488613" y="2330450"/>
          <p14:tracePt t="69448" x="10488613" y="2286000"/>
          <p14:tracePt t="69449" x="10488613" y="2263775"/>
          <p14:tracePt t="69451" x="10488613" y="2241550"/>
          <p14:tracePt t="69453" x="10488613" y="2219325"/>
          <p14:tracePt t="69459" x="10488613" y="2197100"/>
          <p14:tracePt t="69460" x="10488613" y="2173288"/>
          <p14:tracePt t="69462" x="10488613" y="2151063"/>
          <p14:tracePt t="69463" x="10488613" y="2128838"/>
          <p14:tracePt t="69467" x="10488613" y="2106613"/>
          <p14:tracePt t="69469" x="10488613" y="2062163"/>
          <p14:tracePt t="69473" x="10466388" y="2039938"/>
          <p14:tracePt t="69476" x="10444163" y="1993900"/>
          <p14:tracePt t="69479" x="10444163" y="1949450"/>
          <p14:tracePt t="69482" x="10421938" y="1949450"/>
          <p14:tracePt t="69483" x="10399713" y="1927225"/>
          <p14:tracePt t="69485" x="10399713" y="1882775"/>
          <p14:tracePt t="69487" x="10375900" y="1882775"/>
          <p14:tracePt t="69489" x="10375900" y="1838325"/>
          <p14:tracePt t="69492" x="10353675" y="1838325"/>
          <p14:tracePt t="69494" x="10331450" y="1816100"/>
          <p14:tracePt t="69497" x="10309225" y="1770063"/>
          <p14:tracePt t="69501" x="10264775" y="1747838"/>
          <p14:tracePt t="69506" x="10242550" y="1725613"/>
          <p14:tracePt t="69509" x="10220325" y="1703388"/>
          <p14:tracePt t="69510" x="10198100" y="1703388"/>
          <p14:tracePt t="69512" x="10174288" y="1681163"/>
          <p14:tracePt t="69513" x="10152063" y="1681163"/>
          <p14:tracePt t="69515" x="10107613" y="1658938"/>
          <p14:tracePt t="69517" x="10107613" y="1636713"/>
          <p14:tracePt t="69519" x="10085388" y="1636713"/>
          <p14:tracePt t="69521" x="10040938" y="1636713"/>
          <p14:tracePt t="69523" x="10018713" y="1612900"/>
          <p14:tracePt t="69526" x="9994900" y="1612900"/>
          <p14:tracePt t="69528" x="9972675" y="1590675"/>
          <p14:tracePt t="69529" x="9950450" y="1590675"/>
          <p14:tracePt t="69531" x="9928225" y="1590675"/>
          <p14:tracePt t="69536" x="9883775" y="1590675"/>
          <p14:tracePt t="69540" x="9861550" y="1568450"/>
          <p14:tracePt t="69542" x="9839325" y="1568450"/>
          <p14:tracePt t="69546" x="9817100" y="1568450"/>
          <p14:tracePt t="69547" x="9771063" y="1568450"/>
          <p14:tracePt t="69551" x="9748838" y="1568450"/>
          <p14:tracePt t="69553" x="9726613" y="1568450"/>
          <p14:tracePt t="69555" x="9704388" y="1568450"/>
          <p14:tracePt t="69558" x="9682163" y="1568450"/>
          <p14:tracePt t="69561" x="9637713" y="1568450"/>
          <p14:tracePt t="69563" x="9613900" y="1568450"/>
          <p14:tracePt t="69567" x="9591675" y="1568450"/>
          <p14:tracePt t="69572" x="9569450" y="1568450"/>
          <p14:tracePt t="69573" x="9547225" y="1568450"/>
          <p14:tracePt t="69576" x="9525000" y="1568450"/>
          <p14:tracePt t="69579" x="9502775" y="1568450"/>
          <p14:tracePt t="69581" x="9480550" y="1568450"/>
          <p14:tracePt t="69583" x="9458325" y="1568450"/>
          <p14:tracePt t="69585" x="9458325" y="1590675"/>
          <p14:tracePt t="69587" x="9436100" y="1590675"/>
          <p14:tracePt t="69592" x="9390063" y="1590675"/>
          <p14:tracePt t="69595" x="9367838" y="1612900"/>
          <p14:tracePt t="69600" x="9323388" y="1636713"/>
          <p14:tracePt t="69606" x="9301163" y="1658938"/>
          <p14:tracePt t="69610" x="9256713" y="1658938"/>
          <p14:tracePt t="69612" x="9256713" y="1681163"/>
          <p14:tracePt t="69613" x="9232900" y="1681163"/>
          <p14:tracePt t="69615" x="9232900" y="1703388"/>
          <p14:tracePt t="69617" x="9210675" y="1703388"/>
          <p14:tracePt t="69619" x="9188450" y="1703388"/>
          <p14:tracePt t="69621" x="9166225" y="1725613"/>
          <p14:tracePt t="69628" x="9121775" y="1747838"/>
          <p14:tracePt t="69634" x="9099550" y="1770063"/>
          <p14:tracePt t="69635" x="9099550" y="1792288"/>
          <p14:tracePt t="69637" x="9077325" y="1792288"/>
          <p14:tracePt t="69646" x="9055100" y="1816100"/>
          <p14:tracePt t="69647" x="9031288" y="1816100"/>
          <p14:tracePt t="69651" x="9031288" y="1838325"/>
          <p14:tracePt t="69655" x="9009063" y="1838325"/>
          <p14:tracePt t="69658" x="9009063" y="1860550"/>
          <p14:tracePt t="69662" x="8986838" y="1882775"/>
          <p14:tracePt t="69668" x="8964613" y="1905000"/>
          <p14:tracePt t="69672" x="8942388" y="1905000"/>
          <p14:tracePt t="69673" x="8942388" y="1927225"/>
          <p14:tracePt t="69677" x="8920163" y="1949450"/>
          <p14:tracePt t="69679" x="8920163" y="1971675"/>
          <p14:tracePt t="69683" x="8920163" y="1993900"/>
          <p14:tracePt t="69686" x="8920163" y="2017713"/>
          <p14:tracePt t="69687" x="8920163" y="2039938"/>
          <p14:tracePt t="69689" x="8920163" y="2062163"/>
          <p14:tracePt t="69692" x="8920163" y="2084388"/>
          <p14:tracePt t="69695" x="8920163" y="2106613"/>
          <p14:tracePt t="69696" x="8920163" y="2128838"/>
          <p14:tracePt t="69697" x="8920163" y="2151063"/>
          <p14:tracePt t="69699" x="8920163" y="2173288"/>
          <p14:tracePt t="69704" x="8920163" y="2197100"/>
          <p14:tracePt t="69706" x="8920163" y="2241550"/>
          <p14:tracePt t="69709" x="8920163" y="2263775"/>
          <p14:tracePt t="69711" x="8920163" y="2286000"/>
          <p14:tracePt t="69712" x="8920163" y="2308225"/>
          <p14:tracePt t="69716" x="8920163" y="2330450"/>
          <p14:tracePt t="69717" x="8942388" y="2330450"/>
          <p14:tracePt t="69719" x="8942388" y="2352675"/>
          <p14:tracePt t="69721" x="8942388" y="2374900"/>
          <p14:tracePt t="69724" x="8942388" y="2398713"/>
          <p14:tracePt t="69728" x="8942388" y="2420938"/>
          <p14:tracePt t="69731" x="8964613" y="2443163"/>
          <p14:tracePt t="69733" x="8964613" y="2465388"/>
          <p14:tracePt t="69740" x="8964613" y="2487613"/>
          <p14:tracePt t="69744" x="8986838" y="2487613"/>
          <p14:tracePt t="69747" x="8986838" y="2509838"/>
          <p14:tracePt t="69750" x="8986838" y="2532063"/>
          <p14:tracePt t="69758" x="9009063" y="2532063"/>
          <p14:tracePt t="69760" x="9031288" y="2554288"/>
          <p14:tracePt t="69770" x="9055100" y="2578100"/>
          <p14:tracePt t="69777" x="9077325" y="2578100"/>
          <p14:tracePt t="69783" x="9099550" y="2578100"/>
          <p14:tracePt t="69785" x="9121775" y="2578100"/>
          <p14:tracePt t="69789" x="9144000" y="2578100"/>
          <p14:tracePt t="69794" x="9166225" y="2578100"/>
          <p14:tracePt t="69795" x="9188450" y="2578100"/>
          <p14:tracePt t="69797" x="9210675" y="2578100"/>
          <p14:tracePt t="69802" x="9232900" y="2578100"/>
          <p14:tracePt t="69806" x="9278938" y="2578100"/>
          <p14:tracePt t="69810" x="9301163" y="2578100"/>
          <p14:tracePt t="69811" x="9323388" y="2578100"/>
          <p14:tracePt t="69814" x="9345613" y="2578100"/>
          <p14:tracePt t="69815" x="9367838" y="2578100"/>
          <p14:tracePt t="69817" x="9390063" y="2578100"/>
          <p14:tracePt t="69819" x="9412288" y="2578100"/>
          <p14:tracePt t="69823" x="9436100" y="2578100"/>
          <p14:tracePt t="69826" x="9480550" y="2578100"/>
          <p14:tracePt t="69830" x="9525000" y="2554288"/>
          <p14:tracePt t="69832" x="9547225" y="2554288"/>
          <p14:tracePt t="69835" x="9569450" y="2532063"/>
          <p14:tracePt t="69837" x="9591675" y="2532063"/>
          <p14:tracePt t="69842" x="9613900" y="2532063"/>
          <p14:tracePt t="69844" x="9637713" y="2532063"/>
          <p14:tracePt t="69846" x="9659938" y="2509838"/>
          <p14:tracePt t="69849" x="9682163" y="2509838"/>
          <p14:tracePt t="69851" x="9704388" y="2509838"/>
          <p14:tracePt t="69855" x="9726613" y="2487613"/>
          <p14:tracePt t="69860" x="9748838" y="2487613"/>
          <p14:tracePt t="69862" x="9748838" y="2465388"/>
          <p14:tracePt t="69865" x="9771063" y="2465388"/>
          <p14:tracePt t="69875" x="9793288" y="2465388"/>
          <p14:tracePt t="69882" x="9793288" y="2443163"/>
          <p14:tracePt t="69895" x="9817100" y="2443163"/>
          <p14:tracePt t="69908" x="9817100" y="2420938"/>
          <p14:tracePt t="69923" x="9817100" y="2398713"/>
          <p14:tracePt t="69937" x="9817100" y="2374900"/>
          <p14:tracePt t="69949" x="9817100" y="2352675"/>
          <p14:tracePt t="69977" x="9817100" y="2330450"/>
          <p14:tracePt t="70005" x="9793288" y="2330450"/>
          <p14:tracePt t="70033" x="9793288" y="2308225"/>
          <p14:tracePt t="70131" x="9771063" y="2308225"/>
          <p14:tracePt t="70146" x="9748838" y="2308225"/>
          <p14:tracePt t="70152" x="9726613" y="2308225"/>
          <p14:tracePt t="70160" x="9704388" y="2308225"/>
          <p14:tracePt t="70170" x="9682163" y="2308225"/>
          <p14:tracePt t="70172" x="9659938" y="2308225"/>
          <p14:tracePt t="70174" x="9637713" y="2308225"/>
          <p14:tracePt t="70178" x="9613900" y="2308225"/>
          <p14:tracePt t="70180" x="9569450" y="2308225"/>
          <p14:tracePt t="70184" x="9547225" y="2308225"/>
          <p14:tracePt t="70186" x="9525000" y="2308225"/>
          <p14:tracePt t="70188" x="9502775" y="2308225"/>
          <p14:tracePt t="70190" x="9480550" y="2308225"/>
          <p14:tracePt t="70194" x="9436100" y="2308225"/>
          <p14:tracePt t="70197" x="9390063" y="2308225"/>
          <p14:tracePt t="70199" x="9367838" y="2308225"/>
          <p14:tracePt t="70202" x="9323388" y="2308225"/>
          <p14:tracePt t="70203" x="9301163" y="2308225"/>
          <p14:tracePt t="70205" x="9256713" y="2308225"/>
          <p14:tracePt t="70211" x="9166225" y="2330450"/>
          <p14:tracePt t="70213" x="9099550" y="2330450"/>
          <p14:tracePt t="70214" x="9055100" y="2330450"/>
          <p14:tracePt t="70216" x="9009063" y="2330450"/>
          <p14:tracePt t="70219" x="8897938" y="2330450"/>
          <p14:tracePt t="70221" x="8829675" y="2330450"/>
          <p14:tracePt t="70224" x="8763000" y="2330450"/>
          <p14:tracePt t="70228" x="8628063" y="2330450"/>
          <p14:tracePt t="70230" x="8539163" y="2330450"/>
          <p14:tracePt t="70232" x="8470900" y="2330450"/>
          <p14:tracePt t="70234" x="8359775" y="2330450"/>
          <p14:tracePt t="70236" x="8269288" y="2330450"/>
          <p14:tracePt t="70238" x="8202613" y="2330450"/>
          <p14:tracePt t="70241" x="8135938" y="2330450"/>
          <p14:tracePt t="70243" x="8023225" y="2330450"/>
          <p14:tracePt t="70245" x="7912100" y="2330450"/>
          <p14:tracePt t="70250" x="7575550" y="2330450"/>
          <p14:tracePt t="70252" x="7462838" y="2330450"/>
          <p14:tracePt t="70254" x="7373938" y="2330450"/>
          <p14:tracePt t="70256" x="7216775" y="2330450"/>
          <p14:tracePt t="70259" x="7126288" y="2330450"/>
          <p14:tracePt t="70261" x="7037388" y="2330450"/>
          <p14:tracePt t="70266" x="6745288" y="2330450"/>
          <p14:tracePt t="70268" x="6656388" y="2330450"/>
          <p14:tracePt t="70270" x="6543675" y="2330450"/>
          <p14:tracePt t="70272" x="6454775" y="2330450"/>
          <p14:tracePt t="70279" x="6184900" y="2330450"/>
          <p14:tracePt t="70282" x="6007100" y="2330450"/>
          <p14:tracePt t="70284" x="5916613" y="2330450"/>
          <p14:tracePt t="70286" x="5849938" y="2330450"/>
          <p14:tracePt t="70288" x="5781675" y="2330450"/>
          <p14:tracePt t="70290" x="5715000" y="2330450"/>
          <p14:tracePt t="70294" x="5557838" y="2330450"/>
          <p14:tracePt t="70296" x="5513388" y="2330450"/>
          <p14:tracePt t="70297" x="5446713" y="2330450"/>
          <p14:tracePt t="70299" x="5378450" y="2330450"/>
          <p14:tracePt t="70302" x="5334000" y="2330450"/>
          <p14:tracePt t="70303" x="5267325" y="2330450"/>
          <p14:tracePt t="70305" x="5221288" y="2330450"/>
          <p14:tracePt t="70308" x="5199063" y="2330450"/>
          <p14:tracePt t="70310" x="5176838" y="2330450"/>
          <p14:tracePt t="70312" x="5110163" y="2330450"/>
          <p14:tracePt t="70313" x="5087938" y="2330450"/>
          <p14:tracePt t="70315" x="5065713" y="2330450"/>
          <p14:tracePt t="70317" x="5041900" y="2330450"/>
          <p14:tracePt t="70319" x="4997450" y="2330450"/>
          <p14:tracePt t="70324" x="4975225" y="2330450"/>
          <p14:tracePt t="70326" x="4953000" y="2330450"/>
          <p14:tracePt t="70328" x="4930775" y="2330450"/>
          <p14:tracePt t="70331" x="4908550" y="2330450"/>
          <p14:tracePt t="70336" x="4886325" y="2330450"/>
          <p14:tracePt t="70533" x="4864100" y="2330450"/>
          <p14:tracePt t="70539" x="4818063" y="2330450"/>
          <p14:tracePt t="70548" x="4795838" y="2330450"/>
          <p14:tracePt t="70552" x="4773613" y="2352675"/>
          <p14:tracePt t="70555" x="4751388" y="2352675"/>
          <p14:tracePt t="70565" x="4706938" y="2374900"/>
          <p14:tracePt t="70574" x="4616450" y="2374900"/>
          <p14:tracePt t="70578" x="4594225" y="2374900"/>
          <p14:tracePt t="70582" x="4527550" y="2398713"/>
          <p14:tracePt t="70593" x="4459288" y="2398713"/>
          <p14:tracePt t="70598" x="4414838" y="2420938"/>
          <p14:tracePt t="70602" x="4325938" y="2420938"/>
          <p14:tracePt t="70606" x="4279900" y="2420938"/>
          <p14:tracePt t="70611" x="4235450" y="2420938"/>
          <p14:tracePt t="70616" x="4168775" y="2443163"/>
          <p14:tracePt t="70620" x="4124325" y="2443163"/>
          <p14:tracePt t="70630" x="4056063" y="2465388"/>
          <p14:tracePt t="70639" x="3989388" y="2487613"/>
          <p14:tracePt t="70645" x="3898900" y="2532063"/>
          <p14:tracePt t="70650" x="3876675" y="2532063"/>
          <p14:tracePt t="70652" x="3854450" y="2554288"/>
          <p14:tracePt t="70654" x="3832225" y="2554288"/>
          <p14:tracePt t="70656" x="3810000" y="2578100"/>
          <p14:tracePt t="70658" x="3787775" y="2600325"/>
          <p14:tracePt t="70661" x="3743325" y="2600325"/>
          <p14:tracePt t="70663" x="3721100" y="2622550"/>
          <p14:tracePt t="70665" x="3697288" y="2622550"/>
          <p14:tracePt t="70667" x="3675063" y="2644775"/>
          <p14:tracePt t="70669" x="3652838" y="2644775"/>
          <p14:tracePt t="70671" x="3630613" y="2667000"/>
          <p14:tracePt t="70676" x="3586163" y="2689225"/>
          <p14:tracePt t="70678" x="3586163" y="2711450"/>
          <p14:tracePt t="70682" x="3541713" y="2711450"/>
          <p14:tracePt t="70685" x="3495675" y="2733675"/>
          <p14:tracePt t="70688" x="3473450" y="2755900"/>
          <p14:tracePt t="70690" x="3451225" y="2779713"/>
          <p14:tracePt t="70696" x="3406775" y="2801938"/>
          <p14:tracePt t="70699" x="3384550" y="2824163"/>
          <p14:tracePt t="70704" x="3362325" y="2824163"/>
          <p14:tracePt t="70710" x="3340100" y="2868613"/>
          <p14:tracePt t="70714" x="3316288" y="2868613"/>
          <p14:tracePt t="70718" x="3316288" y="2890838"/>
          <p14:tracePt t="70720" x="3294063" y="2890838"/>
          <p14:tracePt t="70722" x="3294063" y="2913063"/>
          <p14:tracePt t="70727" x="3271838" y="2913063"/>
          <p14:tracePt t="70730" x="3249613" y="2959100"/>
          <p14:tracePt t="70734" x="3227388" y="2981325"/>
          <p14:tracePt t="70738" x="3227388" y="3003550"/>
          <p14:tracePt t="70740" x="3205163" y="3025775"/>
          <p14:tracePt t="70744" x="3205163" y="3048000"/>
          <p14:tracePt t="70748" x="3182938" y="3048000"/>
          <p14:tracePt t="70750" x="3182938" y="3070225"/>
          <p14:tracePt t="70760" x="3160713" y="3092450"/>
          <p14:tracePt t="70763" x="3136900" y="3092450"/>
          <p14:tracePt t="70770" x="3136900" y="3114675"/>
          <p14:tracePt t="70778" x="3136900" y="3136900"/>
          <p14:tracePt t="70793" x="3136900" y="3160713"/>
          <p14:tracePt t="70801" x="3114675" y="3160713"/>
          <p14:tracePt t="70812" x="3114675" y="3182938"/>
          <p14:tracePt t="70845" x="3136900" y="3182938"/>
          <p14:tracePt t="70856" x="3160713" y="3182938"/>
          <p14:tracePt t="70862" x="3160713" y="3160713"/>
          <p14:tracePt t="70867" x="3182938" y="3160713"/>
          <p14:tracePt t="70874" x="3205163" y="3160713"/>
          <p14:tracePt t="70881" x="3205163" y="3136900"/>
          <p14:tracePt t="70887" x="3205163" y="3114675"/>
          <p14:tracePt t="70898" x="3227388" y="3092450"/>
          <p14:tracePt t="70903" x="3227388" y="3070225"/>
          <p14:tracePt t="70925" x="3227388" y="3048000"/>
          <p14:tracePt t="70951" x="3227388" y="3025775"/>
          <p14:tracePt t="70967" x="3227388" y="3003550"/>
          <p14:tracePt t="70987" x="3227388" y="2981325"/>
          <p14:tracePt t="70994" x="3205163" y="2959100"/>
          <p14:tracePt t="71000" x="3205163" y="2935288"/>
          <p14:tracePt t="71003" x="3205163" y="2913063"/>
          <p14:tracePt t="71013" x="3271838" y="2913063"/>
          <p14:tracePt t="71019" x="3294063" y="2913063"/>
          <p14:tracePt t="71024" x="3316288" y="2890838"/>
          <p14:tracePt t="71049" x="3340100" y="2868613"/>
          <p14:tracePt t="71130" x="3316288" y="2846388"/>
          <p14:tracePt t="71140" x="3294063" y="2824163"/>
          <p14:tracePt t="71159" x="3294063" y="2801938"/>
          <p14:tracePt t="71205" x="3294063" y="2779713"/>
          <p14:tracePt t="71225" x="3271838" y="2779713"/>
          <p14:tracePt t="71267" x="3249613" y="2779713"/>
          <p14:tracePt t="71295" x="3227388" y="2801938"/>
          <p14:tracePt t="71302" x="3205163" y="2801938"/>
          <p14:tracePt t="71310" x="3182938" y="2824163"/>
          <p14:tracePt t="71314" x="3182938" y="2846388"/>
          <p14:tracePt t="71327" x="3182938" y="2868613"/>
          <p14:tracePt t="71339" x="3182938" y="2890838"/>
          <p14:tracePt t="71351" x="3160713" y="2890838"/>
          <p14:tracePt t="71365" x="3160713" y="2913063"/>
          <p14:tracePt t="71997" x="3160713" y="2935288"/>
          <p14:tracePt t="72003" x="3182938" y="2935288"/>
          <p14:tracePt t="72010" x="3205163" y="2935288"/>
          <p14:tracePt t="72017" x="3227388" y="2935288"/>
          <p14:tracePt t="72029" x="3249613" y="2935288"/>
          <p14:tracePt t="72042" x="3271838" y="2935288"/>
          <p14:tracePt t="72053" x="3294063" y="2935288"/>
          <p14:tracePt t="72057" x="3316288" y="2935288"/>
          <p14:tracePt t="72063" x="3316288" y="2913063"/>
          <p14:tracePt t="72066" x="3340100" y="2913063"/>
          <p14:tracePt t="72078" x="3362325" y="2890838"/>
          <p14:tracePt t="72089" x="3384550" y="2868613"/>
          <p14:tracePt t="72096" x="3406775" y="2846388"/>
          <p14:tracePt t="72103" x="3406775" y="2824163"/>
          <p14:tracePt t="72112" x="3406775" y="2801938"/>
          <p14:tracePt t="72116" x="3429000" y="2801938"/>
          <p14:tracePt t="72120" x="3429000" y="2779713"/>
          <p14:tracePt t="72131" x="3429000" y="2733675"/>
          <p14:tracePt t="72142" x="3429000" y="2711450"/>
          <p14:tracePt t="72148" x="3429000" y="2689225"/>
          <p14:tracePt t="72162" x="3406775" y="2667000"/>
          <p14:tracePt t="72169" x="3384550" y="2644775"/>
          <p14:tracePt t="72190" x="3362325" y="2622550"/>
          <p14:tracePt t="72198" x="3340100" y="2622550"/>
          <p14:tracePt t="72205" x="3316288" y="2622550"/>
          <p14:tracePt t="72212" x="3294063" y="2622550"/>
          <p14:tracePt t="72219" x="3271838" y="2622550"/>
          <p14:tracePt t="72231" x="3249613" y="2622550"/>
          <p14:tracePt t="72247" x="3227388" y="2622550"/>
          <p14:tracePt t="72267" x="3205163" y="2622550"/>
          <p14:tracePt t="72386" x="3205163" y="2600325"/>
          <p14:tracePt t="72390" x="3205163" y="2554288"/>
          <p14:tracePt t="72396" x="3182938" y="2532063"/>
          <p14:tracePt t="72398" x="3160713" y="2509838"/>
          <p14:tracePt t="72402" x="3136900" y="2487613"/>
          <p14:tracePt t="72404" x="3114675" y="2465388"/>
          <p14:tracePt t="72411" x="3070225" y="2443163"/>
          <p14:tracePt t="72414" x="3003550" y="2398713"/>
          <p14:tracePt t="72416" x="2981325" y="2398713"/>
          <p14:tracePt t="72418" x="2959100" y="2374900"/>
          <p14:tracePt t="72420" x="2913063" y="2352675"/>
          <p14:tracePt t="72422" x="2890838" y="2352675"/>
          <p14:tracePt t="72428" x="2824163" y="2308225"/>
          <p14:tracePt t="72430" x="2801938" y="2308225"/>
          <p14:tracePt t="72432" x="2755900" y="2308225"/>
          <p14:tracePt t="72436" x="2689225" y="2263775"/>
          <p14:tracePt t="72438" x="2644775" y="2263775"/>
          <p14:tracePt t="72440" x="2622550" y="2263775"/>
          <p14:tracePt t="72442" x="2600325" y="2263775"/>
          <p14:tracePt t="72445" x="2532063" y="2241550"/>
          <p14:tracePt t="72446" x="2487613" y="2219325"/>
          <p14:tracePt t="72448" x="2443163" y="2219325"/>
          <p14:tracePt t="72450" x="2398713" y="2219325"/>
          <p14:tracePt t="72452" x="2352675" y="2197100"/>
          <p14:tracePt t="72454" x="2308225" y="2197100"/>
          <p14:tracePt t="72457" x="2263775" y="2197100"/>
          <p14:tracePt t="72459" x="2219325" y="2197100"/>
          <p14:tracePt t="72460" x="2173288" y="2197100"/>
          <p14:tracePt t="72463" x="2128838" y="2197100"/>
          <p14:tracePt t="72465" x="2084388" y="2197100"/>
          <p14:tracePt t="72467" x="2017713" y="2197100"/>
          <p14:tracePt t="72469" x="1993900" y="2197100"/>
          <p14:tracePt t="72472" x="1949450" y="2197100"/>
          <p14:tracePt t="72478" x="1838325" y="2219325"/>
          <p14:tracePt t="72480" x="1792288" y="2241550"/>
          <p14:tracePt t="72484" x="1725613" y="2241550"/>
          <p14:tracePt t="72488" x="1681163" y="2263775"/>
          <p14:tracePt t="72493" x="1636713" y="2286000"/>
          <p14:tracePt t="72496" x="1568450" y="2330450"/>
          <p14:tracePt t="72501" x="1501775" y="2352675"/>
          <p14:tracePt t="72504" x="1457325" y="2374900"/>
          <p14:tracePt t="72508" x="1435100" y="2398713"/>
          <p14:tracePt t="72510" x="1344613" y="2420938"/>
          <p14:tracePt t="72513" x="1322388" y="2443163"/>
          <p14:tracePt t="72517" x="1209675" y="2509838"/>
          <p14:tracePt t="72520" x="1187450" y="2532063"/>
          <p14:tracePt t="72522" x="1143000" y="2554288"/>
          <p14:tracePt t="72524" x="1120775" y="2578100"/>
          <p14:tracePt t="72527" x="1098550" y="2600325"/>
          <p14:tracePt t="72528" x="1054100" y="2622550"/>
          <p14:tracePt t="72530" x="1030288" y="2644775"/>
          <p14:tracePt t="72533" x="963613" y="2689225"/>
          <p14:tracePt t="72535" x="941388" y="2711450"/>
          <p14:tracePt t="72537" x="919163" y="2711450"/>
          <p14:tracePt t="72539" x="896938" y="2755900"/>
          <p14:tracePt t="72542" x="850900" y="2779713"/>
          <p14:tracePt t="72544" x="850900" y="2801938"/>
          <p14:tracePt t="72546" x="828675" y="2801938"/>
          <p14:tracePt t="72547" x="806450" y="2846388"/>
          <p14:tracePt t="72549" x="784225" y="2846388"/>
          <p14:tracePt t="72551" x="784225" y="2868613"/>
          <p14:tracePt t="72553" x="762000" y="2868613"/>
          <p14:tracePt t="72555" x="739775" y="2913063"/>
          <p14:tracePt t="72559" x="717550" y="2935288"/>
          <p14:tracePt t="72561" x="695325" y="2935288"/>
          <p14:tracePt t="72563" x="695325" y="2959100"/>
          <p14:tracePt t="72565" x="673100" y="2959100"/>
          <p14:tracePt t="72568" x="673100" y="2981325"/>
          <p14:tracePt t="72569" x="673100" y="3003550"/>
          <p14:tracePt t="72571" x="649288" y="3003550"/>
          <p14:tracePt t="72574" x="649288" y="3025775"/>
          <p14:tracePt t="72577" x="627063" y="3025775"/>
          <p14:tracePt t="72578" x="627063" y="3048000"/>
          <p14:tracePt t="72581" x="627063" y="3070225"/>
          <p14:tracePt t="72585" x="627063" y="3092450"/>
          <p14:tracePt t="72590" x="627063" y="3114675"/>
          <p14:tracePt t="72595" x="604838" y="3160713"/>
          <p14:tracePt t="72601" x="604838" y="3182938"/>
          <p14:tracePt t="72603" x="604838" y="3205163"/>
          <p14:tracePt t="72610" x="604838" y="3227388"/>
          <p14:tracePt t="72611" x="604838" y="3249613"/>
          <p14:tracePt t="72617" x="604838" y="3271838"/>
          <p14:tracePt t="72621" x="627063" y="3271838"/>
          <p14:tracePt t="72623" x="627063" y="3294063"/>
          <p14:tracePt t="72627" x="649288" y="3294063"/>
          <p14:tracePt t="72631" x="673100" y="3316288"/>
          <p14:tracePt t="72633" x="673100" y="3340100"/>
          <p14:tracePt t="72637" x="695325" y="3340100"/>
          <p14:tracePt t="72641" x="695325" y="3362325"/>
          <p14:tracePt t="72644" x="717550" y="3362325"/>
          <p14:tracePt t="72647" x="717550" y="3384550"/>
          <p14:tracePt t="72649" x="739775" y="3384550"/>
          <p14:tracePt t="72651" x="762000" y="3384550"/>
          <p14:tracePt t="72655" x="784225" y="3384550"/>
          <p14:tracePt t="72658" x="784225" y="3406775"/>
          <p14:tracePt t="72660" x="828675" y="3429000"/>
          <p14:tracePt t="72662" x="874713" y="3429000"/>
          <p14:tracePt t="72663" x="919163" y="3429000"/>
          <p14:tracePt t="72665" x="941388" y="3429000"/>
          <p14:tracePt t="72667" x="963613" y="3429000"/>
          <p14:tracePt t="72669" x="1008063" y="3429000"/>
          <p14:tracePt t="72671" x="1030288" y="3451225"/>
          <p14:tracePt t="72674" x="1076325" y="3451225"/>
          <p14:tracePt t="72676" x="1120775" y="3473450"/>
          <p14:tracePt t="72678" x="1165225" y="3473450"/>
          <p14:tracePt t="72679" x="1187450" y="3473450"/>
          <p14:tracePt t="72681" x="1255713" y="3473450"/>
          <p14:tracePt t="72683" x="1300163" y="3495675"/>
          <p14:tracePt t="72685" x="1322388" y="3495675"/>
          <p14:tracePt t="72687" x="1389063" y="3517900"/>
          <p14:tracePt t="72689" x="1411288" y="3517900"/>
          <p14:tracePt t="72692" x="1457325" y="3541713"/>
          <p14:tracePt t="72694" x="1479550" y="3541713"/>
          <p14:tracePt t="72695" x="1546225" y="3541713"/>
          <p14:tracePt t="72697" x="1590675" y="3541713"/>
          <p14:tracePt t="72699" x="1636713" y="3541713"/>
          <p14:tracePt t="72701" x="1681163" y="3563938"/>
          <p14:tracePt t="72703" x="1747838" y="3563938"/>
          <p14:tracePt t="72705" x="1792288" y="3563938"/>
          <p14:tracePt t="72708" x="1838325" y="3586163"/>
          <p14:tracePt t="72710" x="1882775" y="3586163"/>
          <p14:tracePt t="72711" x="1971675" y="3608388"/>
          <p14:tracePt t="72713" x="2017713" y="3608388"/>
          <p14:tracePt t="72715" x="2062163" y="3608388"/>
          <p14:tracePt t="72717" x="2106613" y="3608388"/>
          <p14:tracePt t="72719" x="2151063" y="3608388"/>
          <p14:tracePt t="72721" x="2197100" y="3608388"/>
          <p14:tracePt t="72723" x="2241550" y="3630613"/>
          <p14:tracePt t="72726" x="2308225" y="3630613"/>
          <p14:tracePt t="72727" x="2352675" y="3630613"/>
          <p14:tracePt t="72729" x="2374900" y="3630613"/>
          <p14:tracePt t="72731" x="2398713" y="3630613"/>
          <p14:tracePt t="72733" x="2443163" y="3630613"/>
          <p14:tracePt t="72735" x="2509838" y="3652838"/>
          <p14:tracePt t="72737" x="2532063" y="3652838"/>
          <p14:tracePt t="72739" x="2578100" y="3652838"/>
          <p14:tracePt t="72742" x="2622550" y="3652838"/>
          <p14:tracePt t="72744" x="2667000" y="3652838"/>
          <p14:tracePt t="72745" x="2689225" y="3652838"/>
          <p14:tracePt t="72747" x="2711450" y="3652838"/>
          <p14:tracePt t="72749" x="2733675" y="3652838"/>
          <p14:tracePt t="72751" x="2779713" y="3652838"/>
          <p14:tracePt t="72755" x="2801938" y="3652838"/>
          <p14:tracePt t="72758" x="2846388" y="3652838"/>
          <p14:tracePt t="72761" x="2868613" y="3652838"/>
          <p14:tracePt t="72763" x="2890838" y="3652838"/>
          <p14:tracePt t="72765" x="2913063" y="3652838"/>
          <p14:tracePt t="72769" x="2935288" y="3652838"/>
          <p14:tracePt t="72771" x="2959100" y="3630613"/>
          <p14:tracePt t="72773" x="2981325" y="3630613"/>
          <p14:tracePt t="72777" x="2981325" y="3608388"/>
          <p14:tracePt t="72779" x="3003550" y="3608388"/>
          <p14:tracePt t="72783" x="3025775" y="3586163"/>
          <p14:tracePt t="72789" x="3048000" y="3586163"/>
          <p14:tracePt t="72792" x="3070225" y="3586163"/>
          <p14:tracePt t="72794" x="3070225" y="3563938"/>
          <p14:tracePt t="72810" x="3160713" y="3495675"/>
          <p14:tracePt t="72813" x="3182938" y="3473450"/>
          <p14:tracePt t="72817" x="3205163" y="3451225"/>
          <p14:tracePt t="72819" x="3205163" y="3429000"/>
          <p14:tracePt t="72821" x="3227388" y="3429000"/>
          <p14:tracePt t="72823" x="3249613" y="3406775"/>
          <p14:tracePt t="72829" x="3271838" y="3384550"/>
          <p14:tracePt t="72831" x="3294063" y="3362325"/>
          <p14:tracePt t="72833" x="3316288" y="3362325"/>
          <p14:tracePt t="72835" x="3316288" y="3340100"/>
          <p14:tracePt t="72837" x="3340100" y="3316288"/>
          <p14:tracePt t="72839" x="3362325" y="3316288"/>
          <p14:tracePt t="72841" x="3384550" y="3294063"/>
          <p14:tracePt t="72845" x="3384550" y="3271838"/>
          <p14:tracePt t="72846" x="3406775" y="3271838"/>
          <p14:tracePt t="72847" x="3406775" y="3249613"/>
          <p14:tracePt t="72849" x="3429000" y="3249613"/>
          <p14:tracePt t="72851" x="3429000" y="3227388"/>
          <p14:tracePt t="72853" x="3451225" y="3227388"/>
          <p14:tracePt t="72859" x="3495675" y="3205163"/>
          <p14:tracePt t="72860" x="3495675" y="3182938"/>
          <p14:tracePt t="72861" x="3517900" y="3182938"/>
          <p14:tracePt t="72865" x="3541713" y="3160713"/>
          <p14:tracePt t="72867" x="3563938" y="3160713"/>
          <p14:tracePt t="72869" x="3563938" y="3136900"/>
          <p14:tracePt t="72871" x="3586163" y="3114675"/>
          <p14:tracePt t="72878" x="3608388" y="3114675"/>
          <p14:tracePt t="72881" x="3608388" y="3092450"/>
          <p14:tracePt t="72885" x="3630613" y="3092450"/>
          <p14:tracePt t="72887" x="3652838" y="3070225"/>
          <p14:tracePt t="72901" x="3675063" y="3070225"/>
          <p14:tracePt t="72914" x="3675063" y="3048000"/>
          <p14:tracePt t="73093" x="3652838" y="3048000"/>
          <p14:tracePt t="73101" x="3630613" y="3048000"/>
          <p14:tracePt t="73110" x="3608388" y="3048000"/>
          <p14:tracePt t="73117" x="3563938" y="3048000"/>
          <p14:tracePt t="73121" x="3541713" y="3048000"/>
          <p14:tracePt t="73129" x="3473450" y="3048000"/>
          <p14:tracePt t="73134" x="3406775" y="3025775"/>
          <p14:tracePt t="73138" x="3384550" y="3003550"/>
          <p14:tracePt t="73142" x="3340100" y="2981325"/>
          <p14:tracePt t="73147" x="3271838" y="2959100"/>
          <p14:tracePt t="73151" x="3227388" y="2935288"/>
          <p14:tracePt t="73155" x="3182938" y="2913063"/>
          <p14:tracePt t="73159" x="3136900" y="2890838"/>
          <p14:tracePt t="73164" x="3092450" y="2868613"/>
          <p14:tracePt t="73168" x="3048000" y="2846388"/>
          <p14:tracePt t="73172" x="3025775" y="2846388"/>
          <p14:tracePt t="73176" x="3003550" y="2801938"/>
          <p14:tracePt t="73178" x="2981325" y="2801938"/>
          <p14:tracePt t="73182" x="2959100" y="2779713"/>
          <p14:tracePt t="73186" x="2935288" y="2779713"/>
          <p14:tracePt t="73189" x="2913063" y="2755900"/>
          <p14:tracePt t="73193" x="2890838" y="2711450"/>
          <p14:tracePt t="73201" x="2868613" y="2689225"/>
          <p14:tracePt t="73211" x="2846388" y="2667000"/>
          <p14:tracePt t="73214" x="2846388" y="2644775"/>
          <p14:tracePt t="73217" x="2824163" y="2622550"/>
          <p14:tracePt t="73224" x="2824163" y="2600325"/>
          <p14:tracePt t="73230" x="2824163" y="2578100"/>
          <p14:tracePt t="73243" x="2824163" y="2554288"/>
          <p14:tracePt t="73255" x="2824163" y="2532063"/>
          <p14:tracePt t="73408" x="2824163" y="2554288"/>
          <p14:tracePt t="73419" x="2824163" y="2578100"/>
          <p14:tracePt t="73427" x="2846388" y="2600325"/>
          <p14:tracePt t="73443" x="2868613" y="2622550"/>
          <p14:tracePt t="73446" x="2868613" y="2644775"/>
          <p14:tracePt t="73460" x="2890838" y="2644775"/>
          <p14:tracePt t="73463" x="2890838" y="2667000"/>
          <p14:tracePt t="73476" x="2913063" y="2667000"/>
          <p14:tracePt t="73482" x="2913063" y="2689225"/>
          <p14:tracePt t="73491" x="2935288" y="2689225"/>
          <p14:tracePt t="73505" x="2959100" y="2689225"/>
          <p14:tracePt t="73523" x="2981325" y="2689225"/>
          <p14:tracePt t="73537" x="3003550" y="2689225"/>
          <p14:tracePt t="73542" x="3025775" y="2689225"/>
          <p14:tracePt t="73552" x="3048000" y="2689225"/>
          <p14:tracePt t="73559" x="3070225" y="2689225"/>
          <p14:tracePt t="73566" x="3070225" y="2667000"/>
          <p14:tracePt t="73570" x="3114675" y="2667000"/>
          <p14:tracePt t="73579" x="3136900" y="2644775"/>
          <p14:tracePt t="73584" x="3136900" y="2622550"/>
          <p14:tracePt t="73589" x="3160713" y="2600325"/>
          <p14:tracePt t="73607" x="3160713" y="2578100"/>
          <p14:tracePt t="73613" x="3182938" y="2578100"/>
          <p14:tracePt t="73617" x="3205163" y="2554288"/>
          <p14:tracePt t="73629" x="3205163" y="2532063"/>
          <p14:tracePt t="73645" x="3205163" y="2509838"/>
          <p14:tracePt t="73677" x="3182938" y="2509838"/>
          <p14:tracePt t="73683" x="3160713" y="2532063"/>
          <p14:tracePt t="73686" x="3160713" y="2554288"/>
          <p14:tracePt t="73691" x="3136900" y="2554288"/>
          <p14:tracePt t="73699" x="3136900" y="2600325"/>
          <p14:tracePt t="73712" x="3136900" y="2644775"/>
          <p14:tracePt t="73716" x="3114675" y="2644775"/>
          <p14:tracePt t="73723" x="3114675" y="2667000"/>
          <p14:tracePt t="73739" x="3114675" y="2689225"/>
          <p14:tracePt t="73788" x="3136900" y="2689225"/>
          <p14:tracePt t="73797" x="3160713" y="2689225"/>
          <p14:tracePt t="73803" x="3182938" y="2689225"/>
          <p14:tracePt t="73808" x="3205163" y="2667000"/>
          <p14:tracePt t="73814" x="3227388" y="2667000"/>
          <p14:tracePt t="73818" x="3227388" y="2644775"/>
          <p14:tracePt t="73821" x="3227388" y="2622550"/>
          <p14:tracePt t="73827" x="3249613" y="2622550"/>
          <p14:tracePt t="73831" x="3249613" y="2600325"/>
          <p14:tracePt t="73841" x="3249613" y="2578100"/>
          <p14:tracePt t="73848" x="3249613" y="2532063"/>
          <p14:tracePt t="73853" x="3249613" y="2509838"/>
          <p14:tracePt t="73863" x="3249613" y="2487613"/>
          <p14:tracePt t="73869" x="3249613" y="2465388"/>
          <p14:tracePt t="73878" x="3249613" y="2443163"/>
          <p14:tracePt t="73914" x="3227388" y="2443163"/>
          <p14:tracePt t="73919" x="3205163" y="2443163"/>
          <p14:tracePt t="73927" x="3182938" y="2465388"/>
          <p14:tracePt t="73933" x="3160713" y="2487613"/>
          <p14:tracePt t="73939" x="3136900" y="2509838"/>
          <p14:tracePt t="73944" x="3136900" y="2532063"/>
          <p14:tracePt t="73947" x="3136900" y="2554288"/>
          <p14:tracePt t="73952" x="3114675" y="2578100"/>
          <p14:tracePt t="73962" x="3114675" y="2600325"/>
          <p14:tracePt t="73967" x="3114675" y="2622550"/>
          <p14:tracePt t="73971" x="3114675" y="2644775"/>
          <p14:tracePt t="73993" x="3114675" y="2667000"/>
          <p14:tracePt t="74019" x="3136900" y="2689225"/>
          <p14:tracePt t="74025" x="3160713" y="2689225"/>
          <p14:tracePt t="74034" x="3205163" y="2689225"/>
          <p14:tracePt t="74049" x="3227388" y="2689225"/>
          <p14:tracePt t="74052" x="3227388" y="2667000"/>
          <p14:tracePt t="74065" x="3249613" y="2667000"/>
          <p14:tracePt t="74087" x="3249613" y="2644775"/>
          <p14:tracePt t="74095" x="3249613" y="2622550"/>
          <p14:tracePt t="74114" x="3249613" y="2600325"/>
          <p14:tracePt t="74128" x="3227388" y="2600325"/>
          <p14:tracePt t="74140" x="3205163" y="2600325"/>
          <p14:tracePt t="74147" x="3182938" y="2600325"/>
          <p14:tracePt t="74154" x="3160713" y="2600325"/>
          <p14:tracePt t="74162" x="3136900" y="2600325"/>
          <p14:tracePt t="74164" x="3136900" y="2622550"/>
          <p14:tracePt t="74168" x="3136900" y="2644775"/>
          <p14:tracePt t="74176" x="3136900" y="2667000"/>
          <p14:tracePt t="74178" x="3114675" y="2667000"/>
          <p14:tracePt t="74182" x="3114675" y="2689225"/>
          <p14:tracePt t="74190" x="3114675" y="2711450"/>
          <p14:tracePt t="74198" x="3114675" y="2733675"/>
          <p14:tracePt t="74206" x="3114675" y="2755900"/>
          <p14:tracePt t="74216" x="3114675" y="2779713"/>
          <p14:tracePt t="74232" x="3114675" y="2801938"/>
          <p14:tracePt t="74243" x="3136900" y="2824163"/>
          <p14:tracePt t="74268" x="3160713" y="2846388"/>
          <p14:tracePt t="74288" x="3182938" y="2846388"/>
          <p14:tracePt t="74295" x="3205163" y="2846388"/>
          <p14:tracePt t="74300" x="3205163" y="2868613"/>
          <p14:tracePt t="74309" x="3227388" y="2868613"/>
          <p14:tracePt t="74320" x="3249613" y="2890838"/>
          <p14:tracePt t="74334" x="3271838" y="2890838"/>
          <p14:tracePt t="74354" x="3294063" y="2913063"/>
          <p14:tracePt t="74369" x="3316288" y="2935288"/>
          <p14:tracePt t="74383" x="3340100" y="2935288"/>
          <p14:tracePt t="74397" x="3340100" y="2959100"/>
          <p14:tracePt t="74403" x="3362325" y="2959100"/>
          <p14:tracePt t="74417" x="3384550" y="2981325"/>
          <p14:tracePt t="74428" x="3406775" y="2981325"/>
          <p14:tracePt t="74439" x="3429000" y="3003550"/>
          <p14:tracePt t="74453" x="3451225" y="3025775"/>
          <p14:tracePt t="74467" x="3473450" y="3025775"/>
          <p14:tracePt t="74481" x="3495675" y="3048000"/>
          <p14:tracePt t="74510" x="3517900" y="3070225"/>
          <p14:tracePt t="74549" x="3541713" y="3070225"/>
          <p14:tracePt t="74593" x="3541713" y="3092450"/>
          <p14:tracePt t="74621" x="3563938" y="3092450"/>
          <p14:tracePt t="74635" x="3586163" y="3092450"/>
          <p14:tracePt t="74650" x="3586163" y="3114675"/>
          <p14:tracePt t="74656" x="3608388" y="3136900"/>
          <p14:tracePt t="74669" x="3652838" y="3160713"/>
          <p14:tracePt t="74674" x="3675063" y="3160713"/>
          <p14:tracePt t="74678" x="3697288" y="3160713"/>
          <p14:tracePt t="74682" x="3697288" y="3182938"/>
          <p14:tracePt t="74685" x="3721100" y="3182938"/>
          <p14:tracePt t="74688" x="3721100" y="3205163"/>
          <p14:tracePt t="74693" x="3765550" y="3205163"/>
          <p14:tracePt t="74697" x="3810000" y="3205163"/>
          <p14:tracePt t="74701" x="3854450" y="3205163"/>
          <p14:tracePt t="74705" x="3876675" y="3227388"/>
          <p14:tracePt t="74709" x="3922713" y="3227388"/>
          <p14:tracePt t="74713" x="3944938" y="3227388"/>
          <p14:tracePt t="74716" x="3989388" y="3249613"/>
          <p14:tracePt t="74719" x="4011613" y="3249613"/>
          <p14:tracePt t="74722" x="4033838" y="3271838"/>
          <p14:tracePt t="74728" x="4078288" y="3271838"/>
          <p14:tracePt t="74732" x="4124325" y="3271838"/>
          <p14:tracePt t="74735" x="4146550" y="3271838"/>
          <p14:tracePt t="74737" x="4168775" y="3271838"/>
          <p14:tracePt t="74740" x="4213225" y="3294063"/>
          <p14:tracePt t="74744" x="4257675" y="3294063"/>
          <p14:tracePt t="74747" x="4279900" y="3294063"/>
          <p14:tracePt t="74749" x="4303713" y="3294063"/>
          <p14:tracePt t="74752" x="4325938" y="3294063"/>
          <p14:tracePt t="74754" x="4348163" y="3294063"/>
          <p14:tracePt t="74755" x="4370388" y="3294063"/>
          <p14:tracePt t="74758" x="4392613" y="3294063"/>
          <p14:tracePt t="74761" x="4414838" y="3294063"/>
          <p14:tracePt t="74766" x="4459288" y="3294063"/>
          <p14:tracePt t="74770" x="4483100" y="3294063"/>
          <p14:tracePt t="74776" x="4505325" y="3294063"/>
          <p14:tracePt t="74780" x="4527550" y="3294063"/>
          <p14:tracePt t="74784" x="4549775" y="3294063"/>
          <p14:tracePt t="74786" x="4572000" y="3294063"/>
          <p14:tracePt t="74790" x="4594225" y="3294063"/>
          <p14:tracePt t="74792" x="4616450" y="3294063"/>
          <p14:tracePt t="74810" x="4729163" y="3294063"/>
          <p14:tracePt t="74812" x="4773613" y="3294063"/>
          <p14:tracePt t="74816" x="4795838" y="3271838"/>
          <p14:tracePt t="74817" x="4818063" y="3271838"/>
          <p14:tracePt t="74819" x="4840288" y="3249613"/>
          <p14:tracePt t="74822" x="4864100" y="3249613"/>
          <p14:tracePt t="74824" x="4886325" y="3249613"/>
          <p14:tracePt t="74827" x="4908550" y="3249613"/>
          <p14:tracePt t="74830" x="4930775" y="3227388"/>
          <p14:tracePt t="74831" x="4953000" y="3227388"/>
          <p14:tracePt t="74833" x="4975225" y="3227388"/>
          <p14:tracePt t="74835" x="4997450" y="3205163"/>
          <p14:tracePt t="74840" x="5041900" y="3182938"/>
          <p14:tracePt t="74842" x="5065713" y="3182938"/>
          <p14:tracePt t="74844" x="5087938" y="3182938"/>
          <p14:tracePt t="74846" x="5087938" y="3160713"/>
          <p14:tracePt t="74848" x="5110163" y="3160713"/>
          <p14:tracePt t="74849" x="5132388" y="3160713"/>
          <p14:tracePt t="74851" x="5154613" y="3136900"/>
          <p14:tracePt t="74853" x="5176838" y="3114675"/>
          <p14:tracePt t="74855" x="5199063" y="3114675"/>
          <p14:tracePt t="74859" x="5245100" y="3092450"/>
          <p14:tracePt t="74862" x="5267325" y="3070225"/>
          <p14:tracePt t="74866" x="5289550" y="3048000"/>
          <p14:tracePt t="74867" x="5311775" y="3048000"/>
          <p14:tracePt t="74869" x="5334000" y="3048000"/>
          <p14:tracePt t="74871" x="5356225" y="3025775"/>
          <p14:tracePt t="74874" x="5378450" y="3025775"/>
          <p14:tracePt t="74876" x="5400675" y="3003550"/>
          <p14:tracePt t="74879" x="5422900" y="2981325"/>
          <p14:tracePt t="74884" x="5446713" y="2959100"/>
          <p14:tracePt t="74885" x="5468938" y="2959100"/>
          <p14:tracePt t="74888" x="5513388" y="2935288"/>
          <p14:tracePt t="74889" x="5513388" y="2913063"/>
          <p14:tracePt t="74892" x="5535613" y="2913063"/>
          <p14:tracePt t="74894" x="5535613" y="2890838"/>
          <p14:tracePt t="74896" x="5580063" y="2868613"/>
          <p14:tracePt t="74900" x="5602288" y="2846388"/>
          <p14:tracePt t="74901" x="5626100" y="2846388"/>
          <p14:tracePt t="74903" x="5648325" y="2801938"/>
          <p14:tracePt t="74905" x="5670550" y="2801938"/>
          <p14:tracePt t="74908" x="5692775" y="2779713"/>
          <p14:tracePt t="74911" x="5715000" y="2755900"/>
          <p14:tracePt t="74913" x="5737225" y="2733675"/>
          <p14:tracePt t="74915" x="5759450" y="2733675"/>
          <p14:tracePt t="74917" x="5759450" y="2711450"/>
          <p14:tracePt t="74919" x="5781675" y="2711450"/>
          <p14:tracePt t="74922" x="5781675" y="2689225"/>
          <p14:tracePt t="74923" x="5827713" y="2667000"/>
          <p14:tracePt t="74926" x="5827713" y="2644775"/>
          <p14:tracePt t="74929" x="5849938" y="2600325"/>
          <p14:tracePt t="74931" x="5872163" y="2578100"/>
          <p14:tracePt t="74935" x="5894388" y="2554288"/>
          <p14:tracePt t="74937" x="5916613" y="2554288"/>
          <p14:tracePt t="74940" x="5916613" y="2532063"/>
          <p14:tracePt t="74942" x="5938838" y="2509838"/>
          <p14:tracePt t="74944" x="5938838" y="2487613"/>
          <p14:tracePt t="74946" x="5961063" y="2487613"/>
          <p14:tracePt t="74947" x="5983288" y="2465388"/>
          <p14:tracePt t="74949" x="5983288" y="2443163"/>
          <p14:tracePt t="74954" x="6007100" y="2420938"/>
          <p14:tracePt t="74958" x="6007100" y="2398713"/>
          <p14:tracePt t="74960" x="6007100" y="2374900"/>
          <p14:tracePt t="74964" x="6007100" y="2352675"/>
          <p14:tracePt t="74967" x="6007100" y="2330450"/>
          <p14:tracePt t="74969" x="6007100" y="2308225"/>
          <p14:tracePt t="74973" x="6007100" y="2286000"/>
          <p14:tracePt t="74977" x="6007100" y="2263775"/>
          <p14:tracePt t="74982" x="6007100" y="2241550"/>
          <p14:tracePt t="74988" x="6007100" y="2197100"/>
          <p14:tracePt t="74995" x="6007100" y="2173288"/>
          <p14:tracePt t="74999" x="6007100" y="2151063"/>
          <p14:tracePt t="75002" x="6007100" y="2128838"/>
          <p14:tracePt t="75004" x="6007100" y="2106613"/>
          <p14:tracePt t="75011" x="6007100" y="2084388"/>
          <p14:tracePt t="75014" x="6007100" y="2062163"/>
          <p14:tracePt t="75017" x="5983288" y="2039938"/>
          <p14:tracePt t="75021" x="5961063" y="2017713"/>
          <p14:tracePt t="75028" x="5916613" y="1927225"/>
          <p14:tracePt t="75032" x="5894388" y="1882775"/>
          <p14:tracePt t="75036" x="5849938" y="1860550"/>
          <p14:tracePt t="75038" x="5849938" y="1838325"/>
          <p14:tracePt t="75041" x="5827713" y="1838325"/>
          <p14:tracePt t="75044" x="5781675" y="1792288"/>
          <p14:tracePt t="75052" x="5670550" y="1703388"/>
          <p14:tracePt t="75058" x="5602288" y="1681163"/>
          <p14:tracePt t="75062" x="5491163" y="1612900"/>
          <p14:tracePt t="75066" x="5446713" y="1590675"/>
          <p14:tracePt t="75068" x="5400675" y="1568450"/>
          <p14:tracePt t="75071" x="5334000" y="1546225"/>
          <p14:tracePt t="75074" x="5311775" y="1546225"/>
          <p14:tracePt t="75077" x="5221288" y="1501775"/>
          <p14:tracePt t="75079" x="5154613" y="1479550"/>
          <p14:tracePt t="75082" x="5110163" y="1457325"/>
          <p14:tracePt t="75085" x="5041900" y="1435100"/>
          <p14:tracePt t="75088" x="4953000" y="1435100"/>
          <p14:tracePt t="75094" x="4795838" y="1366838"/>
          <p14:tracePt t="75097" x="4729163" y="1366838"/>
          <p14:tracePt t="75100" x="4616450" y="1344613"/>
          <p14:tracePt t="75104" x="4572000" y="1322388"/>
          <p14:tracePt t="75106" x="4483100" y="1300163"/>
          <p14:tracePt t="75109" x="4437063" y="1300163"/>
          <p14:tracePt t="75112" x="4348163" y="1300163"/>
          <p14:tracePt t="75116" x="4257675" y="1277938"/>
          <p14:tracePt t="75118" x="4213225" y="1277938"/>
          <p14:tracePt t="75121" x="4146550" y="1277938"/>
          <p14:tracePt t="75128" x="4011613" y="1277938"/>
          <p14:tracePt t="75132" x="3944938" y="1277938"/>
          <p14:tracePt t="75134" x="3922713" y="1277938"/>
          <p14:tracePt t="75137" x="3876675" y="1277938"/>
          <p14:tracePt t="75146" x="3787775" y="1277938"/>
          <p14:tracePt t="75150" x="3743325" y="1300163"/>
          <p14:tracePt t="75154" x="3721100" y="1300163"/>
          <p14:tracePt t="75156" x="3697288" y="1322388"/>
          <p14:tracePt t="75160" x="3652838" y="1344613"/>
          <p14:tracePt t="75167" x="3608388" y="1366838"/>
          <p14:tracePt t="75170" x="3586163" y="1389063"/>
          <p14:tracePt t="75177" x="3541713" y="1435100"/>
          <p14:tracePt t="75182" x="3517900" y="1457325"/>
          <p14:tracePt t="75185" x="3473450" y="1479550"/>
          <p14:tracePt t="75190" x="3406775" y="1546225"/>
          <p14:tracePt t="75192" x="3406775" y="1590675"/>
          <p14:tracePt t="75195" x="3384550" y="1612900"/>
          <p14:tracePt t="75200" x="3316288" y="1703388"/>
          <p14:tracePt t="75203" x="3316288" y="1725613"/>
          <p14:tracePt t="75206" x="3271838" y="1770063"/>
          <p14:tracePt t="75208" x="3249613" y="1816100"/>
          <p14:tracePt t="75211" x="3227388" y="1860550"/>
          <p14:tracePt t="75214" x="3205163" y="1927225"/>
          <p14:tracePt t="75215" x="3182938" y="1949450"/>
          <p14:tracePt t="75217" x="3160713" y="1993900"/>
          <p14:tracePt t="75220" x="3160713" y="2039938"/>
          <p14:tracePt t="75222" x="3136900" y="2062163"/>
          <p14:tracePt t="75226" x="3114675" y="2106613"/>
          <p14:tracePt t="75229" x="3114675" y="2151063"/>
          <p14:tracePt t="75231" x="3092450" y="2197100"/>
          <p14:tracePt t="75235" x="3070225" y="2219325"/>
          <p14:tracePt t="75236" x="3070225" y="2241550"/>
          <p14:tracePt t="75238" x="3070225" y="2286000"/>
          <p14:tracePt t="75242" x="3070225" y="2308225"/>
          <p14:tracePt t="75245" x="3070225" y="2352675"/>
          <p14:tracePt t="75247" x="3070225" y="2374900"/>
          <p14:tracePt t="75248" x="3070225" y="2398713"/>
          <p14:tracePt t="75250" x="3070225" y="2443163"/>
          <p14:tracePt t="75252" x="3070225" y="2465388"/>
          <p14:tracePt t="75254" x="3070225" y="2487613"/>
          <p14:tracePt t="75256" x="3070225" y="2509838"/>
          <p14:tracePt t="75258" x="3070225" y="2554288"/>
          <p14:tracePt t="75262" x="3070225" y="2578100"/>
          <p14:tracePt t="75264" x="3070225" y="2600325"/>
          <p14:tracePt t="75266" x="3070225" y="2622550"/>
          <p14:tracePt t="75268" x="3070225" y="2667000"/>
          <p14:tracePt t="75270" x="3070225" y="2689225"/>
          <p14:tracePt t="75272" x="3070225" y="2711450"/>
          <p14:tracePt t="75274" x="3070225" y="2733675"/>
          <p14:tracePt t="75278" x="3070225" y="2779713"/>
          <p14:tracePt t="75280" x="3070225" y="2801938"/>
          <p14:tracePt t="75281" x="3070225" y="2824163"/>
          <p14:tracePt t="75283" x="3070225" y="2846388"/>
          <p14:tracePt t="75286" x="3070225" y="2868613"/>
          <p14:tracePt t="75288" x="3070225" y="2890838"/>
          <p14:tracePt t="75290" x="3070225" y="2913063"/>
          <p14:tracePt t="75294" x="3070225" y="2935288"/>
          <p14:tracePt t="75296" x="3070225" y="2981325"/>
          <p14:tracePt t="75300" x="3070225" y="3003550"/>
          <p14:tracePt t="75302" x="3070225" y="3025775"/>
          <p14:tracePt t="75304" x="3092450" y="3048000"/>
          <p14:tracePt t="75306" x="3092450" y="3070225"/>
          <p14:tracePt t="75309" x="3092450" y="3092450"/>
          <p14:tracePt t="75310" x="3114675" y="3136900"/>
          <p14:tracePt t="75314" x="3136900" y="3160713"/>
          <p14:tracePt t="75316" x="3136900" y="3182938"/>
          <p14:tracePt t="75318" x="3136900" y="3205163"/>
          <p14:tracePt t="75320" x="3160713" y="3227388"/>
          <p14:tracePt t="75326" x="3182938" y="3271838"/>
          <p14:tracePt t="75328" x="3182938" y="3294063"/>
          <p14:tracePt t="75330" x="3205163" y="3316288"/>
          <p14:tracePt t="75332" x="3205163" y="3340100"/>
          <p14:tracePt t="75336" x="3227388" y="3362325"/>
          <p14:tracePt t="75340" x="3227388" y="3384550"/>
          <p14:tracePt t="75344" x="3271838" y="3406775"/>
          <p14:tracePt t="75348" x="3294063" y="3451225"/>
          <p14:tracePt t="75350" x="3294063" y="3473450"/>
          <p14:tracePt t="75352" x="3316288" y="3473450"/>
          <p14:tracePt t="75354" x="3316288" y="3495675"/>
          <p14:tracePt t="75355" x="3340100" y="3495675"/>
          <p14:tracePt t="75360" x="3362325" y="3541713"/>
          <p14:tracePt t="75362" x="3384550" y="3541713"/>
          <p14:tracePt t="75366" x="3384550" y="3563938"/>
          <p14:tracePt t="75368" x="3406775" y="3563938"/>
          <p14:tracePt t="75372" x="3406775" y="3586163"/>
          <p14:tracePt t="75374" x="3429000" y="3586163"/>
          <p14:tracePt t="75377" x="3451225" y="3608388"/>
          <p14:tracePt t="75379" x="3473450" y="3630613"/>
          <p14:tracePt t="75382" x="3495675" y="3630613"/>
          <p14:tracePt t="75386" x="3517900" y="3630613"/>
          <p14:tracePt t="75388" x="3541713" y="3630613"/>
          <p14:tracePt t="75392" x="3541713" y="3652838"/>
          <p14:tracePt t="75396" x="3586163" y="3652838"/>
          <p14:tracePt t="75398" x="3630613" y="3675063"/>
          <p14:tracePt t="75402" x="3652838" y="3675063"/>
          <p14:tracePt t="75406" x="3675063" y="3675063"/>
          <p14:tracePt t="75409" x="3743325" y="3675063"/>
          <p14:tracePt t="75412" x="3810000" y="3675063"/>
          <p14:tracePt t="75414" x="3876675" y="3697288"/>
          <p14:tracePt t="75416" x="3922713" y="3697288"/>
          <p14:tracePt t="75418" x="3967163" y="3697288"/>
          <p14:tracePt t="75419" x="4011613" y="3697288"/>
          <p14:tracePt t="75421" x="4078288" y="3697288"/>
          <p14:tracePt t="75424" x="4102100" y="3697288"/>
          <p14:tracePt t="75428" x="4168775" y="3697288"/>
          <p14:tracePt t="75432" x="4279900" y="3697288"/>
          <p14:tracePt t="75433" x="4348163" y="3697288"/>
          <p14:tracePt t="75435" x="4370388" y="3697288"/>
          <p14:tracePt t="75437" x="4392613" y="3697288"/>
          <p14:tracePt t="75440" x="4414838" y="3697288"/>
          <p14:tracePt t="75444" x="4549775" y="3697288"/>
          <p14:tracePt t="75446" x="4594225" y="3697288"/>
          <p14:tracePt t="75448" x="4638675" y="3697288"/>
          <p14:tracePt t="75449" x="4706938" y="3697288"/>
          <p14:tracePt t="75452" x="4751388" y="3697288"/>
          <p14:tracePt t="75454" x="4795838" y="3697288"/>
          <p14:tracePt t="75456" x="4864100" y="3697288"/>
          <p14:tracePt t="75460" x="4975225" y="3697288"/>
          <p14:tracePt t="75462" x="5019675" y="3697288"/>
          <p14:tracePt t="75463" x="5087938" y="3675063"/>
          <p14:tracePt t="75466" x="5154613" y="3675063"/>
          <p14:tracePt t="75468" x="5199063" y="3675063"/>
          <p14:tracePt t="75470" x="5245100" y="3675063"/>
          <p14:tracePt t="75472" x="5311775" y="3652838"/>
          <p14:tracePt t="75474" x="5356225" y="3630613"/>
          <p14:tracePt t="75478" x="5468938" y="3608388"/>
          <p14:tracePt t="75480" x="5513388" y="3608388"/>
          <p14:tracePt t="75482" x="5535613" y="3586163"/>
          <p14:tracePt t="75484" x="5557838" y="3563938"/>
          <p14:tracePt t="75485" x="5648325" y="3563938"/>
          <p14:tracePt t="75487" x="5692775" y="3541713"/>
          <p14:tracePt t="75491" x="5715000" y="3517900"/>
          <p14:tracePt t="75494" x="5803900" y="3473450"/>
          <p14:tracePt t="75495" x="5827713" y="3451225"/>
          <p14:tracePt t="75499" x="5849938" y="3451225"/>
          <p14:tracePt t="75500" x="5894388" y="3406775"/>
          <p14:tracePt t="75503" x="5961063" y="3362325"/>
          <p14:tracePt t="75506" x="6007100" y="3340100"/>
          <p14:tracePt t="75508" x="6029325" y="3316288"/>
          <p14:tracePt t="75511" x="6096000" y="3249613"/>
          <p14:tracePt t="75514" x="6118225" y="3227388"/>
          <p14:tracePt t="75518" x="6184900" y="3182938"/>
          <p14:tracePt t="75520" x="6208713" y="3160713"/>
          <p14:tracePt t="75522" x="6230938" y="3136900"/>
          <p14:tracePt t="75527" x="6275388" y="3070225"/>
          <p14:tracePt t="75529" x="6319838" y="3025775"/>
          <p14:tracePt t="75532" x="6364288" y="3003550"/>
          <p14:tracePt t="75534" x="6364288" y="2959100"/>
          <p14:tracePt t="75536" x="6388100" y="2935288"/>
          <p14:tracePt t="75538" x="6410325" y="2890838"/>
          <p14:tracePt t="75540" x="6432550" y="2868613"/>
          <p14:tracePt t="75544" x="6454775" y="2801938"/>
          <p14:tracePt t="75546" x="6477000" y="2779713"/>
          <p14:tracePt t="75551" x="6499225" y="2711450"/>
          <p14:tracePt t="75552" x="6499225" y="2689225"/>
          <p14:tracePt t="75554" x="6521450" y="2667000"/>
          <p14:tracePt t="75556" x="6543675" y="2622550"/>
          <p14:tracePt t="75559" x="6543675" y="2578100"/>
          <p14:tracePt t="75562" x="6543675" y="2532063"/>
          <p14:tracePt t="75566" x="6543675" y="2487613"/>
          <p14:tracePt t="75568" x="6543675" y="2443163"/>
          <p14:tracePt t="75570" x="6543675" y="2420938"/>
          <p14:tracePt t="75572" x="6543675" y="2398713"/>
          <p14:tracePt t="75577" x="6543675" y="2330450"/>
          <p14:tracePt t="75579" x="6543675" y="2308225"/>
          <p14:tracePt t="75582" x="6543675" y="2263775"/>
          <p14:tracePt t="75584" x="6543675" y="2241550"/>
          <p14:tracePt t="75586" x="6543675" y="2219325"/>
          <p14:tracePt t="75588" x="6543675" y="2197100"/>
          <p14:tracePt t="75592" x="6543675" y="2151063"/>
          <p14:tracePt t="75595" x="6499225" y="2106613"/>
          <p14:tracePt t="75597" x="6499225" y="2084388"/>
          <p14:tracePt t="75600" x="6477000" y="2062163"/>
          <p14:tracePt t="75602" x="6454775" y="2039938"/>
          <p14:tracePt t="75604" x="6432550" y="2039938"/>
          <p14:tracePt t="75606" x="6410325" y="1993900"/>
          <p14:tracePt t="75610" x="6364288" y="1949450"/>
          <p14:tracePt t="75613" x="6319838" y="1905000"/>
          <p14:tracePt t="75616" x="6297613" y="1905000"/>
          <p14:tracePt t="75618" x="6253163" y="1882775"/>
          <p14:tracePt t="75620" x="6230938" y="1860550"/>
          <p14:tracePt t="75622" x="6208713" y="1838325"/>
          <p14:tracePt t="75624" x="6162675" y="1816100"/>
          <p14:tracePt t="75627" x="6140450" y="1816100"/>
          <p14:tracePt t="75628" x="6118225" y="1792288"/>
          <p14:tracePt t="75630" x="6096000" y="1770063"/>
          <p14:tracePt t="75633" x="6073775" y="1770063"/>
          <p14:tracePt t="75635" x="6029325" y="1747838"/>
          <p14:tracePt t="75637" x="5983288" y="1725613"/>
          <p14:tracePt t="75639" x="5961063" y="1725613"/>
          <p14:tracePt t="75643" x="5894388" y="1681163"/>
          <p14:tracePt t="75645" x="5849938" y="1658938"/>
          <p14:tracePt t="75647" x="5781675" y="1658938"/>
          <p14:tracePt t="75650" x="5759450" y="1658938"/>
          <p14:tracePt t="75652" x="5715000" y="1636713"/>
          <p14:tracePt t="75653" x="5648325" y="1612900"/>
          <p14:tracePt t="75655" x="5626100" y="1612900"/>
          <p14:tracePt t="75658" x="5557838" y="1612900"/>
          <p14:tracePt t="75661" x="5491163" y="1590675"/>
          <p14:tracePt t="75663" x="5422900" y="1568450"/>
          <p14:tracePt t="75665" x="5356225" y="1546225"/>
          <p14:tracePt t="75667" x="5311775" y="1546225"/>
          <p14:tracePt t="75669" x="5267325" y="1546225"/>
          <p14:tracePt t="75671" x="5245100" y="1546225"/>
          <p14:tracePt t="75673" x="5176838" y="1546225"/>
          <p14:tracePt t="75676" x="5132388" y="1546225"/>
          <p14:tracePt t="75678" x="5087938" y="1546225"/>
          <p14:tracePt t="75679" x="5019675" y="1546225"/>
          <p14:tracePt t="75682" x="4953000" y="1546225"/>
          <p14:tracePt t="75683" x="4908550" y="1546225"/>
          <p14:tracePt t="75686" x="4864100" y="1546225"/>
          <p14:tracePt t="75688" x="4840288" y="1546225"/>
          <p14:tracePt t="75690" x="4773613" y="1546225"/>
          <p14:tracePt t="75692" x="4729163" y="1546225"/>
          <p14:tracePt t="75695" x="4684713" y="1546225"/>
          <p14:tracePt t="75696" x="4638675" y="1546225"/>
          <p14:tracePt t="75698" x="4594225" y="1546225"/>
          <p14:tracePt t="75700" x="4549775" y="1546225"/>
          <p14:tracePt t="75702" x="4527550" y="1546225"/>
          <p14:tracePt t="75703" x="4483100" y="1546225"/>
          <p14:tracePt t="75705" x="4414838" y="1546225"/>
          <p14:tracePt t="75708" x="4392613" y="1546225"/>
          <p14:tracePt t="75710" x="4370388" y="1546225"/>
          <p14:tracePt t="75711" x="4325938" y="1568450"/>
          <p14:tracePt t="75713" x="4257675" y="1568450"/>
          <p14:tracePt t="75715" x="4235450" y="1590675"/>
          <p14:tracePt t="75717" x="4191000" y="1612900"/>
          <p14:tracePt t="75719" x="4146550" y="1636713"/>
          <p14:tracePt t="75721" x="4124325" y="1636713"/>
          <p14:tracePt t="75723" x="4102100" y="1658938"/>
          <p14:tracePt t="75725" x="4033838" y="1681163"/>
          <p14:tracePt t="75727" x="4011613" y="1703388"/>
          <p14:tracePt t="75729" x="3989388" y="1725613"/>
          <p14:tracePt t="75731" x="3944938" y="1725613"/>
          <p14:tracePt t="75733" x="3922713" y="1770063"/>
          <p14:tracePt t="75736" x="3898900" y="1792288"/>
          <p14:tracePt t="75737" x="3854450" y="1792288"/>
          <p14:tracePt t="75739" x="3832225" y="1816100"/>
          <p14:tracePt t="75741" x="3787775" y="1838325"/>
          <p14:tracePt t="75743" x="3765550" y="1860550"/>
          <p14:tracePt t="75746" x="3743325" y="1882775"/>
          <p14:tracePt t="75747" x="3721100" y="1882775"/>
          <p14:tracePt t="75749" x="3697288" y="1927225"/>
          <p14:tracePt t="75751" x="3652838" y="1927225"/>
          <p14:tracePt t="75753" x="3652838" y="1949450"/>
          <p14:tracePt t="75755" x="3630613" y="1971675"/>
          <p14:tracePt t="75758" x="3586163" y="1993900"/>
          <p14:tracePt t="75760" x="3563938" y="1993900"/>
          <p14:tracePt t="75762" x="3541713" y="2017713"/>
          <p14:tracePt t="75764" x="3517900" y="2039938"/>
          <p14:tracePt t="75765" x="3495675" y="2062163"/>
          <p14:tracePt t="75767" x="3473450" y="2084388"/>
          <p14:tracePt t="75771" x="3429000" y="2106613"/>
          <p14:tracePt t="75774" x="3406775" y="2128838"/>
          <p14:tracePt t="75776" x="3384550" y="2151063"/>
          <p14:tracePt t="75780" x="3340100" y="2197100"/>
          <p14:tracePt t="75793" x="3227388" y="2330450"/>
          <p14:tracePt t="75796" x="3205163" y="2374900"/>
          <p14:tracePt t="75800" x="3182938" y="2420938"/>
          <p14:tracePt t="75801" x="3160713" y="2443163"/>
          <p14:tracePt t="75803" x="3160713" y="2465388"/>
          <p14:tracePt t="75805" x="3160713" y="2509838"/>
          <p14:tracePt t="75809" x="3160713" y="2532063"/>
          <p14:tracePt t="75812" x="3160713" y="2578100"/>
          <p14:tracePt t="75813" x="3160713" y="2600325"/>
          <p14:tracePt t="75815" x="3136900" y="2622550"/>
          <p14:tracePt t="75817" x="3136900" y="2667000"/>
          <p14:tracePt t="75819" x="3136900" y="2689225"/>
          <p14:tracePt t="75821" x="3136900" y="2711450"/>
          <p14:tracePt t="75823" x="3136900" y="2733675"/>
          <p14:tracePt t="75826" x="3136900" y="2779713"/>
          <p14:tracePt t="75828" x="3136900" y="2801938"/>
          <p14:tracePt t="75829" x="3136900" y="2824163"/>
          <p14:tracePt t="75831" x="3136900" y="2846388"/>
          <p14:tracePt t="75835" x="3136900" y="2868613"/>
          <p14:tracePt t="75837" x="3136900" y="2890838"/>
          <p14:tracePt t="75839" x="3136900" y="2913063"/>
          <p14:tracePt t="75844" x="3136900" y="2935288"/>
          <p14:tracePt t="75845" x="3136900" y="2959100"/>
          <p14:tracePt t="75849" x="3136900" y="2981325"/>
          <p14:tracePt t="75853" x="3136900" y="3003550"/>
          <p14:tracePt t="75860" x="3136900" y="3025775"/>
          <p14:tracePt t="75861" x="3160713" y="3048000"/>
          <p14:tracePt t="75865" x="3160713" y="3070225"/>
          <p14:tracePt t="75869" x="3160713" y="3092450"/>
          <p14:tracePt t="75871" x="3182938" y="3114675"/>
          <p14:tracePt t="75881" x="3182938" y="3136900"/>
          <p14:tracePt t="75885" x="3205163" y="3160713"/>
          <p14:tracePt t="75887" x="3227388" y="3160713"/>
          <p14:tracePt t="75891" x="3227388" y="3182938"/>
          <p14:tracePt t="75895" x="3249613" y="3205163"/>
          <p14:tracePt t="75897" x="3249613" y="3227388"/>
          <p14:tracePt t="75901" x="3271838" y="3227388"/>
          <p14:tracePt t="75903" x="3271838" y="3271838"/>
          <p14:tracePt t="75908" x="3294063" y="3271838"/>
          <p14:tracePt t="75910" x="3316288" y="3294063"/>
          <p14:tracePt t="75913" x="3340100" y="3316288"/>
          <p14:tracePt t="75917" x="3362325" y="3340100"/>
          <p14:tracePt t="75921" x="3362325" y="3362325"/>
          <p14:tracePt t="75924" x="3384550" y="3362325"/>
          <p14:tracePt t="75927" x="3406775" y="3384550"/>
          <p14:tracePt t="75931" x="3429000" y="3384550"/>
          <p14:tracePt t="75933" x="3451225" y="3406775"/>
          <p14:tracePt t="75935" x="3473450" y="3406775"/>
          <p14:tracePt t="75937" x="3473450" y="3429000"/>
          <p14:tracePt t="75939" x="3495675" y="3429000"/>
          <p14:tracePt t="75942" x="3517900" y="3429000"/>
          <p14:tracePt t="75944" x="3541713" y="3429000"/>
          <p14:tracePt t="75945" x="3563938" y="3429000"/>
          <p14:tracePt t="75947" x="3586163" y="3451225"/>
          <p14:tracePt t="75949" x="3608388" y="3451225"/>
          <p14:tracePt t="75951" x="3630613" y="3451225"/>
          <p14:tracePt t="75955" x="3652838" y="3451225"/>
          <p14:tracePt t="75958" x="3675063" y="3451225"/>
          <p14:tracePt t="75959" x="3697288" y="3473450"/>
          <p14:tracePt t="75963" x="3721100" y="3473450"/>
          <p14:tracePt t="75965" x="3743325" y="3473450"/>
          <p14:tracePt t="75967" x="3743325" y="3495675"/>
          <p14:tracePt t="75969" x="3765550" y="3495675"/>
          <p14:tracePt t="75971" x="3787775" y="3495675"/>
          <p14:tracePt t="75975" x="3810000" y="3495675"/>
          <p14:tracePt t="75978" x="3832225" y="3495675"/>
          <p14:tracePt t="75979" x="3854450" y="3517900"/>
          <p14:tracePt t="75983" x="3876675" y="3517900"/>
          <p14:tracePt t="75987" x="3898900" y="3517900"/>
          <p14:tracePt t="75993" x="3922713" y="3517900"/>
          <p14:tracePt t="76008" x="3944938" y="3517900"/>
          <p14:tracePt t="76085" x="3967163" y="3517900"/>
          <p14:tracePt t="76099" x="3989388" y="3517900"/>
          <p14:tracePt t="76325" x="3989388" y="3495675"/>
          <p14:tracePt t="76339" x="3989388" y="3473450"/>
          <p14:tracePt t="76355" x="3989388" y="3451225"/>
          <p14:tracePt t="76360" x="3989388" y="3429000"/>
          <p14:tracePt t="76368" x="3989388" y="3406775"/>
          <p14:tracePt t="76372" x="3967163" y="3384550"/>
          <p14:tracePt t="76383" x="3944938" y="3340100"/>
          <p14:tracePt t="76389" x="3922713" y="3340100"/>
          <p14:tracePt t="76396" x="3876675" y="3294063"/>
          <p14:tracePt t="76401" x="3854450" y="3271838"/>
          <p14:tracePt t="76405" x="3832225" y="3249613"/>
          <p14:tracePt t="76410" x="3810000" y="3249613"/>
          <p14:tracePt t="76414" x="3765550" y="3205163"/>
          <p14:tracePt t="76418" x="3721100" y="3182938"/>
          <p14:tracePt t="76422" x="3652838" y="3136900"/>
          <p14:tracePt t="76427" x="3586163" y="3114675"/>
          <p14:tracePt t="76431" x="3541713" y="3092450"/>
          <p14:tracePt t="76435" x="3495675" y="3070225"/>
          <p14:tracePt t="76440" x="3406775" y="3025775"/>
          <p14:tracePt t="76446" x="3316288" y="2981325"/>
          <p14:tracePt t="76450" x="3271838" y="2959100"/>
          <p14:tracePt t="76453" x="3249613" y="2959100"/>
          <p14:tracePt t="76457" x="3205163" y="2959100"/>
          <p14:tracePt t="76461" x="3205163" y="2935288"/>
          <p14:tracePt t="76464" x="3182938" y="2935288"/>
          <p14:tracePt t="76467" x="3182938" y="2913063"/>
          <p14:tracePt t="76510" x="3182938" y="2890838"/>
          <p14:tracePt t="76521" x="3205163" y="2868613"/>
          <p14:tracePt t="76527" x="3227388" y="2868613"/>
          <p14:tracePt t="76529" x="3227388" y="2846388"/>
          <p14:tracePt t="76534" x="3249613" y="2824163"/>
          <p14:tracePt t="76538" x="3271838" y="2824163"/>
          <p14:tracePt t="76542" x="3271838" y="2801938"/>
          <p14:tracePt t="76545" x="3294063" y="2801938"/>
          <p14:tracePt t="76552" x="3316288" y="2779713"/>
          <p14:tracePt t="76557" x="3340100" y="2779713"/>
          <p14:tracePt t="76568" x="3362325" y="2779713"/>
          <p14:tracePt t="76609" x="3316288" y="2779713"/>
          <p14:tracePt t="76616" x="3294063" y="2779713"/>
          <p14:tracePt t="76620" x="3271838" y="2779713"/>
          <p14:tracePt t="76626" x="3249613" y="2779713"/>
          <p14:tracePt t="76632" x="3227388" y="2801938"/>
          <p14:tracePt t="76636" x="3205163" y="2801938"/>
          <p14:tracePt t="76648" x="3182938" y="2801938"/>
          <p14:tracePt t="76658" x="3160713" y="2824163"/>
          <p14:tracePt t="76709" x="3182938" y="2824163"/>
          <p14:tracePt t="76719" x="3205163" y="2824163"/>
          <p14:tracePt t="76725" x="3227388" y="2801938"/>
          <p14:tracePt t="76731" x="3249613" y="2801938"/>
          <p14:tracePt t="76809" x="3227388" y="2801938"/>
          <p14:tracePt t="76814" x="3205163" y="2801938"/>
          <p14:tracePt t="76874" x="3227388" y="2801938"/>
          <p14:tracePt t="76887" x="3249613" y="2801938"/>
          <p14:tracePt t="78741" x="3249613" y="2824163"/>
          <p14:tracePt t="78745" x="3249613" y="2868613"/>
          <p14:tracePt t="78749" x="3271838" y="2890838"/>
          <p14:tracePt t="78753" x="3271838" y="2935288"/>
          <p14:tracePt t="78757" x="3294063" y="2959100"/>
          <p14:tracePt t="78762" x="3316288" y="3003550"/>
          <p14:tracePt t="78766" x="3340100" y="3070225"/>
          <p14:tracePt t="78771" x="3362325" y="3114675"/>
          <p14:tracePt t="78775" x="3384550" y="3136900"/>
          <p14:tracePt t="78779" x="3406775" y="3227388"/>
          <p14:tracePt t="78782" x="3451225" y="3294063"/>
          <p14:tracePt t="78786" x="3451225" y="3340100"/>
          <p14:tracePt t="78790" x="3473450" y="3362325"/>
          <p14:tracePt t="78793" x="3495675" y="3429000"/>
          <p14:tracePt t="78797" x="3541713" y="3473450"/>
          <p14:tracePt t="78801" x="3563938" y="3541713"/>
          <p14:tracePt t="78805" x="3586163" y="3608388"/>
          <p14:tracePt t="78808" x="3608388" y="3608388"/>
          <p14:tracePt t="78812" x="3652838" y="3697288"/>
          <p14:tracePt t="78817" x="3652838" y="3721100"/>
          <p14:tracePt t="78821" x="3697288" y="3765550"/>
          <p14:tracePt t="78824" x="3697288" y="3787775"/>
          <p14:tracePt t="78826" x="3721100" y="3832225"/>
          <p14:tracePt t="78829" x="3743325" y="3832225"/>
          <p14:tracePt t="78832" x="3765550" y="3876675"/>
          <p14:tracePt t="78836" x="3765550" y="3898900"/>
          <p14:tracePt t="78839" x="3787775" y="3944938"/>
          <p14:tracePt t="78844" x="3810000" y="3967163"/>
          <p14:tracePt t="78848" x="3832225" y="4011613"/>
          <p14:tracePt t="78851" x="3832225" y="4033838"/>
          <p14:tracePt t="78857" x="3854450" y="4033838"/>
          <p14:tracePt t="78860" x="3854450" y="4056063"/>
          <p14:tracePt t="78861" x="3854450" y="4078288"/>
          <p14:tracePt t="78864" x="3876675" y="4102100"/>
          <p14:tracePt t="78866" x="3876675" y="4124325"/>
          <p14:tracePt t="78869" x="3898900" y="4124325"/>
          <p14:tracePt t="78871" x="3898900" y="4146550"/>
          <p14:tracePt t="78876" x="3922713" y="4168775"/>
          <p14:tracePt t="78877" x="3922713" y="4191000"/>
          <p14:tracePt t="78879" x="3944938" y="4191000"/>
          <p14:tracePt t="78883" x="3944938" y="4213225"/>
          <p14:tracePt t="78885" x="3967163" y="4235450"/>
          <p14:tracePt t="78889" x="3967163" y="4257675"/>
          <p14:tracePt t="78892" x="3989388" y="4257675"/>
          <p14:tracePt t="78895" x="4011613" y="4279900"/>
          <p14:tracePt t="78899" x="4033838" y="4303713"/>
          <p14:tracePt t="78905" x="4056063" y="4325938"/>
          <p14:tracePt t="78910" x="4078288" y="4348163"/>
          <p14:tracePt t="78911" x="4078288" y="4370388"/>
          <p14:tracePt t="78915" x="4102100" y="4370388"/>
          <p14:tracePt t="78919" x="4102100" y="4392613"/>
          <p14:tracePt t="78922" x="4124325" y="4392613"/>
          <p14:tracePt t="78926" x="4146550" y="4414838"/>
          <p14:tracePt t="78932" x="4168775" y="4414838"/>
          <p14:tracePt t="78936" x="4191000" y="4437063"/>
          <p14:tracePt t="78938" x="4213225" y="4437063"/>
          <p14:tracePt t="78943" x="4235450" y="4437063"/>
          <p14:tracePt t="78945" x="4257675" y="4437063"/>
          <p14:tracePt t="78950" x="4279900" y="4437063"/>
          <p14:tracePt t="78956" x="4303713" y="4437063"/>
          <p14:tracePt t="78959" x="4325938" y="4437063"/>
          <p14:tracePt t="78961" x="4348163" y="4437063"/>
          <p14:tracePt t="78963" x="4370388" y="4437063"/>
          <p14:tracePt t="78968" x="4392613" y="4437063"/>
          <p14:tracePt t="78972" x="4414838" y="4437063"/>
          <p14:tracePt t="78975" x="4437063" y="4437063"/>
          <p14:tracePt t="78976" x="4459288" y="4437063"/>
          <p14:tracePt t="78980" x="4483100" y="4437063"/>
          <p14:tracePt t="78984" x="4505325" y="4437063"/>
          <p14:tracePt t="78985" x="4527550" y="4437063"/>
          <p14:tracePt t="78987" x="4549775" y="4437063"/>
          <p14:tracePt t="78991" x="4572000" y="4437063"/>
          <p14:tracePt t="78993" x="4594225" y="4437063"/>
          <p14:tracePt t="78995" x="4616450" y="4437063"/>
          <p14:tracePt t="79000" x="4638675" y="4437063"/>
          <p14:tracePt t="79001" x="4660900" y="4414838"/>
          <p14:tracePt t="79003" x="4684713" y="4414838"/>
          <p14:tracePt t="79008" x="4684713" y="4392613"/>
          <p14:tracePt t="79010" x="4706938" y="4392613"/>
          <p14:tracePt t="79014" x="4729163" y="4392613"/>
          <p14:tracePt t="79016" x="4751388" y="4370388"/>
          <p14:tracePt t="79022" x="4773613" y="4348163"/>
          <p14:tracePt t="79025" x="4795838" y="4325938"/>
          <p14:tracePt t="79029" x="4795838" y="4303713"/>
          <p14:tracePt t="79031" x="4818063" y="4257675"/>
          <p14:tracePt t="79033" x="4840288" y="4257675"/>
          <p14:tracePt t="79035" x="4840288" y="4235450"/>
          <p14:tracePt t="79040" x="4840288" y="4213225"/>
          <p14:tracePt t="79042" x="4864100" y="4168775"/>
          <p14:tracePt t="79044" x="4864100" y="4146550"/>
          <p14:tracePt t="79046" x="4864100" y="4124325"/>
          <p14:tracePt t="79049" x="4864100" y="4102100"/>
          <p14:tracePt t="79053" x="4864100" y="4078288"/>
          <p14:tracePt t="79055" x="4864100" y="4056063"/>
          <p14:tracePt t="79060" x="4864100" y="4033838"/>
          <p14:tracePt t="79068" x="4864100" y="4011613"/>
          <p14:tracePt t="79076" x="4864100" y="3989388"/>
          <p14:tracePt t="79077" x="4864100" y="3967163"/>
          <p14:tracePt t="79084" x="4864100" y="3944938"/>
          <p14:tracePt t="79090" x="4864100" y="3922713"/>
          <p14:tracePt t="79093" x="4886325" y="3922713"/>
          <p14:tracePt t="79094" x="4886325" y="3898900"/>
          <p14:tracePt t="79095" x="4908550" y="3876675"/>
          <p14:tracePt t="79102" x="4908550" y="3854450"/>
          <p14:tracePt t="79103" x="4930775" y="3854450"/>
          <p14:tracePt t="79108" x="4930775" y="3832225"/>
          <p14:tracePt t="79110" x="4953000" y="3832225"/>
          <p14:tracePt t="79112" x="4953000" y="3810000"/>
          <p14:tracePt t="79113" x="4953000" y="3787775"/>
          <p14:tracePt t="79120" x="4975225" y="3765550"/>
          <p14:tracePt t="79127" x="4997450" y="3743325"/>
          <p14:tracePt t="79130" x="5019675" y="3721100"/>
          <p14:tracePt t="79134" x="5019675" y="3697288"/>
          <p14:tracePt t="79136" x="5041900" y="3675063"/>
          <p14:tracePt t="79138" x="5065713" y="3675063"/>
          <p14:tracePt t="79140" x="5065713" y="3652838"/>
          <p14:tracePt t="79144" x="5087938" y="3630613"/>
          <p14:tracePt t="79147" x="5110163" y="3630613"/>
          <p14:tracePt t="79149" x="5110163" y="3608388"/>
          <p14:tracePt t="79152" x="5132388" y="3608388"/>
          <p14:tracePt t="79156" x="5132388" y="3586163"/>
          <p14:tracePt t="79161" x="5176838" y="3563938"/>
          <p14:tracePt t="79164" x="5199063" y="3541713"/>
          <p14:tracePt t="79168" x="5199063" y="3517900"/>
          <p14:tracePt t="79176" x="5199063" y="3495675"/>
          <p14:tracePt t="79190" x="5199063" y="3473450"/>
          <p14:tracePt t="79202" x="5199063" y="3451225"/>
          <p14:tracePt t="79221" x="5176838" y="3451225"/>
          <p14:tracePt t="79224" x="5154613" y="3451225"/>
          <p14:tracePt t="79237" x="5132388" y="3451225"/>
          <p14:tracePt t="79247" x="5110163" y="3451225"/>
          <p14:tracePt t="79253" x="5087938" y="3451225"/>
          <p14:tracePt t="79258" x="5065713" y="3451225"/>
          <p14:tracePt t="79260" x="5041900" y="3451225"/>
          <p14:tracePt t="79265" x="5019675" y="3451225"/>
          <p14:tracePt t="79271" x="4975225" y="3451225"/>
          <p14:tracePt t="79277" x="4953000" y="3451225"/>
          <p14:tracePt t="79281" x="4930775" y="3451225"/>
          <p14:tracePt t="79285" x="4908550" y="3473450"/>
          <p14:tracePt t="79287" x="4886325" y="3473450"/>
          <p14:tracePt t="79293" x="4864100" y="3473450"/>
          <p14:tracePt t="79299" x="4840288" y="3495675"/>
          <p14:tracePt t="79303" x="4818063" y="3495675"/>
          <p14:tracePt t="79305" x="4795838" y="3495675"/>
          <p14:tracePt t="79310" x="4773613" y="3495675"/>
          <p14:tracePt t="79317" x="4751388" y="3495675"/>
          <p14:tracePt t="79321" x="4729163" y="3495675"/>
          <p14:tracePt t="79324" x="4706938" y="3495675"/>
          <p14:tracePt t="79327" x="4684713" y="3517900"/>
          <p14:tracePt t="79335" x="4660900" y="3517900"/>
          <p14:tracePt t="79337" x="4660900" y="3541713"/>
          <p14:tracePt t="79339" x="4638675" y="3541713"/>
          <p14:tracePt t="79341" x="4616450" y="3563938"/>
          <p14:tracePt t="79344" x="4594225" y="3563938"/>
          <p14:tracePt t="79347" x="4594225" y="3586163"/>
          <p14:tracePt t="79349" x="4549775" y="3586163"/>
          <p14:tracePt t="79353" x="4527550" y="3586163"/>
          <p14:tracePt t="79358" x="4483100" y="3608388"/>
          <p14:tracePt t="79360" x="4483100" y="3630613"/>
          <p14:tracePt t="79361" x="4459288" y="3630613"/>
          <p14:tracePt t="79363" x="4437063" y="3630613"/>
          <p14:tracePt t="79365" x="4437063" y="3652838"/>
          <p14:tracePt t="79367" x="4414838" y="3652838"/>
          <p14:tracePt t="79369" x="4392613" y="3652838"/>
          <p14:tracePt t="79371" x="4370388" y="3675063"/>
          <p14:tracePt t="79376" x="4348163" y="3675063"/>
          <p14:tracePt t="79377" x="4325938" y="3675063"/>
          <p14:tracePt t="79379" x="4325938" y="3697288"/>
          <p14:tracePt t="79381" x="4303713" y="3697288"/>
          <p14:tracePt t="79385" x="4303713" y="3721100"/>
          <p14:tracePt t="79387" x="4257675" y="3721100"/>
          <p14:tracePt t="79391" x="4235450" y="3743325"/>
          <p14:tracePt t="79394" x="4213225" y="3743325"/>
          <p14:tracePt t="79395" x="4191000" y="3743325"/>
          <p14:tracePt t="79397" x="4168775" y="3765550"/>
          <p14:tracePt t="79401" x="4146550" y="3787775"/>
          <p14:tracePt t="79405" x="4124325" y="3787775"/>
          <p14:tracePt t="79408" x="4102100" y="3810000"/>
          <p14:tracePt t="79410" x="4078288" y="3810000"/>
          <p14:tracePt t="79411" x="4078288" y="3832225"/>
          <p14:tracePt t="79413" x="4056063" y="3854450"/>
          <p14:tracePt t="79415" x="4033838" y="3854450"/>
          <p14:tracePt t="79417" x="4011613" y="3876675"/>
          <p14:tracePt t="79421" x="3989388" y="3898900"/>
          <p14:tracePt t="79426" x="3967163" y="3922713"/>
          <p14:tracePt t="79428" x="3944938" y="3922713"/>
          <p14:tracePt t="79429" x="3944938" y="3944938"/>
          <p14:tracePt t="79431" x="3922713" y="3944938"/>
          <p14:tracePt t="79435" x="3898900" y="3967163"/>
          <p14:tracePt t="79437" x="3876675" y="3967163"/>
          <p14:tracePt t="79441" x="3854450" y="3989388"/>
          <p14:tracePt t="79447" x="3832225" y="4011613"/>
          <p14:tracePt t="79451" x="3832225" y="4033838"/>
          <p14:tracePt t="79453" x="3810000" y="4033838"/>
          <p14:tracePt t="79458" x="3787775" y="4056063"/>
          <p14:tracePt t="79463" x="3765550" y="4078288"/>
          <p14:tracePt t="79471" x="3743325" y="4102100"/>
          <p14:tracePt t="79474" x="3743325" y="4124325"/>
          <p14:tracePt t="79477" x="3721100" y="4124325"/>
          <p14:tracePt t="79483" x="3697288" y="4146550"/>
          <p14:tracePt t="79492" x="3675063" y="4168775"/>
          <p14:tracePt t="79503" x="3675063" y="4191000"/>
          <p14:tracePt t="79510" x="3675063" y="4213225"/>
          <p14:tracePt t="79517" x="3652838" y="4213225"/>
          <p14:tracePt t="79797" x="3630613" y="4213225"/>
          <p14:tracePt t="79811" x="3608388" y="4213225"/>
          <p14:tracePt t="79826" x="3608388" y="4235450"/>
          <p14:tracePt t="79839" x="3586163" y="4235450"/>
          <p14:tracePt t="79869" x="3563938" y="4257675"/>
          <p14:tracePt t="79955" x="3563938" y="4279900"/>
          <p14:tracePt t="80011" x="3563938" y="4303713"/>
          <p14:tracePt t="80019" x="3541713" y="4303713"/>
          <p14:tracePt t="80039" x="3541713" y="4325938"/>
          <p14:tracePt t="80091" x="3541713" y="4348163"/>
          <p14:tracePt t="80131" x="3541713" y="4370388"/>
          <p14:tracePt t="80214" x="3563938" y="4370388"/>
          <p14:tracePt t="80228" x="3586163" y="4348163"/>
          <p14:tracePt t="80256" x="3586163" y="4325938"/>
          <p14:tracePt t="80276" x="3586163" y="4303713"/>
          <p14:tracePt t="80282" x="3586163" y="4279900"/>
          <p14:tracePt t="80311" x="3586163" y="4257675"/>
          <p14:tracePt t="80327" x="3586163" y="4235450"/>
          <p14:tracePt t="80339" x="3563938" y="4235450"/>
          <p14:tracePt t="80347" x="3563938" y="4213225"/>
          <p14:tracePt t="80353" x="3541713" y="4191000"/>
          <p14:tracePt t="80358" x="3517900" y="4191000"/>
          <p14:tracePt t="80365" x="3495675" y="4191000"/>
          <p14:tracePt t="80369" x="3451225" y="4191000"/>
          <p14:tracePt t="80374" x="3429000" y="4191000"/>
          <p14:tracePt t="80381" x="3362325" y="4168775"/>
          <p14:tracePt t="80385" x="3340100" y="4168775"/>
          <p14:tracePt t="80395" x="3294063" y="4168775"/>
          <p14:tracePt t="80401" x="3271838" y="4168775"/>
          <p14:tracePt t="80407" x="3249613" y="4168775"/>
          <p14:tracePt t="80416" x="3205163" y="4168775"/>
          <p14:tracePt t="80423" x="3182938" y="4168775"/>
          <p14:tracePt t="80433" x="3160713" y="4168775"/>
          <p14:tracePt t="80439" x="3136900" y="4168775"/>
          <p14:tracePt t="80445" x="3114675" y="4168775"/>
          <p14:tracePt t="80453" x="3092450" y="4168775"/>
          <p14:tracePt t="80461" x="3092450" y="4191000"/>
          <p14:tracePt t="80473" x="3092450" y="4213225"/>
          <p14:tracePt t="80480" x="3070225" y="4213225"/>
          <p14:tracePt t="80505" x="3048000" y="4235450"/>
          <p14:tracePt t="80519" x="3025775" y="4235450"/>
          <p14:tracePt t="80531" x="3025775" y="4257675"/>
          <p14:tracePt t="80537" x="3003550" y="4257675"/>
          <p14:tracePt t="80545" x="3003550" y="4279900"/>
          <p14:tracePt t="80551" x="3003550" y="4303713"/>
          <p14:tracePt t="80566" x="2981325" y="4303713"/>
          <p14:tracePt t="80571" x="2981325" y="4325938"/>
          <p14:tracePt t="80578" x="2959100" y="4325938"/>
          <p14:tracePt t="80585" x="2959100" y="4348163"/>
          <p14:tracePt t="80607" x="2935288" y="4370388"/>
          <p14:tracePt t="80621" x="2935288" y="4392613"/>
          <p14:tracePt t="80636" x="2935288" y="4414838"/>
          <p14:tracePt t="80649" x="2935288" y="4437063"/>
          <p14:tracePt t="80668" x="2935288" y="4459288"/>
          <p14:tracePt t="80682" x="2935288" y="4483100"/>
          <p14:tracePt t="80690" x="2935288" y="4505325"/>
          <p14:tracePt t="80704" x="2959100" y="4505325"/>
          <p14:tracePt t="80711" x="2959100" y="4527550"/>
          <p14:tracePt t="80726" x="2959100" y="4549775"/>
          <p14:tracePt t="80730" x="2981325" y="4549775"/>
          <p14:tracePt t="80738" x="2981325" y="4572000"/>
          <p14:tracePt t="80745" x="2981325" y="4594225"/>
          <p14:tracePt t="80759" x="3003550" y="4594225"/>
          <p14:tracePt t="80766" x="3003550" y="4616450"/>
          <p14:tracePt t="80775" x="3025775" y="4616450"/>
          <p14:tracePt t="80778" x="3048000" y="4616450"/>
          <p14:tracePt t="80794" x="3070225" y="4616450"/>
          <p14:tracePt t="80804" x="3092450" y="4616450"/>
          <p14:tracePt t="80815" x="3114675" y="4616450"/>
          <p14:tracePt t="80820" x="3136900" y="4616450"/>
          <p14:tracePt t="80830" x="3160713" y="4616450"/>
          <p14:tracePt t="80842" x="3182938" y="4616450"/>
          <p14:tracePt t="80856" x="3205163" y="4616450"/>
          <p14:tracePt t="80860" x="3227388" y="4616450"/>
          <p14:tracePt t="80866" x="3249613" y="4616450"/>
          <p14:tracePt t="80872" x="3271838" y="4616450"/>
          <p14:tracePt t="80878" x="3294063" y="4616450"/>
          <p14:tracePt t="80882" x="3316288" y="4616450"/>
          <p14:tracePt t="80886" x="3340100" y="4616450"/>
          <p14:tracePt t="80892" x="3362325" y="4616450"/>
          <p14:tracePt t="80898" x="3384550" y="4616450"/>
          <p14:tracePt t="80903" x="3406775" y="4594225"/>
          <p14:tracePt t="80909" x="3429000" y="4572000"/>
          <p14:tracePt t="80917" x="3451225" y="4572000"/>
          <p14:tracePt t="80928" x="3473450" y="4572000"/>
          <p14:tracePt t="80942" x="3473450" y="4549775"/>
          <p14:tracePt t="80948" x="3495675" y="4549775"/>
          <p14:tracePt t="80957" x="3517900" y="4527550"/>
          <p14:tracePt t="80971" x="3541713" y="4527550"/>
          <p14:tracePt t="80979" x="3541713" y="4505325"/>
          <p14:tracePt t="80985" x="3563938" y="4483100"/>
          <p14:tracePt t="80994" x="3563938" y="4459288"/>
          <p14:tracePt t="80999" x="3586163" y="4459288"/>
          <p14:tracePt t="81005" x="3586163" y="4437063"/>
          <p14:tracePt t="81019" x="3586163" y="4414838"/>
          <p14:tracePt t="81028" x="3586163" y="4392613"/>
          <p14:tracePt t="81042" x="3586163" y="4370388"/>
          <p14:tracePt t="81055" x="3586163" y="4348163"/>
          <p14:tracePt t="81069" x="3586163" y="4325938"/>
          <p14:tracePt t="81083" x="3586163" y="4303713"/>
          <p14:tracePt t="81097" x="3586163" y="4279900"/>
          <p14:tracePt t="81112" x="3586163" y="4257675"/>
          <p14:tracePt t="81182" x="3563938" y="4257675"/>
          <p14:tracePt t="81209" x="3563938" y="4235450"/>
          <p14:tracePt t="81236" x="3541713" y="4235450"/>
          <p14:tracePt t="81295" x="3541713" y="4213225"/>
          <p14:tracePt t="81323" x="3517900" y="4213225"/>
          <p14:tracePt t="81353" x="3495675" y="4213225"/>
          <p14:tracePt t="81381" x="3495675" y="4191000"/>
          <p14:tracePt t="81495" x="3495675" y="4168775"/>
          <p14:tracePt t="81503" x="3495675" y="4146550"/>
          <p14:tracePt t="81515" x="3495675" y="4124325"/>
          <p14:tracePt t="81521" x="3495675" y="4102100"/>
          <p14:tracePt t="81535" x="3495675" y="4078288"/>
          <p14:tracePt t="81545" x="3495675" y="4056063"/>
          <p14:tracePt t="81555" x="3495675" y="4033838"/>
          <p14:tracePt t="81561" x="3495675" y="4011613"/>
          <p14:tracePt t="81569" x="3495675" y="3989388"/>
          <p14:tracePt t="81581" x="3495675" y="3967163"/>
          <p14:tracePt t="81656" x="3495675" y="3989388"/>
          <p14:tracePt t="81663" x="3495675" y="4033838"/>
          <p14:tracePt t="81669" x="3517900" y="4056063"/>
          <p14:tracePt t="81672" x="3517900" y="4078288"/>
          <p14:tracePt t="81676" x="3541713" y="4124325"/>
          <p14:tracePt t="81680" x="3541713" y="4146550"/>
          <p14:tracePt t="81685" x="3563938" y="4168775"/>
          <p14:tracePt t="81689" x="3586163" y="4191000"/>
          <p14:tracePt t="81693" x="3608388" y="4235450"/>
          <p14:tracePt t="81697" x="3630613" y="4257675"/>
          <p14:tracePt t="81702" x="3675063" y="4303713"/>
          <p14:tracePt t="81712" x="3721100" y="4325938"/>
          <p14:tracePt t="81715" x="3743325" y="4325938"/>
          <p14:tracePt t="81723" x="3787775" y="4392613"/>
          <p14:tracePt t="81727" x="3832225" y="4392613"/>
          <p14:tracePt t="81730" x="3876675" y="4414838"/>
          <p14:tracePt t="81732" x="3876675" y="4437063"/>
          <p14:tracePt t="81734" x="3922713" y="4437063"/>
          <p14:tracePt t="81736" x="3944938" y="4437063"/>
          <p14:tracePt t="81738" x="3967163" y="4437063"/>
          <p14:tracePt t="81743" x="4033838" y="4459288"/>
          <p14:tracePt t="81748" x="4056063" y="4483100"/>
          <p14:tracePt t="81752" x="4102100" y="4483100"/>
          <p14:tracePt t="81756" x="4146550" y="4483100"/>
          <p14:tracePt t="81762" x="4191000" y="4505325"/>
          <p14:tracePt t="81765" x="4213225" y="4505325"/>
          <p14:tracePt t="81767" x="4235450" y="4505325"/>
          <p14:tracePt t="81769" x="4257675" y="4505325"/>
          <p14:tracePt t="81777" x="4303713" y="4505325"/>
          <p14:tracePt t="81780" x="4325938" y="4527550"/>
          <p14:tracePt t="81795" x="4392613" y="4527550"/>
          <p14:tracePt t="81800" x="4414838" y="4527550"/>
          <p14:tracePt t="81916" x="4437063" y="4527550"/>
          <p14:tracePt t="81918" x="4437063" y="4505325"/>
          <p14:tracePt t="81923" x="4437063" y="4483100"/>
          <p14:tracePt t="81930" x="4437063" y="4459288"/>
          <p14:tracePt t="81936" x="4437063" y="4437063"/>
          <p14:tracePt t="81945" x="4459288" y="4414838"/>
          <p14:tracePt t="81953" x="4459288" y="4370388"/>
          <p14:tracePt t="81959" x="4459288" y="4348163"/>
          <p14:tracePt t="81969" x="4459288" y="4303713"/>
          <p14:tracePt t="81973" x="4459288" y="4279900"/>
          <p14:tracePt t="81987" x="4459288" y="4213225"/>
          <p14:tracePt t="81993" x="4459288" y="4191000"/>
          <p14:tracePt t="82002" x="4459288" y="4168775"/>
          <p14:tracePt t="82007" x="4459288" y="4146550"/>
          <p14:tracePt t="82014" x="4459288" y="4124325"/>
          <p14:tracePt t="82018" x="4459288" y="4102100"/>
          <p14:tracePt t="82023" x="4459288" y="4078288"/>
          <p14:tracePt t="82033" x="4459288" y="4056063"/>
          <p14:tracePt t="82047" x="4459288" y="4033838"/>
          <p14:tracePt t="82129" x="4437063" y="4033838"/>
          <p14:tracePt t="82142" x="4414838" y="4056063"/>
          <p14:tracePt t="82149" x="4370388" y="4056063"/>
          <p14:tracePt t="82157" x="4348163" y="4078288"/>
          <p14:tracePt t="82166" x="4325938" y="4078288"/>
          <p14:tracePt t="82169" x="4325938" y="4102100"/>
          <p14:tracePt t="82177" x="4279900" y="4124325"/>
          <p14:tracePt t="82195" x="4257675" y="4124325"/>
          <p14:tracePt t="82201" x="4235450" y="4146550"/>
          <p14:tracePt t="82207" x="4213225" y="4146550"/>
          <p14:tracePt t="82216" x="4191000" y="4168775"/>
          <p14:tracePt t="82221" x="4168775" y="4168775"/>
          <p14:tracePt t="82228" x="4146550" y="4191000"/>
          <p14:tracePt t="82233" x="4124325" y="4213225"/>
          <p14:tracePt t="82237" x="4102100" y="4213225"/>
          <p14:tracePt t="82245" x="4078288" y="4213225"/>
          <p14:tracePt t="82251" x="4056063" y="4213225"/>
          <p14:tracePt t="82254" x="4056063" y="4235450"/>
          <p14:tracePt t="82263" x="4011613" y="4235450"/>
          <p14:tracePt t="82273" x="3989388" y="4257675"/>
          <p14:tracePt t="82288" x="3967163" y="4257675"/>
          <p14:tracePt t="82294" x="3944938" y="4279900"/>
          <p14:tracePt t="82299" x="3922713" y="4303713"/>
          <p14:tracePt t="82308" x="3898900" y="4303713"/>
          <p14:tracePt t="82314" x="3876675" y="4325938"/>
          <p14:tracePt t="82319" x="3854450" y="4325938"/>
          <p14:tracePt t="82324" x="3832225" y="4325938"/>
          <p14:tracePt t="82330" x="3810000" y="4348163"/>
          <p14:tracePt t="82339" x="3787775" y="4370388"/>
          <p14:tracePt t="82345" x="3765550" y="4392613"/>
          <p14:tracePt t="82355" x="3743325" y="4392613"/>
          <p14:tracePt t="82363" x="3721100" y="4414838"/>
          <p14:tracePt t="82366" x="3697288" y="4437063"/>
          <p14:tracePt t="82371" x="3675063" y="4437063"/>
          <p14:tracePt t="82379" x="3652838" y="4483100"/>
          <p14:tracePt t="82384" x="3630613" y="4505325"/>
          <p14:tracePt t="82392" x="3608388" y="4505325"/>
          <p14:tracePt t="82403" x="3586163" y="4527550"/>
          <p14:tracePt t="82412" x="3586163" y="4549775"/>
          <p14:tracePt t="82416" x="3563938" y="4572000"/>
          <p14:tracePt t="82420" x="3541713" y="4594225"/>
          <p14:tracePt t="82431" x="3541713" y="4616450"/>
          <p14:tracePt t="82435" x="3517900" y="4616450"/>
          <p14:tracePt t="82443" x="3517900" y="4638675"/>
          <p14:tracePt t="82447" x="3495675" y="4660900"/>
          <p14:tracePt t="82452" x="3495675" y="4684713"/>
          <p14:tracePt t="82457" x="3495675" y="4706938"/>
          <p14:tracePt t="82464" x="3473450" y="4729163"/>
          <p14:tracePt t="82468" x="3451225" y="4729163"/>
          <p14:tracePt t="82471" x="3451225" y="4751388"/>
          <p14:tracePt t="82478" x="3451225" y="4795838"/>
          <p14:tracePt t="82483" x="3429000" y="4795838"/>
          <p14:tracePt t="82486" x="3429000" y="4840288"/>
          <p14:tracePt t="82490" x="3406775" y="4864100"/>
          <p14:tracePt t="82499" x="3362325" y="4975225"/>
          <p14:tracePt t="82504" x="3340100" y="5065713"/>
          <p14:tracePt t="82510" x="3316288" y="5132388"/>
          <p14:tracePt t="82515" x="3294063" y="5154613"/>
          <p14:tracePt t="82520" x="3294063" y="5199063"/>
          <p14:tracePt t="82524" x="3271838" y="5221288"/>
          <p14:tracePt t="82528" x="3271838" y="5245100"/>
          <p14:tracePt t="82531" x="3271838" y="5267325"/>
          <p14:tracePt t="82535" x="3271838" y="5311775"/>
          <p14:tracePt t="82538" x="3249613" y="5334000"/>
          <p14:tracePt t="82540" x="3227388" y="5356225"/>
          <p14:tracePt t="82542" x="3227388" y="5378450"/>
          <p14:tracePt t="82545" x="3227388" y="5422900"/>
          <p14:tracePt t="82547" x="3205163" y="5422900"/>
          <p14:tracePt t="82549" x="3205163" y="5446713"/>
          <p14:tracePt t="82555" x="3205163" y="5491163"/>
          <p14:tracePt t="82559" x="3205163" y="5513388"/>
          <p14:tracePt t="82562" x="3182938" y="5535613"/>
          <p14:tracePt t="82564" x="3182938" y="5557838"/>
          <p14:tracePt t="82568" x="3182938" y="5580063"/>
          <p14:tracePt t="82570" x="3160713" y="5602288"/>
          <p14:tracePt t="82575" x="3160713" y="5626100"/>
          <p14:tracePt t="82579" x="3160713" y="5648325"/>
          <p14:tracePt t="82581" x="3160713" y="5670550"/>
          <p14:tracePt t="82585" x="3160713" y="5692775"/>
          <p14:tracePt t="82587" x="3160713" y="5715000"/>
          <p14:tracePt t="82590" x="3160713" y="5737225"/>
          <p14:tracePt t="82594" x="3160713" y="5759450"/>
          <p14:tracePt t="82595" x="3160713" y="5781675"/>
          <p14:tracePt t="82601" x="3160713" y="5803900"/>
          <p14:tracePt t="82603" x="3160713" y="5827713"/>
          <p14:tracePt t="82608" x="3160713" y="5849938"/>
          <p14:tracePt t="82613" x="3160713" y="5872163"/>
          <p14:tracePt t="82619" x="3160713" y="5894388"/>
          <p14:tracePt t="82621" x="3160713" y="5916613"/>
          <p14:tracePt t="82626" x="3160713" y="5938838"/>
          <p14:tracePt t="82633" x="3160713" y="5961063"/>
          <p14:tracePt t="82639" x="3160713" y="5983288"/>
          <p14:tracePt t="82645" x="3160713" y="6007100"/>
          <p14:tracePt t="82659" x="3182938" y="6029325"/>
          <p14:tracePt t="82669" x="3205163" y="6051550"/>
          <p14:tracePt t="82679" x="3227388" y="6051550"/>
          <p14:tracePt t="82685" x="3227388" y="6073775"/>
          <p14:tracePt t="82691" x="3249613" y="6073775"/>
          <p14:tracePt t="82697" x="3271838" y="6073775"/>
          <p14:tracePt t="82711" x="3294063" y="6073775"/>
          <p14:tracePt t="82721" x="3316288" y="6073775"/>
          <p14:tracePt t="82733" x="3362325" y="6073775"/>
          <p14:tracePt t="82735" x="3406775" y="6073775"/>
          <p14:tracePt t="82741" x="3429000" y="6073775"/>
          <p14:tracePt t="82743" x="3451225" y="6073775"/>
          <p14:tracePt t="82745" x="3473450" y="6073775"/>
          <p14:tracePt t="82749" x="3495675" y="6073775"/>
          <p14:tracePt t="82753" x="3517900" y="6073775"/>
          <p14:tracePt t="82758" x="3541713" y="6051550"/>
          <p14:tracePt t="82760" x="3563938" y="6051550"/>
          <p14:tracePt t="82763" x="3586163" y="6051550"/>
          <p14:tracePt t="82765" x="3608388" y="6051550"/>
          <p14:tracePt t="82771" x="3652838" y="6051550"/>
          <p14:tracePt t="82774" x="3675063" y="6029325"/>
          <p14:tracePt t="82777" x="3697288" y="6007100"/>
          <p14:tracePt t="82781" x="3721100" y="6007100"/>
          <p14:tracePt t="82783" x="3743325" y="6007100"/>
          <p14:tracePt t="82792" x="3765550" y="6007100"/>
          <p14:tracePt t="82794" x="3787775" y="5983288"/>
          <p14:tracePt t="82797" x="3810000" y="5983288"/>
          <p14:tracePt t="82799" x="3832225" y="5983288"/>
          <p14:tracePt t="82810" x="3854450" y="5983288"/>
          <p14:tracePt t="82815" x="3854450" y="5961063"/>
          <p14:tracePt t="82819" x="3876675" y="5961063"/>
          <p14:tracePt t="82835" x="3898900" y="5938838"/>
          <p14:tracePt t="82837" x="3922713" y="5938838"/>
          <p14:tracePt t="82847" x="3944938" y="5938838"/>
          <p14:tracePt t="82857" x="3967163" y="5916613"/>
          <p14:tracePt t="82887" x="3989388" y="5916613"/>
          <p14:tracePt t="82979" x="4011613" y="5916613"/>
          <p14:tracePt t="83113" x="3989388" y="5916613"/>
          <p14:tracePt t="83151" x="3989388" y="5894388"/>
          <p14:tracePt t="83158" x="3989388" y="5872163"/>
          <p14:tracePt t="83169" x="3967163" y="5849938"/>
          <p14:tracePt t="83177" x="3967163" y="5827713"/>
          <p14:tracePt t="83186" x="3967163" y="5803900"/>
          <p14:tracePt t="83192" x="3967163" y="5781675"/>
          <p14:tracePt t="83206" x="3967163" y="5759450"/>
          <p14:tracePt t="83253" x="3967163" y="5737225"/>
          <p14:tracePt t="83291" x="3967163" y="5715000"/>
          <p14:tracePt t="83325" x="3989388" y="5692775"/>
          <p14:tracePt t="83343" x="4011613" y="5670550"/>
          <p14:tracePt t="83379" x="4033838" y="5670550"/>
          <p14:tracePt t="83395" x="4056063" y="5670550"/>
          <p14:tracePt t="83415" x="4078288" y="5670550"/>
          <p14:tracePt t="83421" x="4102100" y="5670550"/>
          <p14:tracePt t="83427" x="4102100" y="5692775"/>
          <p14:tracePt t="83434" x="4124325" y="5692775"/>
          <p14:tracePt t="83445" x="4124325" y="5715000"/>
          <p14:tracePt t="83448" x="4146550" y="5715000"/>
          <p14:tracePt t="83453" x="4146550" y="5737225"/>
          <p14:tracePt t="83462" x="4168775" y="5737225"/>
          <p14:tracePt t="83467" x="4191000" y="5759450"/>
          <p14:tracePt t="83480" x="4213225" y="5781675"/>
          <p14:tracePt t="83483" x="4213225" y="5803900"/>
          <p14:tracePt t="83494" x="4235450" y="5827713"/>
          <p14:tracePt t="83499" x="4257675" y="5849938"/>
          <p14:tracePt t="83503" x="4279900" y="5849938"/>
          <p14:tracePt t="83512" x="4279900" y="5872163"/>
          <p14:tracePt t="83520" x="4279900" y="5894388"/>
          <p14:tracePt t="83522" x="4303713" y="5894388"/>
          <p14:tracePt t="83529" x="4325938" y="5894388"/>
          <p14:tracePt t="83535" x="4325938" y="5916613"/>
          <p14:tracePt t="83538" x="4348163" y="5916613"/>
          <p14:tracePt t="83548" x="4370388" y="5916613"/>
          <p14:tracePt t="83553" x="4392613" y="5938838"/>
          <p14:tracePt t="83561" x="4414838" y="5938838"/>
          <p14:tracePt t="83569" x="4437063" y="5938838"/>
          <p14:tracePt t="83578" x="4483100" y="5961063"/>
          <p14:tracePt t="83582" x="4505325" y="5961063"/>
          <p14:tracePt t="83586" x="4527550" y="5961063"/>
          <p14:tracePt t="83591" x="4549775" y="5961063"/>
          <p14:tracePt t="83596" x="4572000" y="5961063"/>
          <p14:tracePt t="83602" x="4616450" y="5961063"/>
          <p14:tracePt t="83607" x="4660900" y="5983288"/>
          <p14:tracePt t="83615" x="4729163" y="5983288"/>
          <p14:tracePt t="83620" x="4773613" y="5983288"/>
          <p14:tracePt t="83624" x="4795838" y="5983288"/>
          <p14:tracePt t="83630" x="4886325" y="5983288"/>
          <p14:tracePt t="83635" x="4997450" y="5983288"/>
          <p14:tracePt t="83639" x="5087938" y="5983288"/>
          <p14:tracePt t="83643" x="5176838" y="5983288"/>
          <p14:tracePt t="83647" x="5267325" y="5983288"/>
          <p14:tracePt t="83651" x="5356225" y="5983288"/>
          <p14:tracePt t="83656" x="5513388" y="5983288"/>
          <p14:tracePt t="83659" x="5535613" y="5961063"/>
          <p14:tracePt t="83663" x="5626100" y="5961063"/>
          <p14:tracePt t="83667" x="5670550" y="5961063"/>
          <p14:tracePt t="83671" x="5781675" y="5938838"/>
          <p14:tracePt t="83675" x="5872163" y="5916613"/>
          <p14:tracePt t="83678" x="5961063" y="5894388"/>
          <p14:tracePt t="83682" x="6051550" y="5894388"/>
          <p14:tracePt t="83687" x="6118225" y="5872163"/>
          <p14:tracePt t="83691" x="6140450" y="5872163"/>
          <p14:tracePt t="83695" x="6297613" y="5827713"/>
          <p14:tracePt t="83700" x="6454775" y="5781675"/>
          <p14:tracePt t="83704" x="6521450" y="5759450"/>
          <p14:tracePt t="83707" x="6565900" y="5759450"/>
          <p14:tracePt t="83711" x="6634163" y="5737225"/>
          <p14:tracePt t="83716" x="6769100" y="5715000"/>
          <p14:tracePt t="83719" x="6791325" y="5692775"/>
          <p14:tracePt t="83724" x="6880225" y="5670550"/>
          <p14:tracePt t="83730" x="6992938" y="5648325"/>
          <p14:tracePt t="83734" x="7081838" y="5626100"/>
          <p14:tracePt t="83738" x="7194550" y="5602288"/>
          <p14:tracePt t="83744" x="7327900" y="5557838"/>
          <p14:tracePt t="83748" x="7396163" y="5535613"/>
          <p14:tracePt t="83751" x="7440613" y="5513388"/>
          <p14:tracePt t="83757" x="7553325" y="5491163"/>
          <p14:tracePt t="83760" x="7620000" y="5468938"/>
          <p14:tracePt t="83763" x="7708900" y="5446713"/>
          <p14:tracePt t="83766" x="7732713" y="5422900"/>
          <p14:tracePt t="83768" x="7777163" y="5400675"/>
          <p14:tracePt t="83770" x="7799388" y="5400675"/>
          <p14:tracePt t="83774" x="7843838" y="5378450"/>
          <p14:tracePt t="83780" x="7978775" y="5334000"/>
          <p14:tracePt t="83782" x="8023225" y="5311775"/>
          <p14:tracePt t="83786" x="8067675" y="5289550"/>
          <p14:tracePt t="83788" x="8089900" y="5289550"/>
          <p14:tracePt t="83792" x="8158163" y="5245100"/>
          <p14:tracePt t="83794" x="8180388" y="5245100"/>
          <p14:tracePt t="83802" x="8293100" y="5199063"/>
          <p14:tracePt t="83804" x="8337550" y="5199063"/>
          <p14:tracePt t="83806" x="8359775" y="5176838"/>
          <p14:tracePt t="83808" x="8382000" y="5154613"/>
          <p14:tracePt t="83811" x="8404225" y="5154613"/>
          <p14:tracePt t="83813" x="8448675" y="5132388"/>
          <p14:tracePt t="83815" x="8470900" y="5110163"/>
          <p14:tracePt t="83819" x="8494713" y="5110163"/>
          <p14:tracePt t="83821" x="8516938" y="5110163"/>
          <p14:tracePt t="83824" x="8539163" y="5087938"/>
          <p14:tracePt t="83828" x="8605838" y="5041900"/>
          <p14:tracePt t="83832" x="8650288" y="5041900"/>
          <p14:tracePt t="83834" x="8674100" y="5019675"/>
          <p14:tracePt t="83838" x="8718550" y="4997450"/>
          <p14:tracePt t="83840" x="8740775" y="4997450"/>
          <p14:tracePt t="83844" x="8763000" y="4975225"/>
          <p14:tracePt t="83847" x="8785225" y="4975225"/>
          <p14:tracePt t="83848" x="8807450" y="4953000"/>
          <p14:tracePt t="83850" x="8829675" y="4953000"/>
          <p14:tracePt t="83852" x="8851900" y="4953000"/>
          <p14:tracePt t="83854" x="8875713" y="4930775"/>
          <p14:tracePt t="83856" x="8897938" y="4930775"/>
          <p14:tracePt t="83860" x="8920163" y="4908550"/>
          <p14:tracePt t="83862" x="8942388" y="4886325"/>
          <p14:tracePt t="83866" x="8964613" y="4886325"/>
          <p14:tracePt t="83872" x="9009063" y="4886325"/>
          <p14:tracePt t="83876" x="9031288" y="4864100"/>
          <p14:tracePt t="83880" x="9055100" y="4864100"/>
          <p14:tracePt t="83882" x="9077325" y="4840288"/>
          <p14:tracePt t="83886" x="9099550" y="4840288"/>
          <p14:tracePt t="83890" x="9099550" y="4818063"/>
          <p14:tracePt t="83894" x="9121775" y="4818063"/>
          <p14:tracePt t="83898" x="9144000" y="4818063"/>
          <p14:tracePt t="83916" x="9166225" y="4818063"/>
          <p14:tracePt t="84135" x="9188450" y="4795838"/>
          <p14:tracePt t="84163" x="9188450" y="4773613"/>
          <p14:tracePt t="84191" x="9188450" y="4751388"/>
          <p14:tracePt t="84219" x="9188450" y="4729163"/>
          <p14:tracePt t="84233" x="9166225" y="4729163"/>
          <p14:tracePt t="84705" x="9144000" y="4729163"/>
          <p14:tracePt t="84714" x="9099550" y="4706938"/>
          <p14:tracePt t="84717" x="9077325" y="4706938"/>
          <p14:tracePt t="84721" x="9031288" y="4684713"/>
          <p14:tracePt t="84725" x="9009063" y="4684713"/>
          <p14:tracePt t="84728" x="8964613" y="4660900"/>
          <p14:tracePt t="84733" x="8897938" y="4638675"/>
          <p14:tracePt t="84738" x="8851900" y="4638675"/>
          <p14:tracePt t="84741" x="8807450" y="4616450"/>
          <p14:tracePt t="84745" x="8718550" y="4572000"/>
          <p14:tracePt t="84750" x="8561388" y="4527550"/>
          <p14:tracePt t="84754" x="8470900" y="4505325"/>
          <p14:tracePt t="84757" x="8426450" y="4483100"/>
          <p14:tracePt t="84762" x="8269288" y="4437063"/>
          <p14:tracePt t="84766" x="8113713" y="4392613"/>
          <p14:tracePt t="84770" x="7956550" y="4370388"/>
          <p14:tracePt t="84774" x="7866063" y="4325938"/>
          <p14:tracePt t="84778" x="7620000" y="4279900"/>
          <p14:tracePt t="84781" x="7507288" y="4235450"/>
          <p14:tracePt t="84784" x="7305675" y="4168775"/>
          <p14:tracePt t="84789" x="7015163" y="4078288"/>
          <p14:tracePt t="84794" x="6611938" y="3967163"/>
          <p14:tracePt t="84798" x="6388100" y="3922713"/>
          <p14:tracePt t="84802" x="6118225" y="3854450"/>
          <p14:tracePt t="84806" x="5894388" y="3832225"/>
          <p14:tracePt t="84811" x="5648325" y="3765550"/>
          <p14:tracePt t="84814" x="5378450" y="3675063"/>
          <p14:tracePt t="84819" x="5199063" y="3630613"/>
          <p14:tracePt t="84823" x="4997450" y="3586163"/>
          <p14:tracePt t="84827" x="4795838" y="3541713"/>
          <p14:tracePt t="84831" x="4572000" y="3473450"/>
          <p14:tracePt t="84836" x="4279900" y="3384550"/>
          <p14:tracePt t="84839" x="4168775" y="3362325"/>
          <p14:tracePt t="84844" x="3898900" y="3271838"/>
          <p14:tracePt t="84847" x="3832225" y="3249613"/>
          <p14:tracePt t="84850" x="3675063" y="3205163"/>
          <p14:tracePt t="84854" x="3495675" y="3160713"/>
          <p14:tracePt t="84859" x="3294063" y="3114675"/>
          <p14:tracePt t="84863" x="3136900" y="3048000"/>
          <p14:tracePt t="84867" x="2959100" y="3003550"/>
          <p14:tracePt t="84871" x="2801938" y="2959100"/>
          <p14:tracePt t="84876" x="2554288" y="2890838"/>
          <p14:tracePt t="84880" x="2420938" y="2868613"/>
          <p14:tracePt t="84884" x="2263775" y="2824163"/>
          <p14:tracePt t="84888" x="2128838" y="2801938"/>
          <p14:tracePt t="84893" x="1993900" y="2755900"/>
          <p14:tracePt t="84897" x="1905000" y="2733675"/>
          <p14:tracePt t="84901" x="1747838" y="2711450"/>
          <p14:tracePt t="84905" x="1658938" y="2689225"/>
          <p14:tracePt t="84909" x="1568450" y="2667000"/>
          <p14:tracePt t="84914" x="1457325" y="2644775"/>
          <p14:tracePt t="84918" x="1411288" y="2644775"/>
          <p14:tracePt t="84922" x="1366838" y="2622550"/>
          <p14:tracePt t="84926" x="1300163" y="2622550"/>
          <p14:tracePt t="84930" x="1231900" y="2600325"/>
          <p14:tracePt t="84934" x="1187450" y="2600325"/>
          <p14:tracePt t="84938" x="1165225" y="2578100"/>
          <p14:tracePt t="84943" x="1098550" y="2578100"/>
          <p14:tracePt t="84947" x="1076325" y="2578100"/>
          <p14:tracePt t="84951" x="1030288" y="2578100"/>
          <p14:tracePt t="84954" x="1008063" y="2578100"/>
          <p14:tracePt t="84959" x="941388" y="2554288"/>
          <p14:tracePt t="84963" x="919163" y="2554288"/>
          <p14:tracePt t="84966" x="896938" y="2554288"/>
          <p14:tracePt t="84970" x="850900" y="2554288"/>
          <p14:tracePt t="84974" x="828675" y="2554288"/>
          <p14:tracePt t="84982" x="806450" y="2554288"/>
          <p14:tracePt t="84989" x="784225" y="2554288"/>
          <p14:tracePt t="84994" x="762000" y="2554288"/>
          <p14:tracePt t="84996" x="739775" y="2554288"/>
          <p14:tracePt t="85094" x="784225" y="2554288"/>
          <p14:tracePt t="85098" x="850900" y="2554288"/>
          <p14:tracePt t="85103" x="874713" y="2554288"/>
          <p14:tracePt t="85110" x="963613" y="2554288"/>
          <p14:tracePt t="85115" x="985838" y="2554288"/>
          <p14:tracePt t="85123" x="1076325" y="2554288"/>
          <p14:tracePt t="85129" x="1165225" y="2554288"/>
          <p14:tracePt t="85136" x="1277938" y="2554288"/>
          <p14:tracePt t="85142" x="1344613" y="2554288"/>
          <p14:tracePt t="85146" x="1479550" y="2554288"/>
          <p14:tracePt t="85154" x="1681163" y="2554288"/>
          <p14:tracePt t="85161" x="1838325" y="2554288"/>
          <p14:tracePt t="85167" x="2106613" y="2600325"/>
          <p14:tracePt t="85173" x="2398713" y="2644775"/>
          <p14:tracePt t="85178" x="2622550" y="2667000"/>
          <p14:tracePt t="85182" x="2801938" y="2689225"/>
          <p14:tracePt t="85186" x="2981325" y="2711450"/>
          <p14:tracePt t="85189" x="3025775" y="2711450"/>
          <p14:tracePt t="85193" x="3182938" y="2711450"/>
          <p14:tracePt t="85198" x="3406775" y="2733675"/>
          <p14:tracePt t="85203" x="3517900" y="2755900"/>
          <p14:tracePt t="85207" x="3586163" y="2755900"/>
          <p14:tracePt t="85211" x="3765550" y="2755900"/>
          <p14:tracePt t="85216" x="3876675" y="2755900"/>
          <p14:tracePt t="85220" x="4056063" y="2779713"/>
          <p14:tracePt t="85225" x="4168775" y="2779713"/>
          <p14:tracePt t="85230" x="4303713" y="2801938"/>
          <p14:tracePt t="85234" x="4370388" y="2801938"/>
          <p14:tracePt t="85237" x="4392613" y="2801938"/>
          <p14:tracePt t="85241" x="4437063" y="2801938"/>
          <p14:tracePt t="85244" x="4483100" y="2801938"/>
          <p14:tracePt t="85248" x="4527550" y="2801938"/>
          <p14:tracePt t="85253" x="4572000" y="2801938"/>
          <p14:tracePt t="85256" x="4594225" y="2801938"/>
          <p14:tracePt t="85260" x="4616450" y="2801938"/>
          <p14:tracePt t="85347" x="4594225" y="2801938"/>
          <p14:tracePt t="85353" x="4549775" y="2801938"/>
          <p14:tracePt t="85358" x="4549775" y="2824163"/>
          <p14:tracePt t="85360" x="4527550" y="2824163"/>
          <p14:tracePt t="85366" x="4437063" y="2824163"/>
          <p14:tracePt t="85370" x="4325938" y="2846388"/>
          <p14:tracePt t="85377" x="4235450" y="2868613"/>
          <p14:tracePt t="85382" x="4078288" y="2890838"/>
          <p14:tracePt t="85387" x="3967163" y="2913063"/>
          <p14:tracePt t="85391" x="3922713" y="2913063"/>
          <p14:tracePt t="85395" x="3743325" y="2913063"/>
          <p14:tracePt t="85399" x="3608388" y="2913063"/>
          <p14:tracePt t="85402" x="3495675" y="2935288"/>
          <p14:tracePt t="85406" x="3362325" y="2935288"/>
          <p14:tracePt t="85411" x="3271838" y="2935288"/>
          <p14:tracePt t="85415" x="3136900" y="2959100"/>
          <p14:tracePt t="85420" x="2981325" y="2981325"/>
          <p14:tracePt t="85424" x="2913063" y="2981325"/>
          <p14:tracePt t="85428" x="2801938" y="2981325"/>
          <p14:tracePt t="85432" x="2711450" y="2981325"/>
          <p14:tracePt t="85436" x="2667000" y="3003550"/>
          <p14:tracePt t="85439" x="2644775" y="3003550"/>
          <p14:tracePt t="85452" x="2622550" y="3003550"/>
          <p14:tracePt t="85485" x="2667000" y="3003550"/>
          <p14:tracePt t="85489" x="2711450" y="3003550"/>
          <p14:tracePt t="85493" x="2755900" y="2981325"/>
          <p14:tracePt t="85497" x="2801938" y="2981325"/>
          <p14:tracePt t="85502" x="2890838" y="2935288"/>
          <p14:tracePt t="85506" x="2935288" y="2935288"/>
          <p14:tracePt t="85509" x="3003550" y="2913063"/>
          <p14:tracePt t="85515" x="3114675" y="2868613"/>
          <p14:tracePt t="85519" x="3182938" y="2868613"/>
          <p14:tracePt t="85523" x="3271838" y="2824163"/>
          <p14:tracePt t="85526" x="3362325" y="2801938"/>
          <p14:tracePt t="85531" x="3473450" y="2779713"/>
          <p14:tracePt t="85534" x="3517900" y="2755900"/>
          <p14:tracePt t="85538" x="3630613" y="2733675"/>
          <p14:tracePt t="85547" x="3765550" y="2689225"/>
          <p14:tracePt t="85550" x="3810000" y="2689225"/>
          <p14:tracePt t="85558" x="3854450" y="2667000"/>
          <p14:tracePt t="85562" x="3876675" y="2667000"/>
          <p14:tracePt t="85568" x="3898900" y="2667000"/>
          <p14:tracePt t="85588" x="3876675" y="2667000"/>
          <p14:tracePt t="85593" x="3854450" y="2667000"/>
          <p14:tracePt t="85598" x="3810000" y="2667000"/>
          <p14:tracePt t="85600" x="3787775" y="2667000"/>
          <p14:tracePt t="85602" x="3765550" y="2667000"/>
          <p14:tracePt t="85604" x="3721100" y="2689225"/>
          <p14:tracePt t="85606" x="3697288" y="2689225"/>
          <p14:tracePt t="85610" x="3652838" y="2711450"/>
          <p14:tracePt t="85613" x="3586163" y="2711450"/>
          <p14:tracePt t="85616" x="3563938" y="2733675"/>
          <p14:tracePt t="85618" x="3517900" y="2755900"/>
          <p14:tracePt t="85620" x="3473450" y="2755900"/>
          <p14:tracePt t="85622" x="3429000" y="2779713"/>
          <p14:tracePt t="85627" x="3362325" y="2801938"/>
          <p14:tracePt t="85630" x="3294063" y="2824163"/>
          <p14:tracePt t="85632" x="3227388" y="2824163"/>
          <p14:tracePt t="85634" x="3182938" y="2824163"/>
          <p14:tracePt t="85636" x="3136900" y="2846388"/>
          <p14:tracePt t="85638" x="3092450" y="2846388"/>
          <p14:tracePt t="85643" x="2981325" y="2890838"/>
          <p14:tracePt t="85657" x="2913063" y="2890838"/>
          <p14:tracePt t="85659" x="2667000" y="2959100"/>
          <p14:tracePt t="85660" x="2622550" y="2959100"/>
          <p14:tracePt t="85663" x="2600325" y="2959100"/>
          <p14:tracePt t="85665" x="2554288" y="2981325"/>
          <p14:tracePt t="85666" x="2532063" y="2981325"/>
          <p14:tracePt t="85670" x="2509838" y="2981325"/>
          <p14:tracePt t="85672" x="2509838" y="3003550"/>
          <p14:tracePt t="85697" x="2532063" y="3003550"/>
          <p14:tracePt t="85699" x="2554288" y="3003550"/>
          <p14:tracePt t="85701" x="2578100" y="3003550"/>
          <p14:tracePt t="85703" x="2600325" y="3003550"/>
          <p14:tracePt t="85705" x="2622550" y="3003550"/>
          <p14:tracePt t="85708" x="2644775" y="3003550"/>
          <p14:tracePt t="85710" x="2667000" y="3003550"/>
          <p14:tracePt t="85711" x="2711450" y="3003550"/>
          <p14:tracePt t="85713" x="2733675" y="3003550"/>
          <p14:tracePt t="85715" x="2779713" y="3003550"/>
          <p14:tracePt t="85717" x="2824163" y="3003550"/>
          <p14:tracePt t="85719" x="2846388" y="3003550"/>
          <p14:tracePt t="85721" x="2913063" y="3003550"/>
          <p14:tracePt t="85725" x="3025775" y="3003550"/>
          <p14:tracePt t="85727" x="3070225" y="3003550"/>
          <p14:tracePt t="85729" x="3136900" y="3003550"/>
          <p14:tracePt t="85731" x="3205163" y="3003550"/>
          <p14:tracePt t="85733" x="3249613" y="3003550"/>
          <p14:tracePt t="85735" x="3294063" y="3003550"/>
          <p14:tracePt t="85737" x="3384550" y="3003550"/>
          <p14:tracePt t="85740" x="3451225" y="3003550"/>
          <p14:tracePt t="85742" x="3495675" y="3003550"/>
          <p14:tracePt t="85744" x="3563938" y="2981325"/>
          <p14:tracePt t="85745" x="3630613" y="2981325"/>
          <p14:tracePt t="85748" x="3675063" y="2981325"/>
          <p14:tracePt t="85749" x="3721100" y="2959100"/>
          <p14:tracePt t="85751" x="3765550" y="2959100"/>
          <p14:tracePt t="85753" x="3810000" y="2959100"/>
          <p14:tracePt t="85755" x="3832225" y="2959100"/>
          <p14:tracePt t="85758" x="3876675" y="2959100"/>
          <p14:tracePt t="85760" x="3898900" y="2959100"/>
          <p14:tracePt t="85761" x="3922713" y="2959100"/>
          <p14:tracePt t="85791" x="3898900" y="2959100"/>
          <p14:tracePt t="85794" x="3876675" y="2959100"/>
          <p14:tracePt t="85795" x="3854450" y="2959100"/>
          <p14:tracePt t="85797" x="3832225" y="2959100"/>
          <p14:tracePt t="85799" x="3810000" y="2959100"/>
          <p14:tracePt t="85801" x="3765550" y="2959100"/>
          <p14:tracePt t="85803" x="3743325" y="2959100"/>
          <p14:tracePt t="85805" x="3721100" y="2959100"/>
          <p14:tracePt t="85808" x="3697288" y="2959100"/>
          <p14:tracePt t="85810" x="3652838" y="2959100"/>
          <p14:tracePt t="85811" x="3608388" y="2959100"/>
          <p14:tracePt t="85813" x="3586163" y="2959100"/>
          <p14:tracePt t="85815" x="3541713" y="2959100"/>
          <p14:tracePt t="85817" x="3495675" y="2959100"/>
          <p14:tracePt t="85819" x="3473450" y="2959100"/>
          <p14:tracePt t="85821" x="3451225" y="2959100"/>
          <p14:tracePt t="85824" x="3406775" y="2959100"/>
          <p14:tracePt t="85826" x="3362325" y="2959100"/>
          <p14:tracePt t="85827" x="3316288" y="2959100"/>
          <p14:tracePt t="85829" x="3294063" y="2959100"/>
          <p14:tracePt t="85831" x="3227388" y="2981325"/>
          <p14:tracePt t="85833" x="3182938" y="2981325"/>
          <p14:tracePt t="85835" x="3136900" y="2981325"/>
          <p14:tracePt t="85837" x="3092450" y="2981325"/>
          <p14:tracePt t="85839" x="3048000" y="2981325"/>
          <p14:tracePt t="85842" x="3003550" y="2981325"/>
          <p14:tracePt t="85843" x="2981325" y="2981325"/>
          <p14:tracePt t="85845" x="2935288" y="2981325"/>
          <p14:tracePt t="85847" x="2913063" y="3003550"/>
          <p14:tracePt t="85849" x="2890838" y="3003550"/>
          <p14:tracePt t="85851" x="2846388" y="3003550"/>
          <p14:tracePt t="85855" x="2824163" y="3003550"/>
          <p14:tracePt t="85858" x="2824163" y="3025775"/>
          <p14:tracePt t="85861" x="2801938" y="3025775"/>
          <p14:tracePt t="85885" x="2824163" y="3025775"/>
          <p14:tracePt t="85891" x="2846388" y="3025775"/>
          <p14:tracePt t="85894" x="2868613" y="3048000"/>
          <p14:tracePt t="85899" x="2890838" y="3048000"/>
          <p14:tracePt t="85901" x="2935288" y="3048000"/>
          <p14:tracePt t="85905" x="2959100" y="3048000"/>
          <p14:tracePt t="85908" x="2981325" y="3048000"/>
          <p14:tracePt t="85910" x="3003550" y="3048000"/>
          <p14:tracePt t="85911" x="3025775" y="3048000"/>
          <p14:tracePt t="85913" x="3048000" y="3048000"/>
          <p14:tracePt t="85915" x="3070225" y="3048000"/>
          <p14:tracePt t="85919" x="3160713" y="3025775"/>
          <p14:tracePt t="85921" x="3205163" y="3025775"/>
          <p14:tracePt t="85924" x="3249613" y="3025775"/>
          <p14:tracePt t="85926" x="3271838" y="3025775"/>
          <p14:tracePt t="85927" x="3340100" y="3003550"/>
          <p14:tracePt t="85929" x="3362325" y="3003550"/>
          <p14:tracePt t="85931" x="3384550" y="3003550"/>
          <p14:tracePt t="85933" x="3429000" y="2981325"/>
          <p14:tracePt t="85935" x="3473450" y="2981325"/>
          <p14:tracePt t="85937" x="3495675" y="2981325"/>
          <p14:tracePt t="85939" x="3517900" y="2981325"/>
          <p14:tracePt t="85941" x="3541713" y="2981325"/>
          <p14:tracePt t="85947" x="3563938" y="2981325"/>
          <p14:tracePt t="85949" x="3586163" y="2981325"/>
          <p14:tracePt t="85953" x="3586163" y="2959100"/>
          <p14:tracePt t="85955" x="3608388" y="2959100"/>
          <p14:tracePt t="85977" x="3586163" y="2959100"/>
          <p14:tracePt t="85981" x="3563938" y="2959100"/>
          <p14:tracePt t="85985" x="3541713" y="2959100"/>
          <p14:tracePt t="85987" x="3517900" y="2959100"/>
          <p14:tracePt t="85992" x="3473450" y="2959100"/>
          <p14:tracePt t="85993" x="3451225" y="2959100"/>
          <p14:tracePt t="85995" x="3429000" y="2959100"/>
          <p14:tracePt t="85997" x="3384550" y="2959100"/>
          <p14:tracePt t="85999" x="3362325" y="2959100"/>
          <p14:tracePt t="86001" x="3340100" y="2959100"/>
          <p14:tracePt t="86003" x="3316288" y="2959100"/>
          <p14:tracePt t="86005" x="3271838" y="2959100"/>
          <p14:tracePt t="86008" x="3249613" y="2959100"/>
          <p14:tracePt t="86010" x="3227388" y="2959100"/>
          <p14:tracePt t="86011" x="3205163" y="2959100"/>
          <p14:tracePt t="86013" x="3160713" y="2959100"/>
          <p14:tracePt t="86015" x="3114675" y="2959100"/>
          <p14:tracePt t="86017" x="3070225" y="2959100"/>
          <p14:tracePt t="86019" x="3048000" y="2959100"/>
          <p14:tracePt t="86022" x="3003550" y="2959100"/>
          <p14:tracePt t="86024" x="2959100" y="2959100"/>
          <p14:tracePt t="86026" x="2935288" y="2959100"/>
          <p14:tracePt t="86027" x="2913063" y="2959100"/>
          <p14:tracePt t="86029" x="2868613" y="2959100"/>
          <p14:tracePt t="86031" x="2846388" y="2981325"/>
          <p14:tracePt t="86033" x="2824163" y="2981325"/>
          <p14:tracePt t="86037" x="2801938" y="3003550"/>
          <p14:tracePt t="86053" x="2779713" y="3003550"/>
          <p14:tracePt t="86067" x="2801938" y="3003550"/>
          <p14:tracePt t="86069" x="2801938" y="3025775"/>
          <p14:tracePt t="86071" x="2824163" y="3025775"/>
          <p14:tracePt t="86076" x="2868613" y="3025775"/>
          <p14:tracePt t="86083" x="2890838" y="3025775"/>
          <p14:tracePt t="86085" x="2913063" y="3025775"/>
          <p14:tracePt t="86087" x="2935288" y="3025775"/>
          <p14:tracePt t="86091" x="2959100" y="3025775"/>
          <p14:tracePt t="86093" x="2981325" y="3025775"/>
          <p14:tracePt t="86095" x="3003550" y="3025775"/>
          <p14:tracePt t="86097" x="3025775" y="3025775"/>
          <p14:tracePt t="86101" x="3048000" y="3025775"/>
          <p14:tracePt t="86103" x="3070225" y="3025775"/>
          <p14:tracePt t="86105" x="3114675" y="3025775"/>
          <p14:tracePt t="86107" x="3136900" y="3025775"/>
          <p14:tracePt t="86110" x="3160713" y="3003550"/>
          <p14:tracePt t="86111" x="3205163" y="2981325"/>
          <p14:tracePt t="86115" x="3227388" y="2981325"/>
          <p14:tracePt t="86117" x="3249613" y="2981325"/>
          <p14:tracePt t="86119" x="3271838" y="2959100"/>
          <p14:tracePt t="86121" x="3316288" y="2935288"/>
          <p14:tracePt t="86126" x="3340100" y="2935288"/>
          <p14:tracePt t="86129" x="3384550" y="2935288"/>
          <p14:tracePt t="86135" x="3406775" y="2913063"/>
          <p14:tracePt t="86153" x="3406775" y="2890838"/>
          <p14:tracePt t="86160" x="3384550" y="2890838"/>
          <p14:tracePt t="86163" x="3362325" y="2890838"/>
          <p14:tracePt t="86167" x="3340100" y="2890838"/>
          <p14:tracePt t="86169" x="3316288" y="2890838"/>
          <p14:tracePt t="86171" x="3294063" y="2890838"/>
          <p14:tracePt t="86175" x="3249613" y="2890838"/>
          <p14:tracePt t="86177" x="3227388" y="2890838"/>
          <p14:tracePt t="86179" x="3205163" y="2890838"/>
          <p14:tracePt t="86181" x="3182938" y="2890838"/>
          <p14:tracePt t="86184" x="3160713" y="2890838"/>
          <p14:tracePt t="86186" x="3114675" y="2890838"/>
          <p14:tracePt t="86190" x="3070225" y="2890838"/>
          <p14:tracePt t="86193" x="3003550" y="2890838"/>
          <p14:tracePt t="86195" x="2981325" y="2890838"/>
          <p14:tracePt t="86197" x="2959100" y="2890838"/>
          <p14:tracePt t="86199" x="2913063" y="2890838"/>
          <p14:tracePt t="86201" x="2890838" y="2890838"/>
          <p14:tracePt t="86205" x="2846388" y="2913063"/>
          <p14:tracePt t="86210" x="2824163" y="2913063"/>
          <p14:tracePt t="86211" x="2801938" y="2913063"/>
          <p14:tracePt t="86213" x="2779713" y="2913063"/>
          <p14:tracePt t="86224" x="2779713" y="2935288"/>
          <p14:tracePt t="86241" x="2779713" y="2959100"/>
          <p14:tracePt t="86245" x="2801938" y="2959100"/>
          <p14:tracePt t="86247" x="2824163" y="2959100"/>
          <p14:tracePt t="86251" x="2846388" y="2959100"/>
          <p14:tracePt t="86255" x="2868613" y="2959100"/>
          <p14:tracePt t="86258" x="2890838" y="2959100"/>
          <p14:tracePt t="86260" x="2913063" y="2959100"/>
          <p14:tracePt t="86261" x="2935288" y="2959100"/>
          <p14:tracePt t="86263" x="2959100" y="2959100"/>
          <p14:tracePt t="86267" x="2981325" y="2959100"/>
          <p14:tracePt t="86269" x="3025775" y="2959100"/>
          <p14:tracePt t="86271" x="3048000" y="2959100"/>
          <p14:tracePt t="86274" x="3070225" y="2959100"/>
          <p14:tracePt t="86276" x="3114675" y="2959100"/>
          <p14:tracePt t="86277" x="3182938" y="2935288"/>
          <p14:tracePt t="86279" x="3227388" y="2935288"/>
          <p14:tracePt t="86281" x="3271838" y="2913063"/>
          <p14:tracePt t="86283" x="3316288" y="2913063"/>
          <p14:tracePt t="86285" x="3362325" y="2913063"/>
          <p14:tracePt t="86287" x="3384550" y="2913063"/>
          <p14:tracePt t="86289" x="3451225" y="2913063"/>
          <p14:tracePt t="86292" x="3473450" y="2890838"/>
          <p14:tracePt t="86294" x="3495675" y="2890838"/>
          <p14:tracePt t="86295" x="3517900" y="2890838"/>
          <p14:tracePt t="86297" x="3563938" y="2868613"/>
          <p14:tracePt t="86299" x="3586163" y="2868613"/>
          <p14:tracePt t="86301" x="3608388" y="2868613"/>
          <p14:tracePt t="86305" x="3630613" y="2868613"/>
          <p14:tracePt t="86343" x="3608388" y="2868613"/>
          <p14:tracePt t="86349" x="3586163" y="2868613"/>
          <p14:tracePt t="86351" x="3563938" y="2868613"/>
          <p14:tracePt t="86360" x="3541713" y="2868613"/>
          <p14:tracePt t="86361" x="3495675" y="2868613"/>
          <p14:tracePt t="86365" x="3473450" y="2890838"/>
          <p14:tracePt t="86367" x="3451225" y="2890838"/>
          <p14:tracePt t="86369" x="3429000" y="2890838"/>
          <p14:tracePt t="86371" x="3406775" y="2890838"/>
          <p14:tracePt t="86376" x="3384550" y="2890838"/>
          <p14:tracePt t="86377" x="3362325" y="2913063"/>
          <p14:tracePt t="86379" x="3340100" y="2913063"/>
          <p14:tracePt t="86386" x="3294063" y="2913063"/>
          <p14:tracePt t="86395" x="3294063" y="2935288"/>
          <p14:tracePt t="86407" x="3294063" y="2959100"/>
          <p14:tracePt t="86413" x="3316288" y="2959100"/>
          <p14:tracePt t="86420" x="3340100" y="2959100"/>
          <p14:tracePt t="86426" x="3362325" y="2959100"/>
          <p14:tracePt t="86430" x="3384550" y="2959100"/>
          <p14:tracePt t="86431" x="3406775" y="2959100"/>
          <p14:tracePt t="86435" x="3429000" y="2959100"/>
          <p14:tracePt t="86440" x="3451225" y="2959100"/>
          <p14:tracePt t="86443" x="3495675" y="2959100"/>
          <p14:tracePt t="86448" x="3517900" y="2959100"/>
          <p14:tracePt t="86452" x="3563938" y="2959100"/>
          <p14:tracePt t="86453" x="3586163" y="2935288"/>
          <p14:tracePt t="86455" x="3608388" y="2935288"/>
          <p14:tracePt t="86460" x="3630613" y="2935288"/>
          <p14:tracePt t="86463" x="3652838" y="2935288"/>
          <p14:tracePt t="86465" x="3652838" y="2913063"/>
          <p14:tracePt t="86474" x="3675063" y="2913063"/>
          <p14:tracePt t="86509" x="3652838" y="2913063"/>
          <p14:tracePt t="86514" x="3630613" y="2913063"/>
          <p14:tracePt t="86516" x="3608388" y="2913063"/>
          <p14:tracePt t="86519" x="3586163" y="2935288"/>
          <p14:tracePt t="86522" x="3541713" y="2935288"/>
          <p14:tracePt t="86525" x="3517900" y="2935288"/>
          <p14:tracePt t="86531" x="3451225" y="2959100"/>
          <p14:tracePt t="86533" x="3406775" y="2959100"/>
          <p14:tracePt t="86537" x="3384550" y="2981325"/>
          <p14:tracePt t="86540" x="3362325" y="2981325"/>
          <p14:tracePt t="86545" x="3271838" y="3003550"/>
          <p14:tracePt t="86550" x="3205163" y="3025775"/>
          <p14:tracePt t="86554" x="3182938" y="3025775"/>
          <p14:tracePt t="86570" x="3160713" y="3048000"/>
          <p14:tracePt t="86578" x="3160713" y="3070225"/>
          <p14:tracePt t="86581" x="3182938" y="3070225"/>
          <p14:tracePt t="86584" x="3205163" y="3070225"/>
          <p14:tracePt t="86588" x="3227388" y="3092450"/>
          <p14:tracePt t="86593" x="3249613" y="3092450"/>
          <p14:tracePt t="86597" x="3271838" y="3092450"/>
          <p14:tracePt t="86600" x="3294063" y="3092450"/>
          <p14:tracePt t="86603" x="3316288" y="3092450"/>
          <p14:tracePt t="86606" x="3340100" y="3092450"/>
          <p14:tracePt t="86612" x="3406775" y="3092450"/>
          <p14:tracePt t="86616" x="3473450" y="3092450"/>
          <p14:tracePt t="86618" x="3517900" y="3092450"/>
          <p14:tracePt t="86622" x="3630613" y="3092450"/>
          <p14:tracePt t="86625" x="3652838" y="3092450"/>
          <p14:tracePt t="86628" x="3721100" y="3092450"/>
          <p14:tracePt t="86632" x="3787775" y="3092450"/>
          <p14:tracePt t="86634" x="3810000" y="3092450"/>
          <p14:tracePt t="86637" x="3832225" y="3092450"/>
          <p14:tracePt t="86644" x="3876675" y="3092450"/>
          <p14:tracePt t="86650" x="3898900" y="3092450"/>
          <p14:tracePt t="86678" x="3876675" y="3092450"/>
          <p14:tracePt t="86682" x="3854450" y="3092450"/>
          <p14:tracePt t="86685" x="3832225" y="3092450"/>
          <p14:tracePt t="86688" x="3787775" y="3092450"/>
          <p14:tracePt t="86691" x="3765550" y="3092450"/>
          <p14:tracePt t="86697" x="3675063" y="3114675"/>
          <p14:tracePt t="86700" x="3608388" y="3114675"/>
          <p14:tracePt t="86702" x="3586163" y="3114675"/>
          <p14:tracePt t="86705" x="3541713" y="3114675"/>
          <p14:tracePt t="86712" x="3384550" y="3136900"/>
          <p14:tracePt t="86715" x="3316288" y="3136900"/>
          <p14:tracePt t="86718" x="3205163" y="3136900"/>
          <p14:tracePt t="86720" x="3160713" y="3136900"/>
          <p14:tracePt t="86723" x="3114675" y="3160713"/>
          <p14:tracePt t="86726" x="3025775" y="3160713"/>
          <p14:tracePt t="86730" x="3003550" y="3160713"/>
          <p14:tracePt t="86732" x="2913063" y="3160713"/>
          <p14:tracePt t="86735" x="2890838" y="3160713"/>
          <p14:tracePt t="86738" x="2824163" y="3182938"/>
          <p14:tracePt t="86744" x="2801938" y="3182938"/>
          <p14:tracePt t="86774" x="2824163" y="3182938"/>
          <p14:tracePt t="86780" x="2846388" y="3182938"/>
          <p14:tracePt t="86791" x="2913063" y="3182938"/>
          <p14:tracePt t="86795" x="2935288" y="3160713"/>
          <p14:tracePt t="86796" x="2959100" y="3160713"/>
          <p14:tracePt t="86798" x="3003550" y="3160713"/>
          <p14:tracePt t="86801" x="3025775" y="3136900"/>
          <p14:tracePt t="86803" x="3048000" y="3136900"/>
          <p14:tracePt t="86808" x="3070225" y="3136900"/>
          <p14:tracePt t="86810" x="3092450" y="3114675"/>
          <p14:tracePt t="86814" x="3114675" y="3092450"/>
          <p14:tracePt t="86817" x="3136900" y="3092450"/>
          <p14:tracePt t="86819" x="3160713" y="3092450"/>
          <p14:tracePt t="86852" x="3160713" y="3070225"/>
          <p14:tracePt t="86867" x="3136900" y="3070225"/>
          <p14:tracePt t="86870" x="3114675" y="3070225"/>
          <p14:tracePt t="86875" x="3092450" y="3070225"/>
          <p14:tracePt t="86878" x="3070225" y="3070225"/>
          <p14:tracePt t="86882" x="3048000" y="3070225"/>
          <p14:tracePt t="86884" x="3025775" y="3070225"/>
          <p14:tracePt t="86888" x="3003550" y="3070225"/>
          <p14:tracePt t="86890" x="2981325" y="3070225"/>
          <p14:tracePt t="86894" x="2935288" y="3070225"/>
          <p14:tracePt t="86898" x="2913063" y="3070225"/>
          <p14:tracePt t="86899" x="2868613" y="3070225"/>
          <p14:tracePt t="86901" x="2846388" y="3070225"/>
          <p14:tracePt t="86903" x="2824163" y="3070225"/>
          <p14:tracePt t="86909" x="2801938" y="3070225"/>
          <p14:tracePt t="86910" x="2755900" y="3070225"/>
          <p14:tracePt t="86912" x="2733675" y="3070225"/>
          <p14:tracePt t="86916" x="2711450" y="3070225"/>
          <p14:tracePt t="86917" x="2689225" y="3070225"/>
          <p14:tracePt t="86919" x="2644775" y="3070225"/>
          <p14:tracePt t="86925" x="2600325" y="3070225"/>
          <p14:tracePt t="86977" x="2600325" y="3048000"/>
          <p14:tracePt t="86992" x="2622550" y="3025775"/>
          <p14:tracePt t="86996" x="2644775" y="3025775"/>
          <p14:tracePt t="86999" x="2644775" y="3003550"/>
          <p14:tracePt t="87006" x="2667000" y="3003550"/>
          <p14:tracePt t="87013" x="2667000" y="2981325"/>
          <p14:tracePt t="87019" x="2689225" y="2981325"/>
          <p14:tracePt t="87031" x="2711450" y="2959100"/>
          <p14:tracePt t="87044" x="2733675" y="2959100"/>
          <p14:tracePt t="87243" x="2733675" y="2935288"/>
          <p14:tracePt t="87298" x="2733675" y="2913063"/>
          <p14:tracePt t="87585" x="2755900" y="2913063"/>
          <p14:tracePt t="87641" x="2755900" y="2890838"/>
          <p14:tracePt t="87899" x="2779713" y="2890838"/>
          <p14:tracePt t="87915" x="2801938" y="2890838"/>
          <p14:tracePt t="87926" x="2824163" y="2868613"/>
          <p14:tracePt t="87951" x="2846388" y="2868613"/>
          <p14:tracePt t="87961" x="2846388" y="2846388"/>
          <p14:tracePt t="87973" x="2868613" y="2846388"/>
          <p14:tracePt t="87983" x="2868613" y="2824163"/>
          <p14:tracePt t="87989" x="2890838" y="2824163"/>
          <p14:tracePt t="88003" x="2913063" y="2824163"/>
          <p14:tracePt t="88015" x="2935288" y="2824163"/>
          <p14:tracePt t="88021" x="2935288" y="2801938"/>
          <p14:tracePt t="88035" x="2959100" y="2801938"/>
          <p14:tracePt t="88055" x="2981325" y="2801938"/>
          <p14:tracePt t="88069" x="3003550" y="2801938"/>
          <p14:tracePt t="89097" x="3025775" y="2801938"/>
          <p14:tracePt t="89115" x="3048000" y="2801938"/>
          <p14:tracePt t="89126" x="3070225" y="2801938"/>
          <p14:tracePt t="89139" x="3092450" y="2801938"/>
          <p14:tracePt t="89146" x="3114675" y="2824163"/>
          <p14:tracePt t="89151" x="3136900" y="2846388"/>
          <p14:tracePt t="89161" x="3160713" y="2846388"/>
          <p14:tracePt t="89165" x="3182938" y="2846388"/>
          <p14:tracePt t="89169" x="3205163" y="2846388"/>
          <p14:tracePt t="89172" x="3205163" y="2868613"/>
          <p14:tracePt t="89178" x="3249613" y="2868613"/>
          <p14:tracePt t="89183" x="3271838" y="2868613"/>
          <p14:tracePt t="89187" x="3294063" y="2890838"/>
          <p14:tracePt t="89196" x="3316288" y="2935288"/>
          <p14:tracePt t="89199" x="3340100" y="2935288"/>
          <p14:tracePt t="89205" x="3384550" y="2935288"/>
          <p14:tracePt t="89208" x="3384550" y="2959100"/>
          <p14:tracePt t="89213" x="3429000" y="2959100"/>
          <p14:tracePt t="89218" x="3451225" y="2981325"/>
          <p14:tracePt t="89221" x="3473450" y="3003550"/>
          <p14:tracePt t="89225" x="3495675" y="3025775"/>
          <p14:tracePt t="89228" x="3517900" y="3025775"/>
          <p14:tracePt t="89232" x="3541713" y="3048000"/>
          <p14:tracePt t="89237" x="3586163" y="3092450"/>
          <p14:tracePt t="89246" x="3630613" y="3114675"/>
          <p14:tracePt t="89254" x="3675063" y="3136900"/>
          <p14:tracePt t="89259" x="3697288" y="3136900"/>
          <p14:tracePt t="89266" x="3743325" y="3160713"/>
          <p14:tracePt t="89271" x="3765550" y="3182938"/>
          <p14:tracePt t="89276" x="3787775" y="3182938"/>
          <p14:tracePt t="89282" x="3810000" y="3205163"/>
          <p14:tracePt t="89288" x="3832225" y="3205163"/>
          <p14:tracePt t="89291" x="3854450" y="3205163"/>
          <p14:tracePt t="89297" x="3876675" y="3205163"/>
          <p14:tracePt t="89307" x="3898900" y="3227388"/>
          <p14:tracePt t="89315" x="3922713" y="3227388"/>
          <p14:tracePt t="89317" x="3944938" y="3227388"/>
          <p14:tracePt t="89327" x="3967163" y="3227388"/>
          <p14:tracePt t="89335" x="3989388" y="3227388"/>
          <p14:tracePt t="89355" x="4011613" y="3249613"/>
          <p14:tracePt t="89357" x="4033838" y="3249613"/>
          <p14:tracePt t="89369" x="4056063" y="3249613"/>
          <p14:tracePt t="89384" x="4078288" y="3249613"/>
          <p14:tracePt t="89391" x="4102100" y="3249613"/>
          <p14:tracePt t="89397" x="4124325" y="3249613"/>
          <p14:tracePt t="89411" x="4146550" y="3249613"/>
          <p14:tracePt t="89426" x="4168775" y="3249613"/>
          <p14:tracePt t="89433" x="4191000" y="3249613"/>
          <p14:tracePt t="89437" x="4213225" y="3227388"/>
          <p14:tracePt t="89451" x="4235450" y="3227388"/>
          <p14:tracePt t="89460" x="4257675" y="3205163"/>
          <p14:tracePt t="89465" x="4279900" y="3205163"/>
          <p14:tracePt t="89469" x="4303713" y="3205163"/>
          <p14:tracePt t="89474" x="4303713" y="3182938"/>
          <p14:tracePt t="89479" x="4325938" y="3160713"/>
          <p14:tracePt t="89489" x="4348163" y="3160713"/>
          <p14:tracePt t="89493" x="4348163" y="3136900"/>
          <p14:tracePt t="89501" x="4370388" y="3136900"/>
          <p14:tracePt t="89503" x="4370388" y="3114675"/>
          <p14:tracePt t="89511" x="4370388" y="3092450"/>
          <p14:tracePt t="89515" x="4392613" y="3070225"/>
          <p14:tracePt t="89521" x="4414838" y="3070225"/>
          <p14:tracePt t="89526" x="4414838" y="3048000"/>
          <p14:tracePt t="89535" x="4414838" y="3025775"/>
          <p14:tracePt t="89543" x="4414838" y="3003550"/>
          <p14:tracePt t="89549" x="4414838" y="2981325"/>
          <p14:tracePt t="89557" x="4414838" y="2959100"/>
          <p14:tracePt t="89567" x="4414838" y="2935288"/>
          <p14:tracePt t="89577" x="4392613" y="2913063"/>
          <p14:tracePt t="89579" x="4392613" y="2890838"/>
          <p14:tracePt t="89581" x="4370388" y="2890838"/>
          <p14:tracePt t="89587" x="4348163" y="2868613"/>
          <p14:tracePt t="89593" x="4325938" y="2868613"/>
          <p14:tracePt t="89599" x="4303713" y="2846388"/>
          <p14:tracePt t="89601" x="4279900" y="2846388"/>
          <p14:tracePt t="89605" x="4257675" y="2846388"/>
          <p14:tracePt t="89611" x="4235450" y="2846388"/>
          <p14:tracePt t="89615" x="4235450" y="2824163"/>
          <p14:tracePt t="89617" x="4213225" y="2824163"/>
          <p14:tracePt t="89619" x="4191000" y="2824163"/>
          <p14:tracePt t="89624" x="4168775" y="2824163"/>
          <p14:tracePt t="89626" x="4146550" y="2824163"/>
          <p14:tracePt t="89627" x="4124325" y="2824163"/>
          <p14:tracePt t="89635" x="4102100" y="2801938"/>
          <p14:tracePt t="89641" x="4078288" y="2801938"/>
          <p14:tracePt t="89643" x="4033838" y="2801938"/>
          <p14:tracePt t="89648" x="4033838" y="2779713"/>
          <p14:tracePt t="89649" x="4011613" y="2779713"/>
          <p14:tracePt t="89653" x="3967163" y="2779713"/>
          <p14:tracePt t="89657" x="3944938" y="2779713"/>
          <p14:tracePt t="89661" x="3922713" y="2779713"/>
          <p14:tracePt t="89664" x="3898900" y="2779713"/>
          <p14:tracePt t="89669" x="3876675" y="2779713"/>
          <p14:tracePt t="89674" x="3854450" y="2755900"/>
          <p14:tracePt t="89677" x="3832225" y="2755900"/>
          <p14:tracePt t="89682" x="3810000" y="2755900"/>
          <p14:tracePt t="89683" x="3787775" y="2755900"/>
          <p14:tracePt t="89690" x="3765550" y="2755900"/>
          <p14:tracePt t="89695" x="3743325" y="2755900"/>
          <p14:tracePt t="89697" x="3721100" y="2755900"/>
          <p14:tracePt t="89701" x="3697288" y="2755900"/>
          <p14:tracePt t="89708" x="3675063" y="2755900"/>
          <p14:tracePt t="89710" x="3652838" y="2755900"/>
          <p14:tracePt t="89711" x="3630613" y="2755900"/>
          <p14:tracePt t="89716" x="3608388" y="2755900"/>
          <p14:tracePt t="89720" x="3586163" y="2733675"/>
          <p14:tracePt t="89721" x="3563938" y="2733675"/>
          <p14:tracePt t="89728" x="3541713" y="2733675"/>
          <p14:tracePt t="89729" x="3517900" y="2733675"/>
          <p14:tracePt t="89736" x="3495675" y="2733675"/>
          <p14:tracePt t="89737" x="3473450" y="2733675"/>
          <p14:tracePt t="89743" x="3451225" y="2733675"/>
          <p14:tracePt t="89750" x="3429000" y="2733675"/>
          <p14:tracePt t="89760" x="3406775" y="2733675"/>
          <p14:tracePt t="89766" x="3384550" y="2733675"/>
          <p14:tracePt t="89775" x="3362325" y="2733675"/>
          <p14:tracePt t="89780" x="3362325" y="2755900"/>
          <p14:tracePt t="89783" x="3340100" y="2755900"/>
          <p14:tracePt t="89791" x="3316288" y="2779713"/>
          <p14:tracePt t="89794" x="3294063" y="2779713"/>
          <p14:tracePt t="89808" x="3249613" y="2824163"/>
          <p14:tracePt t="89810" x="3249613" y="2846388"/>
          <p14:tracePt t="89813" x="3249613" y="2868613"/>
          <p14:tracePt t="89816" x="3227388" y="2868613"/>
          <p14:tracePt t="89820" x="3205163" y="2890838"/>
          <p14:tracePt t="89821" x="3205163" y="2913063"/>
          <p14:tracePt t="89827" x="3205163" y="2935288"/>
          <p14:tracePt t="89832" x="3205163" y="2959100"/>
          <p14:tracePt t="89836" x="3205163" y="2981325"/>
          <p14:tracePt t="89842" x="3205163" y="3003550"/>
          <p14:tracePt t="89846" x="3205163" y="3025775"/>
          <p14:tracePt t="89852" x="3205163" y="3048000"/>
          <p14:tracePt t="89857" x="3205163" y="3070225"/>
          <p14:tracePt t="89865" x="3205163" y="3092450"/>
          <p14:tracePt t="89868" x="3205163" y="3114675"/>
          <p14:tracePt t="89878" x="3205163" y="3136900"/>
          <p14:tracePt t="89886" x="3227388" y="3136900"/>
          <p14:tracePt t="89892" x="3249613" y="3160713"/>
          <p14:tracePt t="89902" x="3271838" y="3182938"/>
          <p14:tracePt t="89903" x="3271838" y="3205163"/>
          <p14:tracePt t="89911" x="3294063" y="3205163"/>
          <p14:tracePt t="89914" x="3316288" y="3205163"/>
          <p14:tracePt t="89922" x="3340100" y="3205163"/>
          <p14:tracePt t="89926" x="3340100" y="3227388"/>
          <p14:tracePt t="89932" x="3362325" y="3227388"/>
          <p14:tracePt t="89942" x="3384550" y="3227388"/>
          <p14:tracePt t="89946" x="3406775" y="3227388"/>
          <p14:tracePt t="89952" x="3429000" y="3249613"/>
          <p14:tracePt t="89960" x="3451225" y="3249613"/>
          <p14:tracePt t="89966" x="3473450" y="3249613"/>
          <p14:tracePt t="89969" x="3495675" y="3249613"/>
          <p14:tracePt t="89977" x="3517900" y="3249613"/>
          <p14:tracePt t="89980" x="3541713" y="3271838"/>
          <p14:tracePt t="89984" x="3563938" y="3271838"/>
          <p14:tracePt t="89988" x="3586163" y="3271838"/>
          <p14:tracePt t="89996" x="3608388" y="3271838"/>
          <p14:tracePt t="89998" x="3630613" y="3271838"/>
          <p14:tracePt t="90002" x="3652838" y="3271838"/>
          <p14:tracePt t="90005" x="3675063" y="3271838"/>
          <p14:tracePt t="90012" x="3697288" y="3271838"/>
          <p14:tracePt t="90014" x="3721100" y="3271838"/>
          <p14:tracePt t="90017" x="3743325" y="3271838"/>
          <p14:tracePt t="90019" x="3765550" y="3271838"/>
          <p14:tracePt t="90026" x="3810000" y="3271838"/>
          <p14:tracePt t="90029" x="3832225" y="3271838"/>
          <p14:tracePt t="90032" x="3854450" y="3271838"/>
          <p14:tracePt t="90036" x="3876675" y="3271838"/>
          <p14:tracePt t="90043" x="3922713" y="3271838"/>
          <p14:tracePt t="90046" x="3944938" y="3271838"/>
          <p14:tracePt t="90048" x="3967163" y="3271838"/>
          <p14:tracePt t="90052" x="3989388" y="3271838"/>
          <p14:tracePt t="90055" x="4011613" y="3271838"/>
          <p14:tracePt t="90058" x="4033838" y="3271838"/>
          <p14:tracePt t="90062" x="4056063" y="3271838"/>
          <p14:tracePt t="90065" x="4056063" y="3249613"/>
          <p14:tracePt t="90067" x="4102100" y="3249613"/>
          <p14:tracePt t="90070" x="4124325" y="3249613"/>
          <p14:tracePt t="90077" x="4168775" y="3249613"/>
          <p14:tracePt t="90080" x="4279900" y="3205163"/>
          <p14:tracePt t="90083" x="4325938" y="3182938"/>
          <p14:tracePt t="90086" x="4348163" y="3182938"/>
          <p14:tracePt t="90088" x="4348163" y="3160713"/>
          <p14:tracePt t="90093" x="4370388" y="3160713"/>
          <p14:tracePt t="90097" x="4392613" y="3136900"/>
          <p14:tracePt t="90100" x="4414838" y="3136900"/>
          <p14:tracePt t="90104" x="4437063" y="3114675"/>
          <p14:tracePt t="90109" x="4459288" y="3092450"/>
          <p14:tracePt t="90113" x="4483100" y="3092450"/>
          <p14:tracePt t="90116" x="4483100" y="3070225"/>
          <p14:tracePt t="90123" x="4505325" y="3048000"/>
          <p14:tracePt t="90128" x="4527550" y="3025775"/>
          <p14:tracePt t="90131" x="4527550" y="3003550"/>
          <p14:tracePt t="90138" x="4549775" y="2981325"/>
          <p14:tracePt t="90146" x="4572000" y="2959100"/>
          <p14:tracePt t="90150" x="4572000" y="2935288"/>
          <p14:tracePt t="90152" x="4572000" y="2913063"/>
          <p14:tracePt t="90162" x="4572000" y="2890838"/>
          <p14:tracePt t="90170" x="4572000" y="2868613"/>
          <p14:tracePt t="90180" x="4572000" y="2846388"/>
          <p14:tracePt t="90183" x="4572000" y="2824163"/>
          <p14:tracePt t="90193" x="4572000" y="2801938"/>
          <p14:tracePt t="90202" x="4572000" y="2779713"/>
          <p14:tracePt t="90216" x="4549775" y="2755900"/>
          <p14:tracePt t="90223" x="4527550" y="2733675"/>
          <p14:tracePt t="90232" x="4505325" y="2711450"/>
          <p14:tracePt t="90245" x="4459288" y="2711450"/>
          <p14:tracePt t="90248" x="4459288" y="2689225"/>
          <p14:tracePt t="90252" x="4437063" y="2689225"/>
          <p14:tracePt t="90256" x="4414838" y="2689225"/>
          <p14:tracePt t="90261" x="4414838" y="2667000"/>
          <p14:tracePt t="90264" x="4370388" y="2644775"/>
          <p14:tracePt t="90268" x="4348163" y="2644775"/>
          <p14:tracePt t="90270" x="4325938" y="2644775"/>
          <p14:tracePt t="90273" x="4303713" y="2622550"/>
          <p14:tracePt t="90279" x="4257675" y="2622550"/>
          <p14:tracePt t="90282" x="4213225" y="2622550"/>
          <p14:tracePt t="90283" x="4191000" y="2622550"/>
          <p14:tracePt t="90285" x="4168775" y="2622550"/>
          <p14:tracePt t="90287" x="4146550" y="2600325"/>
          <p14:tracePt t="90290" x="4124325" y="2600325"/>
          <p14:tracePt t="90293" x="4102100" y="2600325"/>
          <p14:tracePt t="90295" x="4078288" y="2600325"/>
          <p14:tracePt t="90297" x="4056063" y="2600325"/>
          <p14:tracePt t="90299" x="4033838" y="2600325"/>
          <p14:tracePt t="90301" x="4011613" y="2600325"/>
          <p14:tracePt t="90303" x="3967163" y="2600325"/>
          <p14:tracePt t="90308" x="3922713" y="2600325"/>
          <p14:tracePt t="90310" x="3898900" y="2600325"/>
          <p14:tracePt t="90314" x="3854450" y="2578100"/>
          <p14:tracePt t="90318" x="3832225" y="2578100"/>
          <p14:tracePt t="90319" x="3787775" y="2578100"/>
          <p14:tracePt t="90326" x="3765550" y="2578100"/>
          <p14:tracePt t="90328" x="3721100" y="2578100"/>
          <p14:tracePt t="90330" x="3697288" y="2578100"/>
          <p14:tracePt t="90334" x="3675063" y="2578100"/>
          <p14:tracePt t="90336" x="3652838" y="2578100"/>
          <p14:tracePt t="90337" x="3630613" y="2578100"/>
          <p14:tracePt t="90342" x="3608388" y="2578100"/>
          <p14:tracePt t="90344" x="3586163" y="2578100"/>
          <p14:tracePt t="90348" x="3563938" y="2578100"/>
          <p14:tracePt t="90349" x="3541713" y="2578100"/>
          <p14:tracePt t="90356" x="3517900" y="2578100"/>
          <p14:tracePt t="90360" x="3495675" y="2578100"/>
          <p14:tracePt t="90365" x="3473450" y="2600325"/>
          <p14:tracePt t="90380" x="3451225" y="2600325"/>
          <p14:tracePt t="90385" x="3429000" y="2622550"/>
          <p14:tracePt t="90394" x="3406775" y="2622550"/>
          <p14:tracePt t="90395" x="3406775" y="2644775"/>
          <p14:tracePt t="90400" x="3384550" y="2644775"/>
          <p14:tracePt t="90406" x="3384550" y="2667000"/>
          <p14:tracePt t="90409" x="3384550" y="2689225"/>
          <p14:tracePt t="90411" x="3362325" y="2711450"/>
          <p14:tracePt t="90420" x="3362325" y="2733675"/>
          <p14:tracePt t="90426" x="3362325" y="2755900"/>
          <p14:tracePt t="90428" x="3362325" y="2779713"/>
          <p14:tracePt t="90432" x="3362325" y="2801938"/>
          <p14:tracePt t="90436" x="3362325" y="2824163"/>
          <p14:tracePt t="90442" x="3362325" y="2868613"/>
          <p14:tracePt t="90448" x="3362325" y="2890838"/>
          <p14:tracePt t="90452" x="3362325" y="2913063"/>
          <p14:tracePt t="90458" x="3362325" y="2935288"/>
          <p14:tracePt t="90462" x="3362325" y="2959100"/>
          <p14:tracePt t="90468" x="3362325" y="2981325"/>
          <p14:tracePt t="90472" x="3362325" y="3003550"/>
          <p14:tracePt t="90475" x="3362325" y="3025775"/>
          <p14:tracePt t="90477" x="3362325" y="3048000"/>
          <p14:tracePt t="90486" x="3362325" y="3070225"/>
          <p14:tracePt t="90487" x="3362325" y="3092450"/>
          <p14:tracePt t="90492" x="3384550" y="3114675"/>
          <p14:tracePt t="90496" x="3384550" y="3136900"/>
          <p14:tracePt t="90497" x="3406775" y="3136900"/>
          <p14:tracePt t="90502" x="3406775" y="3160713"/>
          <p14:tracePt t="90507" x="3429000" y="3182938"/>
          <p14:tracePt t="90510" x="3429000" y="3205163"/>
          <p14:tracePt t="90514" x="3451225" y="3227388"/>
          <p14:tracePt t="90518" x="3473450" y="3227388"/>
          <p14:tracePt t="90523" x="3495675" y="3249613"/>
          <p14:tracePt t="90528" x="3517900" y="3271838"/>
          <p14:tracePt t="90532" x="3517900" y="3294063"/>
          <p14:tracePt t="90535" x="3541713" y="3294063"/>
          <p14:tracePt t="90543" x="3586163" y="3294063"/>
          <p14:tracePt t="90546" x="3608388" y="3316288"/>
          <p14:tracePt t="90552" x="3630613" y="3340100"/>
          <p14:tracePt t="90554" x="3652838" y="3340100"/>
          <p14:tracePt t="90558" x="3697288" y="3340100"/>
          <p14:tracePt t="90563" x="3743325" y="3340100"/>
          <p14:tracePt t="90566" x="3832225" y="3362325"/>
          <p14:tracePt t="90569" x="3876675" y="3362325"/>
          <p14:tracePt t="90571" x="3922713" y="3362325"/>
          <p14:tracePt t="90574" x="3967163" y="3362325"/>
          <p14:tracePt t="90580" x="4056063" y="3362325"/>
          <p14:tracePt t="90583" x="4168775" y="3362325"/>
          <p14:tracePt t="90586" x="4191000" y="3362325"/>
          <p14:tracePt t="90588" x="4213225" y="3362325"/>
          <p14:tracePt t="90591" x="4235450" y="3362325"/>
          <p14:tracePt t="90594" x="4279900" y="3362325"/>
          <p14:tracePt t="90596" x="4348163" y="3362325"/>
          <p14:tracePt t="90599" x="4437063" y="3362325"/>
          <p14:tracePt t="90602" x="4459288" y="3362325"/>
          <p14:tracePt t="90604" x="4505325" y="3340100"/>
          <p14:tracePt t="90606" x="4549775" y="3340100"/>
          <p14:tracePt t="90610" x="4616450" y="3340100"/>
          <p14:tracePt t="90612" x="4660900" y="3316288"/>
          <p14:tracePt t="90614" x="4684713" y="3294063"/>
          <p14:tracePt t="90617" x="4751388" y="3294063"/>
          <p14:tracePt t="90619" x="4795838" y="3271838"/>
          <p14:tracePt t="90622" x="4840288" y="3271838"/>
          <p14:tracePt t="90624" x="4864100" y="3249613"/>
          <p14:tracePt t="90627" x="4886325" y="3227388"/>
          <p14:tracePt t="90630" x="4930775" y="3227388"/>
          <p14:tracePt t="90632" x="4953000" y="3205163"/>
          <p14:tracePt t="90634" x="4975225" y="3205163"/>
          <p14:tracePt t="90637" x="4997450" y="3182938"/>
          <p14:tracePt t="90644" x="5041900" y="3160713"/>
          <p14:tracePt t="90647" x="5041900" y="3136900"/>
          <p14:tracePt t="90656" x="5087938" y="3136900"/>
          <p14:tracePt t="90659" x="5087938" y="3114675"/>
          <p14:tracePt t="90664" x="5110163" y="3092450"/>
          <p14:tracePt t="90672" x="5110163" y="3070225"/>
          <p14:tracePt t="90684" x="5110163" y="3048000"/>
          <p14:tracePt t="90694" x="5110163" y="3025775"/>
          <p14:tracePt t="90703" x="5087938" y="3003550"/>
          <p14:tracePt t="90708" x="5065713" y="3003550"/>
          <p14:tracePt t="90710" x="5065713" y="2981325"/>
          <p14:tracePt t="90714" x="5041900" y="2981325"/>
          <p14:tracePt t="90720" x="5019675" y="2981325"/>
          <p14:tracePt t="90725" x="5019675" y="2959100"/>
          <p14:tracePt t="90727" x="4997450" y="2959100"/>
          <p14:tracePt t="90729" x="4975225" y="2959100"/>
          <p14:tracePt t="90735" x="4953000" y="2959100"/>
          <p14:tracePt t="90746" x="4930775" y="2959100"/>
          <p14:tracePt t="90771" x="4908550" y="2959100"/>
          <p14:tracePt t="90810" x="4908550" y="3003550"/>
          <p14:tracePt t="90814" x="4908550" y="3025775"/>
          <p14:tracePt t="90818" x="4908550" y="3048000"/>
          <p14:tracePt t="90823" x="4908550" y="3070225"/>
          <p14:tracePt t="90827" x="4930775" y="3092450"/>
          <p14:tracePt t="90831" x="4953000" y="3114675"/>
          <p14:tracePt t="90834" x="4997450" y="3182938"/>
          <p14:tracePt t="90838" x="5019675" y="3205163"/>
          <p14:tracePt t="90843" x="5087938" y="3271838"/>
          <p14:tracePt t="90847" x="5154613" y="3316288"/>
          <p14:tracePt t="90851" x="5221288" y="3362325"/>
          <p14:tracePt t="90855" x="5334000" y="3429000"/>
          <p14:tracePt t="90860" x="5446713" y="3495675"/>
          <p14:tracePt t="90864" x="5557838" y="3541713"/>
          <p14:tracePt t="90867" x="5602288" y="3563938"/>
          <p14:tracePt t="90871" x="5737225" y="3630613"/>
          <p14:tracePt t="90876" x="5894388" y="3721100"/>
          <p14:tracePt t="90880" x="6051550" y="3765550"/>
          <p14:tracePt t="90884" x="6184900" y="3832225"/>
          <p14:tracePt t="90888" x="6319838" y="3876675"/>
          <p14:tracePt t="90892" x="6499225" y="3944938"/>
          <p14:tracePt t="90896" x="6634163" y="3989388"/>
          <p14:tracePt t="90900" x="6791325" y="4056063"/>
          <p14:tracePt t="90904" x="6946900" y="4102100"/>
          <p14:tracePt t="90915" x="7418388" y="4303713"/>
          <p14:tracePt t="90919" x="7553325" y="4348163"/>
          <p14:tracePt t="90923" x="7732713" y="4414838"/>
          <p14:tracePt t="90933" x="8067675" y="4549775"/>
          <p14:tracePt t="90941" x="8269288" y="4616450"/>
          <p14:tracePt t="90946" x="8494713" y="4706938"/>
          <p14:tracePt t="90950" x="8561388" y="4751388"/>
          <p14:tracePt t="90954" x="8674100" y="4795838"/>
          <p14:tracePt t="90958" x="8740775" y="4818063"/>
          <p14:tracePt t="90962" x="8829675" y="4864100"/>
          <p14:tracePt t="90966" x="8897938" y="4886325"/>
          <p14:tracePt t="90970" x="8942388" y="4908550"/>
          <p14:tracePt t="90974" x="8986838" y="4930775"/>
          <p14:tracePt t="90978" x="9031288" y="4930775"/>
          <p14:tracePt t="90982" x="9077325" y="4930775"/>
          <p14:tracePt t="90986" x="9077325" y="4953000"/>
          <p14:tracePt t="90990" x="9121775" y="4975225"/>
          <p14:tracePt t="90994" x="9144000" y="4975225"/>
          <p14:tracePt t="90997" x="9166225" y="4975225"/>
          <p14:tracePt t="91003" x="9188450" y="4975225"/>
          <p14:tracePt t="91007" x="9188450" y="4997450"/>
          <p14:tracePt t="91011" x="9210675" y="4997450"/>
          <p14:tracePt t="91024" x="9232900" y="4997450"/>
          <p14:tracePt t="91031" x="9232900" y="5019675"/>
          <p14:tracePt t="91035" x="9256713" y="5019675"/>
          <p14:tracePt t="91042" x="9278938" y="5041900"/>
          <p14:tracePt t="91050" x="9301163" y="5041900"/>
          <p14:tracePt t="91057" x="9323388" y="5065713"/>
          <p14:tracePt t="91067" x="9345613" y="5065713"/>
          <p14:tracePt t="91070" x="9367838" y="5087938"/>
          <p14:tracePt t="91080" x="9390063" y="5087938"/>
          <p14:tracePt t="91085" x="9412288" y="5087938"/>
          <p14:tracePt t="91089" x="9412288" y="5110163"/>
          <p14:tracePt t="91096" x="9436100" y="5132388"/>
          <p14:tracePt t="91103" x="9458325" y="5132388"/>
          <p14:tracePt t="91111" x="9480550" y="5132388"/>
          <p14:tracePt t="91123" x="9502775" y="5154613"/>
          <p14:tracePt t="91139" x="9525000" y="5154613"/>
          <p14:tracePt t="91145" x="9547225" y="5176838"/>
          <p14:tracePt t="91152" x="9591675" y="5176838"/>
          <p14:tracePt t="91158" x="9637713" y="5176838"/>
          <p14:tracePt t="91165" x="9704388" y="5221288"/>
          <p14:tracePt t="91170" x="9771063" y="5221288"/>
          <p14:tracePt t="91174" x="9771063" y="5245100"/>
          <p14:tracePt t="91180" x="9839325" y="5245100"/>
          <p14:tracePt t="91183" x="9861550" y="5245100"/>
          <p14:tracePt t="91187" x="9906000" y="5267325"/>
          <p14:tracePt t="91192" x="9950450" y="5289550"/>
          <p14:tracePt t="91196" x="9972675" y="5289550"/>
          <p14:tracePt t="91200" x="9994900" y="5289550"/>
          <p14:tracePt t="91204" x="10018713" y="5289550"/>
          <p14:tracePt t="91209" x="10063163" y="5311775"/>
          <p14:tracePt t="91215" x="10085388" y="5311775"/>
          <p14:tracePt t="91224" x="10107613" y="5311775"/>
          <p14:tracePt t="91229" x="10129838" y="5311775"/>
          <p14:tracePt t="91235" x="10152063" y="5311775"/>
          <p14:tracePt t="91249" x="10174288" y="5311775"/>
          <p14:tracePt t="91269" x="10198100" y="5311775"/>
          <p14:tracePt t="91501" x="10174288" y="5289550"/>
          <p14:tracePt t="91515" x="10174288" y="5267325"/>
          <p14:tracePt t="91521" x="10152063" y="5267325"/>
          <p14:tracePt t="91530" x="10107613" y="5267325"/>
          <p14:tracePt t="91536" x="10085388" y="5267325"/>
          <p14:tracePt t="91539" x="10063163" y="5267325"/>
          <p14:tracePt t="91545" x="10040938" y="5245100"/>
          <p14:tracePt t="91549" x="10018713" y="5245100"/>
          <p14:tracePt t="91553" x="9994900" y="5245100"/>
          <p14:tracePt t="91557" x="9972675" y="5245100"/>
          <p14:tracePt t="91561" x="9928225" y="5245100"/>
          <p14:tracePt t="91566" x="9883775" y="5221288"/>
          <p14:tracePt t="91570" x="9861550" y="5221288"/>
          <p14:tracePt t="91575" x="9817100" y="5221288"/>
          <p14:tracePt t="91578" x="9793288" y="5221288"/>
          <p14:tracePt t="91584" x="9748838" y="5221288"/>
          <p14:tracePt t="91593" x="9704388" y="5221288"/>
          <p14:tracePt t="91599" x="9659938" y="5221288"/>
          <p14:tracePt t="91602" x="9637713" y="5221288"/>
          <p14:tracePt t="91609" x="9591675" y="5221288"/>
          <p14:tracePt t="91611" x="9569450" y="5221288"/>
          <p14:tracePt t="91616" x="9547225" y="5221288"/>
          <p14:tracePt t="91620" x="9525000" y="5199063"/>
          <p14:tracePt t="91630" x="9502775" y="5199063"/>
          <p14:tracePt t="91634" x="9458325" y="5199063"/>
          <p14:tracePt t="91646" x="9436100" y="5199063"/>
          <p14:tracePt t="91650" x="9390063" y="5176838"/>
          <p14:tracePt t="91661" x="9345613" y="5176838"/>
          <p14:tracePt t="91667" x="9323388" y="5176838"/>
          <p14:tracePt t="91671" x="9301163" y="5176838"/>
          <p14:tracePt t="91680" x="9278938" y="5176838"/>
          <p14:tracePt t="91683" x="9256713" y="5176838"/>
          <p14:tracePt t="91686" x="9232900" y="5176838"/>
          <p14:tracePt t="91694" x="9210675" y="5176838"/>
          <p14:tracePt t="91700" x="9166225" y="5176838"/>
          <p14:tracePt t="91705" x="9144000" y="5176838"/>
          <p14:tracePt t="91720" x="9121775" y="5176838"/>
          <p14:tracePt t="91730" x="9099550" y="5176838"/>
          <p14:tracePt t="91733" x="9077325" y="5176838"/>
          <p14:tracePt t="91745" x="9031288" y="5176838"/>
          <p14:tracePt t="91761" x="9009063" y="5176838"/>
          <p14:tracePt t="91787" x="8986838" y="5176838"/>
          <p14:tracePt t="91815" x="8964613" y="5176838"/>
          <p14:tracePt t="91843" x="8942388" y="5176838"/>
          <p14:tracePt t="92039" x="8964613" y="5176838"/>
          <p14:tracePt t="92049" x="8986838" y="5176838"/>
          <p14:tracePt t="92057" x="9009063" y="5176838"/>
          <p14:tracePt t="92073" x="9031288" y="5176838"/>
          <p14:tracePt t="92079" x="9055100" y="5176838"/>
          <p14:tracePt t="92095" x="9077325" y="5176838"/>
          <p14:tracePt t="92111" x="9099550" y="5176838"/>
          <p14:tracePt t="92119" x="9121775" y="5176838"/>
          <p14:tracePt t="92129" x="9144000" y="5176838"/>
          <p14:tracePt t="92136" x="9166225" y="5176838"/>
          <p14:tracePt t="92144" x="9188450" y="5176838"/>
          <p14:tracePt t="92156" x="9210675" y="5176838"/>
          <p14:tracePt t="92167" x="9232900" y="5176838"/>
          <p14:tracePt t="92177" x="9256713" y="5176838"/>
          <p14:tracePt t="92187" x="9278938" y="5176838"/>
          <p14:tracePt t="92203" x="9301163" y="5176838"/>
          <p14:tracePt t="92213" x="9323388" y="5176838"/>
          <p14:tracePt t="92226" x="9345613" y="5176838"/>
          <p14:tracePt t="92244" x="9367838" y="5176838"/>
          <p14:tracePt t="92255" x="9390063" y="5176838"/>
          <p14:tracePt t="92269" x="9412288" y="5176838"/>
          <p14:tracePt t="92283" x="9436100" y="5176838"/>
          <p14:tracePt t="92297" x="9458325" y="5176838"/>
          <p14:tracePt t="92317" x="9480550" y="5176838"/>
          <p14:tracePt t="92339" x="9502775" y="5176838"/>
          <p14:tracePt t="92353" x="9525000" y="5176838"/>
          <p14:tracePt t="92381" x="9547225" y="5176838"/>
          <p14:tracePt t="92409" x="9569450" y="5154613"/>
          <p14:tracePt t="92437" x="9569450" y="5132388"/>
          <p14:tracePt t="92465" x="9569450" y="5110163"/>
          <p14:tracePt t="92470" x="9569450" y="5087938"/>
          <p14:tracePt t="92476" x="9547225" y="5065713"/>
          <p14:tracePt t="92492" x="9525000" y="5065713"/>
          <p14:tracePt t="92498" x="9502775" y="5041900"/>
          <p14:tracePt t="92510" x="9480550" y="5041900"/>
          <p14:tracePt t="92517" x="9480550" y="5019675"/>
          <p14:tracePt t="92521" x="9458325" y="5019675"/>
          <p14:tracePt t="92528" x="9436100" y="5019675"/>
          <p14:tracePt t="92532" x="9412288" y="5019675"/>
          <p14:tracePt t="92537" x="9412288" y="4997450"/>
          <p14:tracePt t="92545" x="9390063" y="4997450"/>
          <p14:tracePt t="92548" x="9367838" y="4997450"/>
          <p14:tracePt t="92553" x="9345613" y="4997450"/>
          <p14:tracePt t="92558" x="9323388" y="4997450"/>
          <p14:tracePt t="92566" x="9278938" y="4997450"/>
          <p14:tracePt t="92571" x="9278938" y="4975225"/>
          <p14:tracePt t="92578" x="9256713" y="4975225"/>
          <p14:tracePt t="92580" x="9232900" y="4975225"/>
          <p14:tracePt t="92585" x="9210675" y="4975225"/>
          <p14:tracePt t="92596" x="9166225" y="4953000"/>
          <p14:tracePt t="92601" x="9144000" y="4953000"/>
          <p14:tracePt t="92611" x="9121775" y="4953000"/>
          <p14:tracePt t="92615" x="9099550" y="4953000"/>
          <p14:tracePt t="92629" x="9055100" y="4953000"/>
          <p14:tracePt t="92639" x="9031288" y="4953000"/>
          <p14:tracePt t="92649" x="9009063" y="4953000"/>
          <p14:tracePt t="92662" x="8986838" y="4953000"/>
          <p14:tracePt t="92667" x="8964613" y="4953000"/>
          <p14:tracePt t="92681" x="8942388" y="4953000"/>
          <p14:tracePt t="92695" x="8920163" y="4953000"/>
          <p14:tracePt t="92709" x="8897938" y="4953000"/>
          <p14:tracePt t="92714" x="8875713" y="4953000"/>
          <p14:tracePt t="92727" x="8851900" y="4953000"/>
          <p14:tracePt t="92735" x="8851900" y="4975225"/>
          <p14:tracePt t="92742" x="8829675" y="4975225"/>
          <p14:tracePt t="92756" x="8807450" y="4975225"/>
          <p14:tracePt t="92763" x="8785225" y="4997450"/>
          <p14:tracePt t="92777" x="8785225" y="5019675"/>
          <p14:tracePt t="92793" x="8763000" y="5019675"/>
          <p14:tracePt t="92819" x="8740775" y="5019675"/>
          <p14:tracePt t="92981" x="8763000" y="5019675"/>
          <p14:tracePt t="92987" x="8785225" y="5019675"/>
          <p14:tracePt t="92990" x="8807450" y="5019675"/>
          <p14:tracePt t="92993" x="8829675" y="5019675"/>
          <p14:tracePt t="93003" x="8851900" y="5019675"/>
          <p14:tracePt t="93010" x="8875713" y="5019675"/>
          <p14:tracePt t="93011" x="8897938" y="5019675"/>
          <p14:tracePt t="93022" x="8920163" y="5019675"/>
          <p14:tracePt t="93027" x="8942388" y="5019675"/>
          <p14:tracePt t="93037" x="8964613" y="5019675"/>
          <p14:tracePt t="93042" x="8986838" y="5019675"/>
          <p14:tracePt t="93053" x="9009063" y="5019675"/>
          <p14:tracePt t="93060" x="9031288" y="5019675"/>
          <p14:tracePt t="93070" x="9055100" y="5019675"/>
          <p14:tracePt t="93074" x="9077325" y="5019675"/>
          <p14:tracePt t="93079" x="9099550" y="5019675"/>
          <p14:tracePt t="93088" x="9121775" y="5019675"/>
          <p14:tracePt t="93093" x="9144000" y="5019675"/>
          <p14:tracePt t="93098" x="9166225" y="5019675"/>
          <p14:tracePt t="93104" x="9188450" y="5019675"/>
          <p14:tracePt t="93109" x="9210675" y="5019675"/>
          <p14:tracePt t="93116" x="9232900" y="5019675"/>
          <p14:tracePt t="93124" x="9256713" y="5019675"/>
          <p14:tracePt t="93130" x="9278938" y="4997450"/>
          <p14:tracePt t="93136" x="9301163" y="4997450"/>
          <p14:tracePt t="93149" x="9323388" y="4997450"/>
          <p14:tracePt t="93163" x="9345613" y="4997450"/>
          <p14:tracePt t="93170" x="9367838" y="4997450"/>
          <p14:tracePt t="93181" x="9367838" y="4975225"/>
          <p14:tracePt t="93259" x="9367838" y="4953000"/>
          <p14:tracePt t="93279" x="9367838" y="4930775"/>
          <p14:tracePt t="93287" x="9367838" y="4908550"/>
          <p14:tracePt t="93301" x="9345613" y="4908550"/>
          <p14:tracePt t="93313" x="9345613" y="4886325"/>
          <p14:tracePt t="93340" x="9323388" y="4886325"/>
          <p14:tracePt t="93354" x="9323388" y="4864100"/>
          <p14:tracePt t="93368" x="9301163" y="4864100"/>
          <p14:tracePt t="93396" x="9278938" y="4840288"/>
          <p14:tracePt t="93410" x="9256713" y="4840288"/>
          <p14:tracePt t="93438" x="9256713" y="4818063"/>
          <p14:tracePt t="93466" x="9232900" y="4818063"/>
          <p14:tracePt t="93863" x="9210675" y="4795838"/>
          <p14:tracePt t="93871" x="9188450" y="4795838"/>
          <p14:tracePt t="93891" x="9166225" y="4795838"/>
          <p14:tracePt t="93899" x="9144000" y="4795838"/>
          <p14:tracePt t="93903" x="9121775" y="4795838"/>
          <p14:tracePt t="93911" x="9121775" y="4773613"/>
          <p14:tracePt t="93914" x="9099550" y="4773613"/>
          <p14:tracePt t="93923" x="9077325" y="4773613"/>
          <p14:tracePt t="93930" x="9055100" y="4773613"/>
          <p14:tracePt t="93933" x="9031288" y="4773613"/>
          <p14:tracePt t="93944" x="9009063" y="4773613"/>
          <p14:tracePt t="93953" x="8986838" y="4773613"/>
          <p14:tracePt t="93956" x="8964613" y="4795838"/>
          <p14:tracePt t="93962" x="8964613" y="4818063"/>
          <p14:tracePt t="93965" x="8942388" y="4818063"/>
          <p14:tracePt t="93968" x="8942388" y="4840288"/>
          <p14:tracePt t="93984" x="8920163" y="4864100"/>
          <p14:tracePt t="93989" x="8920163" y="4886325"/>
          <p14:tracePt t="93995" x="8897938" y="4908550"/>
          <p14:tracePt t="93999" x="8875713" y="4930775"/>
          <p14:tracePt t="94003" x="8875713" y="4953000"/>
          <p14:tracePt t="94011" x="8875713" y="4975225"/>
          <p14:tracePt t="94017" x="8875713" y="4997450"/>
          <p14:tracePt t="94021" x="8875713" y="5019675"/>
          <p14:tracePt t="94028" x="8875713" y="5041900"/>
          <p14:tracePt t="94040" x="8875713" y="5065713"/>
          <p14:tracePt t="94061" x="8875713" y="5110163"/>
          <p14:tracePt t="94067" x="8875713" y="5132388"/>
          <p14:tracePt t="94082" x="8897938" y="5154613"/>
          <p14:tracePt t="94095" x="8920163" y="5176838"/>
          <p14:tracePt t="94101" x="8942388" y="5199063"/>
          <p14:tracePt t="94104" x="8964613" y="5199063"/>
          <p14:tracePt t="94110" x="8986838" y="5199063"/>
          <p14:tracePt t="94117" x="9009063" y="5221288"/>
          <p14:tracePt t="94124" x="9031288" y="5221288"/>
          <p14:tracePt t="94130" x="9077325" y="5221288"/>
          <p14:tracePt t="94135" x="9099550" y="5221288"/>
          <p14:tracePt t="94145" x="9144000" y="5221288"/>
          <p14:tracePt t="94156" x="9166225" y="5221288"/>
          <p14:tracePt t="94162" x="9188450" y="5221288"/>
          <p14:tracePt t="94165" x="9210675" y="5221288"/>
          <p14:tracePt t="94168" x="9232900" y="5221288"/>
          <p14:tracePt t="94178" x="9256713" y="5221288"/>
          <p14:tracePt t="94182" x="9301163" y="5221288"/>
          <p14:tracePt t="94187" x="9323388" y="5221288"/>
          <p14:tracePt t="94194" x="9345613" y="5221288"/>
          <p14:tracePt t="94202" x="9390063" y="5221288"/>
          <p14:tracePt t="94212" x="9412288" y="5221288"/>
          <p14:tracePt t="94214" x="9412288" y="5199063"/>
          <p14:tracePt t="94218" x="9436100" y="5176838"/>
          <p14:tracePt t="94224" x="9458325" y="5176838"/>
          <p14:tracePt t="94232" x="9502775" y="5154613"/>
          <p14:tracePt t="94236" x="9525000" y="5154613"/>
          <p14:tracePt t="94245" x="9569450" y="5132388"/>
          <p14:tracePt t="94249" x="9591675" y="5087938"/>
          <p14:tracePt t="94253" x="9613900" y="5087938"/>
          <p14:tracePt t="94261" x="9659938" y="5065713"/>
          <p14:tracePt t="94268" x="9682163" y="5041900"/>
          <p14:tracePt t="94273" x="9704388" y="5019675"/>
          <p14:tracePt t="94280" x="9726613" y="4997450"/>
          <p14:tracePt t="94285" x="9748838" y="4997450"/>
          <p14:tracePt t="94288" x="9748838" y="4975225"/>
          <p14:tracePt t="94305" x="9748838" y="4953000"/>
          <p14:tracePt t="94333" x="9748838" y="4930775"/>
          <p14:tracePt t="94345" x="9748838" y="4908550"/>
          <p14:tracePt t="94365" x="9726613" y="4908550"/>
          <p14:tracePt t="94373" x="9704388" y="4908550"/>
          <p14:tracePt t="94380" x="9704388" y="4886325"/>
          <p14:tracePt t="94384" x="9682163" y="4886325"/>
          <p14:tracePt t="94394" x="9659938" y="4886325"/>
          <p14:tracePt t="94408" x="9637713" y="4886325"/>
          <p14:tracePt t="94415" x="9613900" y="4886325"/>
          <p14:tracePt t="94428" x="9591675" y="4886325"/>
          <p14:tracePt t="94444" x="9569450" y="4886325"/>
          <p14:tracePt t="94464" x="9547225" y="4886325"/>
          <p14:tracePt t="94469" x="9525000" y="4886325"/>
          <p14:tracePt t="94484" x="9502775" y="4886325"/>
          <p14:tracePt t="94505" x="9480550" y="4886325"/>
          <p14:tracePt t="94519" x="9458325" y="4886325"/>
          <p14:tracePt t="94528" x="9436100" y="4908550"/>
          <p14:tracePt t="94533" x="9436100" y="4930775"/>
          <p14:tracePt t="94539" x="9412288" y="4930775"/>
          <p14:tracePt t="94553" x="9390063" y="4953000"/>
          <p14:tracePt t="94567" x="9367838" y="4953000"/>
          <p14:tracePt t="94578" x="9345613" y="4975225"/>
          <p14:tracePt t="94603" x="9323388" y="4997450"/>
          <p14:tracePt t="94617" x="9323388" y="5019675"/>
          <p14:tracePt t="94637" x="9323388" y="5041900"/>
          <p14:tracePt t="94657" x="9323388" y="5065713"/>
          <p14:tracePt t="94685" x="9323388" y="5087938"/>
          <p14:tracePt t="94713" x="9323388" y="5110163"/>
          <p14:tracePt t="94741" x="9323388" y="5132388"/>
          <p14:tracePt t="94783" x="9323388" y="5154613"/>
          <p14:tracePt t="94797" x="9345613" y="5154613"/>
          <p14:tracePt t="94811" x="9367838" y="5176838"/>
          <p14:tracePt t="94853" x="9390063" y="5176838"/>
          <p14:tracePt t="94869" x="9390063" y="5199063"/>
          <p14:tracePt t="94883" x="9412288" y="5199063"/>
          <p14:tracePt t="94897" x="9412288" y="5221288"/>
          <p14:tracePt t="94911" x="9436100" y="5221288"/>
          <p14:tracePt t="94927" x="9458325" y="5245100"/>
          <p14:tracePt t="94953" x="9480550" y="5245100"/>
          <p14:tracePt t="94997" x="9502775" y="5245100"/>
          <p14:tracePt t="95039" x="9525000" y="5245100"/>
          <p14:tracePt t="95053" x="9547225" y="5245100"/>
          <p14:tracePt t="95097" x="9569450" y="5245100"/>
          <p14:tracePt t="95155" x="9591675" y="5245100"/>
          <p14:tracePt t="95785" x="9591675" y="5221288"/>
          <p14:tracePt t="95813" x="9591675" y="5199063"/>
          <p14:tracePt t="95842" x="9569450" y="5199063"/>
          <p14:tracePt t="95858" x="9569450" y="5176838"/>
          <p14:tracePt t="95873" x="9547225" y="5154613"/>
          <p14:tracePt t="95883" x="9525000" y="5132388"/>
          <p14:tracePt t="95893" x="9502775" y="5110163"/>
          <p14:tracePt t="95897" x="9502775" y="5087938"/>
          <p14:tracePt t="95900" x="9480550" y="5087938"/>
          <p14:tracePt t="95903" x="9480550" y="5065713"/>
          <p14:tracePt t="95909" x="9458325" y="5041900"/>
          <p14:tracePt t="95912" x="9436100" y="5041900"/>
          <p14:tracePt t="95918" x="9412288" y="4997450"/>
          <p14:tracePt t="95926" x="9390063" y="4975225"/>
          <p14:tracePt t="95930" x="9367838" y="4975225"/>
          <p14:tracePt t="95932" x="9345613" y="4953000"/>
          <p14:tracePt t="95938" x="9323388" y="4930775"/>
          <p14:tracePt t="95943" x="9301163" y="4908550"/>
          <p14:tracePt t="95946" x="9256713" y="4908550"/>
          <p14:tracePt t="95947" x="9188450" y="4864100"/>
          <p14:tracePt t="95949" x="9166225" y="4864100"/>
          <p14:tracePt t="95951" x="9144000" y="4864100"/>
          <p14:tracePt t="95953" x="9099550" y="4840288"/>
          <p14:tracePt t="95955" x="9077325" y="4818063"/>
          <p14:tracePt t="95958" x="9055100" y="4795838"/>
          <p14:tracePt t="95960" x="9009063" y="4795838"/>
          <p14:tracePt t="95962" x="8986838" y="4795838"/>
          <p14:tracePt t="95964" x="8964613" y="4773613"/>
          <p14:tracePt t="95965" x="8920163" y="4751388"/>
          <p14:tracePt t="95967" x="8875713" y="4751388"/>
          <p14:tracePt t="95969" x="8851900" y="4751388"/>
          <p14:tracePt t="95971" x="8807450" y="4729163"/>
          <p14:tracePt t="95974" x="8785225" y="4706938"/>
          <p14:tracePt t="95976" x="8763000" y="4706938"/>
          <p14:tracePt t="95978" x="8718550" y="4706938"/>
          <p14:tracePt t="95981" x="8674100" y="4684713"/>
          <p14:tracePt t="95983" x="8650288" y="4660900"/>
          <p14:tracePt t="95985" x="8605838" y="4660900"/>
          <p14:tracePt t="95987" x="8583613" y="4660900"/>
          <p14:tracePt t="95991" x="8494713" y="4638675"/>
          <p14:tracePt t="95995" x="8470900" y="4616450"/>
          <p14:tracePt t="95997" x="8426450" y="4616450"/>
          <p14:tracePt t="95999" x="8382000" y="4616450"/>
          <p14:tracePt t="96001" x="8359775" y="4616450"/>
          <p14:tracePt t="96003" x="8337550" y="4594225"/>
          <p14:tracePt t="96005" x="8293100" y="4594225"/>
          <p14:tracePt t="96009" x="8269288" y="4594225"/>
          <p14:tracePt t="96011" x="8247063" y="4572000"/>
          <p14:tracePt t="96012" x="8202613" y="4572000"/>
          <p14:tracePt t="96014" x="8180388" y="4572000"/>
          <p14:tracePt t="96015" x="8158163" y="4549775"/>
          <p14:tracePt t="96017" x="8135938" y="4549775"/>
          <p14:tracePt t="96019" x="8113713" y="4549775"/>
          <p14:tracePt t="96022" x="8089900" y="4549775"/>
          <p14:tracePt t="96024" x="8067675" y="4549775"/>
          <p14:tracePt t="96026" x="8045450" y="4549775"/>
          <p14:tracePt t="96028" x="8023225" y="4527550"/>
          <p14:tracePt t="96031" x="8001000" y="4527550"/>
          <p14:tracePt t="96033" x="7978775" y="4527550"/>
          <p14:tracePt t="96037" x="7956550" y="4527550"/>
          <p14:tracePt t="96041" x="7934325" y="4527550"/>
          <p14:tracePt t="96047" x="7912100" y="4527550"/>
          <p14:tracePt t="96057" x="7888288" y="4527550"/>
          <p14:tracePt t="96063" x="7866063" y="4527550"/>
          <p14:tracePt t="96069" x="7866063" y="4505325"/>
          <p14:tracePt t="96076" x="7843838" y="4505325"/>
          <p14:tracePt t="96085" x="7821613" y="4505325"/>
          <p14:tracePt t="96109" x="7799388" y="4505325"/>
          <p14:tracePt t="96115" x="7777163" y="4505325"/>
          <p14:tracePt t="96135" x="7754938" y="4505325"/>
          <p14:tracePt t="96155" x="7732713" y="4505325"/>
          <p14:tracePt t="96175" x="7686675" y="4505325"/>
          <p14:tracePt t="96181" x="7664450" y="4505325"/>
          <p14:tracePt t="96187" x="7642225" y="4505325"/>
          <p14:tracePt t="96192" x="7620000" y="4505325"/>
          <p14:tracePt t="96199" x="7597775" y="4505325"/>
          <p14:tracePt t="96208" x="7575550" y="4505325"/>
          <p14:tracePt t="96213" x="7553325" y="4505325"/>
          <p14:tracePt t="96219" x="7531100" y="4505325"/>
          <p14:tracePt t="96223" x="7507288" y="4505325"/>
          <p14:tracePt t="96229" x="7485063" y="4505325"/>
          <p14:tracePt t="96237" x="7462838" y="4505325"/>
          <p14:tracePt t="96245" x="7462838" y="4527550"/>
          <p14:tracePt t="96251" x="7440613" y="4527550"/>
          <p14:tracePt t="96261" x="7418388" y="4527550"/>
          <p14:tracePt t="96267" x="7418388" y="4549775"/>
          <p14:tracePt t="96274" x="7396163" y="4549775"/>
          <p14:tracePt t="96293" x="7396163" y="4572000"/>
          <p14:tracePt t="96299" x="7373938" y="4572000"/>
          <p14:tracePt t="96307" x="7373938" y="4594225"/>
          <p14:tracePt t="96319" x="7351713" y="4594225"/>
          <p14:tracePt t="96333" x="7327900" y="4616450"/>
          <p14:tracePt t="96353" x="7327900" y="4638675"/>
          <p14:tracePt t="96388" x="7327900" y="4660900"/>
          <p14:tracePt t="96402" x="7327900" y="4684713"/>
          <p14:tracePt t="97833" x="7327900" y="4660900"/>
          <p14:tracePt t="97853" x="7305675" y="4660900"/>
          <p14:tracePt t="97873" x="7305675" y="4638675"/>
          <p14:tracePt t="97905" x="7283450" y="4616450"/>
          <p14:tracePt t="97973" x="7283450" y="4594225"/>
          <p14:tracePt t="99107" x="7261225" y="4594225"/>
          <p14:tracePt t="99112" x="7239000" y="4594225"/>
          <p14:tracePt t="99119" x="7216775" y="4594225"/>
          <p14:tracePt t="99127" x="7194550" y="4594225"/>
          <p14:tracePt t="99131" x="7172325" y="4594225"/>
          <p14:tracePt t="99135" x="7150100" y="4594225"/>
          <p14:tracePt t="99145" x="7126288" y="4594225"/>
          <p14:tracePt t="99149" x="7104063" y="4594225"/>
          <p14:tracePt t="99153" x="7037388" y="4594225"/>
          <p14:tracePt t="99161" x="6946900" y="4594225"/>
          <p14:tracePt t="99166" x="6880225" y="4594225"/>
          <p14:tracePt t="99170" x="6835775" y="4594225"/>
          <p14:tracePt t="99174" x="6791325" y="4594225"/>
          <p14:tracePt t="99178" x="6700838" y="4594225"/>
          <p14:tracePt t="99183" x="6611938" y="4594225"/>
          <p14:tracePt t="99187" x="6499225" y="4594225"/>
          <p14:tracePt t="99191" x="6432550" y="4594225"/>
          <p14:tracePt t="99195" x="6342063" y="4594225"/>
          <p14:tracePt t="99199" x="6253163" y="4594225"/>
          <p14:tracePt t="99204" x="6096000" y="4594225"/>
          <p14:tracePt t="99209" x="6029325" y="4594225"/>
          <p14:tracePt t="99214" x="5938838" y="4594225"/>
          <p14:tracePt t="99218" x="5803900" y="4594225"/>
          <p14:tracePt t="99223" x="5715000" y="4594225"/>
          <p14:tracePt t="99227" x="5602288" y="4594225"/>
          <p14:tracePt t="99231" x="5557838" y="4594225"/>
          <p14:tracePt t="99235" x="5446713" y="4572000"/>
          <p14:tracePt t="99238" x="5400675" y="4572000"/>
          <p14:tracePt t="99243" x="5289550" y="4572000"/>
          <p14:tracePt t="99248" x="5221288" y="4549775"/>
          <p14:tracePt t="99251" x="5154613" y="4549775"/>
          <p14:tracePt t="99254" x="5087938" y="4549775"/>
          <p14:tracePt t="99259" x="5019675" y="4549775"/>
          <p14:tracePt t="99263" x="4975225" y="4549775"/>
          <p14:tracePt t="99266" x="4930775" y="4527550"/>
          <p14:tracePt t="99270" x="4886325" y="4527550"/>
          <p14:tracePt t="99275" x="4864100" y="4527550"/>
          <p14:tracePt t="99278" x="4818063" y="4505325"/>
          <p14:tracePt t="99285" x="4773613" y="4505325"/>
          <p14:tracePt t="99294" x="4751388" y="4505325"/>
          <p14:tracePt t="99311" x="4729163" y="4505325"/>
          <p14:tracePt t="99453" x="4706938" y="4505325"/>
          <p14:tracePt t="99702" x="4729163" y="4505325"/>
          <p14:tracePt t="99708" x="4795838" y="4527550"/>
          <p14:tracePt t="99714" x="4908550" y="4572000"/>
          <p14:tracePt t="99719" x="4997450" y="4616450"/>
          <p14:tracePt t="99723" x="5041900" y="4616450"/>
          <p14:tracePt t="99728" x="5199063" y="4684713"/>
          <p14:tracePt t="99733" x="5356225" y="4751388"/>
          <p14:tracePt t="99736" x="5468938" y="4773613"/>
          <p14:tracePt t="99741" x="5602288" y="4818063"/>
          <p14:tracePt t="99745" x="5692775" y="4818063"/>
          <p14:tracePt t="99749" x="5827713" y="4864100"/>
          <p14:tracePt t="99753" x="5938838" y="4886325"/>
          <p14:tracePt t="99757" x="5983288" y="4908550"/>
          <p14:tracePt t="99762" x="6208713" y="4975225"/>
          <p14:tracePt t="99767" x="6319838" y="5019675"/>
          <p14:tracePt t="99770" x="6388100" y="5041900"/>
          <p14:tracePt t="99775" x="6477000" y="5065713"/>
          <p14:tracePt t="99780" x="6634163" y="5132388"/>
          <p14:tracePt t="99784" x="6723063" y="5154613"/>
          <p14:tracePt t="99789" x="6813550" y="5199063"/>
          <p14:tracePt t="99794" x="6902450" y="5221288"/>
          <p14:tracePt t="99798" x="7015163" y="5245100"/>
          <p14:tracePt t="99802" x="7059613" y="5267325"/>
          <p14:tracePt t="99808" x="7126288" y="5289550"/>
          <p14:tracePt t="99811" x="7239000" y="5311775"/>
          <p14:tracePt t="99817" x="7351713" y="5334000"/>
          <p14:tracePt t="99821" x="7462838" y="5356225"/>
          <p14:tracePt t="99825" x="7507288" y="5378450"/>
          <p14:tracePt t="99829" x="7597775" y="5400675"/>
          <p14:tracePt t="99834" x="7686675" y="5446713"/>
          <p14:tracePt t="99838" x="7732713" y="5468938"/>
          <p14:tracePt t="99842" x="7799388" y="5513388"/>
          <p14:tracePt t="99846" x="7843838" y="5513388"/>
          <p14:tracePt t="99849" x="7866063" y="5535613"/>
          <p14:tracePt t="99853" x="7888288" y="5535613"/>
          <p14:tracePt t="99857" x="7912100" y="5535613"/>
          <p14:tracePt t="99860" x="7956550" y="5557838"/>
          <p14:tracePt t="99871" x="8001000" y="5557838"/>
          <p14:tracePt t="99874" x="8023225" y="5557838"/>
          <p14:tracePt t="99879" x="8045450" y="5557838"/>
          <p14:tracePt t="99891" x="8067675" y="5557838"/>
          <p14:tracePt t="99897" x="8089900" y="5535613"/>
          <p14:tracePt t="99900" x="8113713" y="5535613"/>
          <p14:tracePt t="99905" x="8135938" y="5535613"/>
          <p14:tracePt t="99907" x="8158163" y="5535613"/>
          <p14:tracePt t="99919" x="8180388" y="5513388"/>
          <p14:tracePt t="100203" x="8180388" y="5491163"/>
          <p14:tracePt t="100210" x="8158163" y="5491163"/>
          <p14:tracePt t="100223" x="8135938" y="5468938"/>
          <p14:tracePt t="100230" x="8113713" y="5468938"/>
          <p14:tracePt t="100233" x="8113713" y="5446713"/>
          <p14:tracePt t="100239" x="8089900" y="5446713"/>
          <p14:tracePt t="100246" x="8089900" y="5422900"/>
          <p14:tracePt t="100249" x="8067675" y="5422900"/>
          <p14:tracePt t="100256" x="8045450" y="5422900"/>
          <p14:tracePt t="100261" x="8023225" y="5422900"/>
          <p14:tracePt t="100265" x="8023225" y="5400675"/>
          <p14:tracePt t="100269" x="8001000" y="5400675"/>
          <p14:tracePt t="100274" x="7978775" y="5378450"/>
          <p14:tracePt t="100279" x="7956550" y="5378450"/>
          <p14:tracePt t="100290" x="7934325" y="5378450"/>
          <p14:tracePt t="100307" x="7912100" y="5378450"/>
          <p14:tracePt t="100333" x="7912100" y="5356225"/>
          <p14:tracePt t="100353" x="7888288" y="5356225"/>
          <p14:tracePt t="100365" x="7866063" y="5356225"/>
          <p14:tracePt t="100379" x="7843838" y="5334000"/>
          <p14:tracePt t="100392" x="7821613" y="5334000"/>
          <p14:tracePt t="100403" x="7799388" y="5334000"/>
          <p14:tracePt t="100409" x="7777163" y="5334000"/>
          <p14:tracePt t="100418" x="7754938" y="5334000"/>
          <p14:tracePt t="100429" x="7732713" y="5334000"/>
          <p14:tracePt t="100451" x="7708900" y="5334000"/>
          <p14:tracePt t="100457" x="7686675" y="5334000"/>
          <p14:tracePt t="100491" x="7664450" y="5334000"/>
          <p14:tracePt t="100519" x="7642225" y="5334000"/>
          <p14:tracePt t="100547" x="7620000" y="5334000"/>
          <p14:tracePt t="100575" x="7597775" y="5334000"/>
          <p14:tracePt t="100603" x="7597775" y="5311775"/>
          <p14:tracePt t="100631" x="7575550" y="5289550"/>
          <p14:tracePt t="100673" x="7575550" y="5267325"/>
          <p14:tracePt t="100685" x="7553325" y="5267325"/>
          <p14:tracePt t="100729" x="7531100" y="5245100"/>
          <p14:tracePt t="100757" x="7507288" y="5221288"/>
          <p14:tracePt t="100771" x="7507288" y="5199063"/>
          <p14:tracePt t="100799" x="7507288" y="5176838"/>
          <p14:tracePt t="100843" x="7485063" y="5154613"/>
          <p14:tracePt t="100929" x="7485063" y="5132388"/>
          <p14:tracePt t="100987" x="7462838" y="5132388"/>
          <p14:tracePt t="102533" x="7440613" y="5132388"/>
          <p14:tracePt t="102591" x="7418388" y="5132388"/>
          <p14:tracePt t="102647" x="7396163" y="5110163"/>
          <p14:tracePt t="102685" x="7373938" y="5110163"/>
          <p14:tracePt t="102705" x="7351713" y="5110163"/>
          <p14:tracePt t="102719" x="7327900" y="5110163"/>
          <p14:tracePt t="103980" x="7327900" y="5087938"/>
          <p14:tracePt t="103986" x="7351713" y="5087938"/>
          <p14:tracePt t="103992" x="7373938" y="5087938"/>
          <p14:tracePt t="104000" x="7396163" y="5087938"/>
          <p14:tracePt t="104005" x="7418388" y="5087938"/>
          <p14:tracePt t="104011" x="7440613" y="5087938"/>
          <p14:tracePt t="104016" x="7462838" y="5087938"/>
          <p14:tracePt t="104022" x="7485063" y="5065713"/>
          <p14:tracePt t="104027" x="7507288" y="5065713"/>
          <p14:tracePt t="104031" x="7531100" y="5065713"/>
          <p14:tracePt t="104039" x="7553325" y="5065713"/>
          <p14:tracePt t="104053" x="7575550" y="5065713"/>
          <p14:tracePt t="104069" x="7597775" y="5065713"/>
          <p14:tracePt t="104076" x="7620000" y="5065713"/>
          <p14:tracePt t="104096" x="7642225" y="5065713"/>
          <p14:tracePt t="104847" x="7664450" y="5065713"/>
          <p14:tracePt t="104854" x="7708900" y="5065713"/>
          <p14:tracePt t="104867" x="7732713" y="5065713"/>
          <p14:tracePt t="104885" x="7754938" y="5065713"/>
          <p14:tracePt t="104893" x="7777163" y="5065713"/>
          <p14:tracePt t="104908" x="7799388" y="5065713"/>
          <p14:tracePt t="104947" x="7821613" y="5065713"/>
          <p14:tracePt t="104995" x="7843838" y="5065713"/>
          <p14:tracePt t="105015" x="7866063" y="5065713"/>
          <p14:tracePt t="105023" x="7888288" y="5065713"/>
          <p14:tracePt t="105037" x="7912100" y="5065713"/>
          <p14:tracePt t="105051" x="7934325" y="5065713"/>
          <p14:tracePt t="105065" x="7956550" y="5065713"/>
          <p14:tracePt t="105073" x="7978775" y="5065713"/>
          <p14:tracePt t="105080" x="8001000" y="5065713"/>
          <p14:tracePt t="105094" x="8023225" y="5065713"/>
          <p14:tracePt t="105105" x="8045450" y="5065713"/>
          <p14:tracePt t="105119" x="8067675" y="5087938"/>
          <p14:tracePt t="105126" x="8089900" y="5087938"/>
          <p14:tracePt t="105137" x="8113713" y="5087938"/>
          <p14:tracePt t="105147" x="8135938" y="5087938"/>
          <p14:tracePt t="105162" x="8158163" y="5110163"/>
          <p14:tracePt t="105169" x="8180388" y="5110163"/>
          <p14:tracePt t="105176" x="8180388" y="5132388"/>
          <p14:tracePt t="105183" x="8202613" y="5132388"/>
          <p14:tracePt t="105193" x="8224838" y="5132388"/>
          <p14:tracePt t="105203" x="8247063" y="5154613"/>
          <p14:tracePt t="105217" x="8269288" y="5154613"/>
          <p14:tracePt t="105231" x="8293100" y="5154613"/>
          <p14:tracePt t="105245" x="8293100" y="5176838"/>
          <p14:tracePt t="105260" x="8315325" y="5176838"/>
          <p14:tracePt t="105287" x="8337550" y="5199063"/>
          <p14:tracePt t="105301" x="8359775" y="5199063"/>
          <p14:tracePt t="105315" x="8359775" y="5221288"/>
          <p14:tracePt t="105343" x="8382000" y="5221288"/>
          <p14:tracePt t="105499" x="8382000" y="5245100"/>
          <p14:tracePt t="105957" x="8359775" y="5245100"/>
          <p14:tracePt t="105987" x="8337550" y="5245100"/>
          <p14:tracePt t="106043" x="8315325" y="5245100"/>
          <p14:tracePt t="106073" x="8293100" y="5267325"/>
          <p14:tracePt t="106114" x="8269288" y="5267325"/>
          <p14:tracePt t="106128" x="8247063" y="5267325"/>
          <p14:tracePt t="106158" x="8224838" y="5267325"/>
          <p14:tracePt t="106186" x="8202613" y="5289550"/>
          <p14:tracePt t="106204" x="8180388" y="5289550"/>
          <p14:tracePt t="106214" x="8158163" y="5289550"/>
          <p14:tracePt t="106232" x="8135938" y="5289550"/>
          <p14:tracePt t="106246" x="8113713" y="5289550"/>
          <p14:tracePt t="106270" x="8089900" y="5289550"/>
          <p14:tracePt t="106276" x="8067675" y="5289550"/>
          <p14:tracePt t="106302" x="8045450" y="5289550"/>
          <p14:tracePt t="106311" x="8045450" y="5267325"/>
          <p14:tracePt t="106322" x="8023225" y="5267325"/>
          <p14:tracePt t="106327" x="8023225" y="5245100"/>
          <p14:tracePt t="106342" x="8001000" y="5221288"/>
          <p14:tracePt t="106347" x="8001000" y="5199063"/>
          <p14:tracePt t="106361" x="7978775" y="5199063"/>
          <p14:tracePt t="106365" x="7978775" y="5176838"/>
          <p14:tracePt t="106372" x="7978775" y="5154613"/>
          <p14:tracePt t="106376" x="7956550" y="5154613"/>
          <p14:tracePt t="106379" x="7956550" y="5132388"/>
          <p14:tracePt t="106383" x="7956550" y="5110163"/>
          <p14:tracePt t="106390" x="7934325" y="5110163"/>
          <p14:tracePt t="106393" x="7934325" y="5087938"/>
          <p14:tracePt t="106399" x="7934325" y="5065713"/>
          <p14:tracePt t="106407" x="7934325" y="5041900"/>
          <p14:tracePt t="106409" x="7912100" y="5041900"/>
          <p14:tracePt t="106411" x="7912100" y="5019675"/>
          <p14:tracePt t="106422" x="7912100" y="4997450"/>
          <p14:tracePt t="106424" x="7888288" y="4997450"/>
          <p14:tracePt t="106427" x="7888288" y="4975225"/>
          <p14:tracePt t="106431" x="7866063" y="4975225"/>
          <p14:tracePt t="106435" x="7866063" y="4953000"/>
          <p14:tracePt t="106445" x="7843838" y="4930775"/>
          <p14:tracePt t="106447" x="7843838" y="4908550"/>
          <p14:tracePt t="106459" x="7821613" y="4886325"/>
          <p14:tracePt t="106465" x="7821613" y="4864100"/>
          <p14:tracePt t="106467" x="7799388" y="4864100"/>
          <p14:tracePt t="106474" x="7777163" y="4840288"/>
          <p14:tracePt t="106476" x="7777163" y="4818063"/>
          <p14:tracePt t="106481" x="7754938" y="4818063"/>
          <p14:tracePt t="106487" x="7754938" y="4795838"/>
          <p14:tracePt t="106493" x="7732713" y="4795838"/>
          <p14:tracePt t="106495" x="7732713" y="4773613"/>
          <p14:tracePt t="106503" x="7708900" y="4751388"/>
          <p14:tracePt t="106510" x="7686675" y="4729163"/>
          <p14:tracePt t="106517" x="7664450" y="4729163"/>
          <p14:tracePt t="106521" x="7664450" y="4706938"/>
          <p14:tracePt t="106526" x="7642225" y="4706938"/>
          <p14:tracePt t="106532" x="7620000" y="4684713"/>
          <p14:tracePt t="106536" x="7597775" y="4684713"/>
          <p14:tracePt t="106543" x="7575550" y="4660900"/>
          <p14:tracePt t="106545" x="7531100" y="4638675"/>
          <p14:tracePt t="106549" x="7507288" y="4638675"/>
          <p14:tracePt t="106552" x="7507288" y="4616450"/>
          <p14:tracePt t="106557" x="7485063" y="4616450"/>
          <p14:tracePt t="106559" x="7462838" y="4616450"/>
          <p14:tracePt t="106561" x="7440613" y="4594225"/>
          <p14:tracePt t="106566" x="7418388" y="4594225"/>
          <p14:tracePt t="106567" x="7396163" y="4572000"/>
          <p14:tracePt t="106571" x="7373938" y="4572000"/>
          <p14:tracePt t="106574" x="7351713" y="4572000"/>
          <p14:tracePt t="106577" x="7351713" y="4549775"/>
          <p14:tracePt t="106580" x="7327900" y="4549775"/>
          <p14:tracePt t="106581" x="7305675" y="4549775"/>
          <p14:tracePt t="106583" x="7283450" y="4549775"/>
          <p14:tracePt t="106587" x="7261225" y="4549775"/>
          <p14:tracePt t="106590" x="7239000" y="4527550"/>
          <p14:tracePt t="106593" x="7216775" y="4527550"/>
          <p14:tracePt t="106600" x="7194550" y="4527550"/>
          <p14:tracePt t="106604" x="7172325" y="4505325"/>
          <p14:tracePt t="106607" x="7150100" y="4483100"/>
          <p14:tracePt t="106609" x="7126288" y="4483100"/>
          <p14:tracePt t="106612" x="7104063" y="4483100"/>
          <p14:tracePt t="106615" x="7059613" y="4483100"/>
          <p14:tracePt t="106620" x="7037388" y="4459288"/>
          <p14:tracePt t="106623" x="6992938" y="4459288"/>
          <p14:tracePt t="106627" x="6970713" y="4459288"/>
          <p14:tracePt t="106631" x="6946900" y="4459288"/>
          <p14:tracePt t="106633" x="6924675" y="4437063"/>
          <p14:tracePt t="106635" x="6902450" y="4437063"/>
          <p14:tracePt t="106640" x="6902450" y="4414838"/>
          <p14:tracePt t="106642" x="6880225" y="4414838"/>
          <p14:tracePt t="106643" x="6858000" y="4414838"/>
          <p14:tracePt t="106645" x="6835775" y="4414838"/>
          <p14:tracePt t="106649" x="6813550" y="4414838"/>
          <p14:tracePt t="106651" x="6813550" y="4392613"/>
          <p14:tracePt t="106653" x="6791325" y="4392613"/>
          <p14:tracePt t="106659" x="6769100" y="4392613"/>
          <p14:tracePt t="106661" x="6745288" y="4392613"/>
          <p14:tracePt t="106663" x="6723063" y="4392613"/>
          <p14:tracePt t="106668" x="6700838" y="4392613"/>
          <p14:tracePt t="106670" x="6678613" y="4392613"/>
          <p14:tracePt t="106671" x="6678613" y="4370388"/>
          <p14:tracePt t="106674" x="6656388" y="4370388"/>
          <p14:tracePt t="106679" x="6634163" y="4370388"/>
          <p14:tracePt t="106686" x="6611938" y="4370388"/>
          <p14:tracePt t="106691" x="6589713" y="4370388"/>
          <p14:tracePt t="106692" x="6565900" y="4370388"/>
          <p14:tracePt t="106700" x="6543675" y="4370388"/>
          <p14:tracePt t="106707" x="6521450" y="4370388"/>
          <p14:tracePt t="106711" x="6499225" y="4348163"/>
          <p14:tracePt t="106719" x="6477000" y="4348163"/>
          <p14:tracePt t="106726" x="6454775" y="4348163"/>
          <p14:tracePt t="106733" x="6432550" y="4348163"/>
          <p14:tracePt t="106742" x="6410325" y="4348163"/>
          <p14:tracePt t="106747" x="6388100" y="4348163"/>
          <p14:tracePt t="106760" x="6364288" y="4348163"/>
          <p14:tracePt t="106773" x="6342063" y="4348163"/>
          <p14:tracePt t="106793" x="6319838" y="4348163"/>
          <p14:tracePt t="106810" x="6275388" y="4370388"/>
          <p14:tracePt t="106816" x="6230938" y="4392613"/>
          <p14:tracePt t="106820" x="6208713" y="4392613"/>
          <p14:tracePt t="106827" x="6162675" y="4459288"/>
          <p14:tracePt t="106832" x="6118225" y="4483100"/>
          <p14:tracePt t="106834" x="6118225" y="4505325"/>
          <p14:tracePt t="106837" x="6096000" y="4505325"/>
          <p14:tracePt t="106840" x="6096000" y="4527550"/>
          <p14:tracePt t="106847" x="6073775" y="4549775"/>
          <p14:tracePt t="106851" x="6073775" y="4572000"/>
          <p14:tracePt t="106861" x="6051550" y="4594225"/>
          <p14:tracePt t="106866" x="6051550" y="4638675"/>
          <p14:tracePt t="106872" x="6051550" y="4660900"/>
          <p14:tracePt t="106877" x="6051550" y="4684713"/>
          <p14:tracePt t="106882" x="6029325" y="4706938"/>
          <p14:tracePt t="106887" x="6029325" y="4729163"/>
          <p14:tracePt t="106890" x="6029325" y="4751388"/>
          <p14:tracePt t="106897" x="6007100" y="4795838"/>
          <p14:tracePt t="106900" x="6007100" y="4818063"/>
          <p14:tracePt t="106908" x="6007100" y="4840288"/>
          <p14:tracePt t="106912" x="6007100" y="4864100"/>
          <p14:tracePt t="106919" x="6007100" y="4886325"/>
          <p14:tracePt t="106927" x="6007100" y="4908550"/>
          <p14:tracePt t="106939" x="6007100" y="4930775"/>
          <p14:tracePt t="106951" x="6007100" y="4953000"/>
          <p14:tracePt t="106965" x="6007100" y="4975225"/>
          <p14:tracePt t="106969" x="6007100" y="4997450"/>
          <p14:tracePt t="106979" x="6007100" y="5019675"/>
          <p14:tracePt t="106985" x="6007100" y="5041900"/>
          <p14:tracePt t="106995" x="6007100" y="5065713"/>
          <p14:tracePt t="106998" x="6007100" y="5087938"/>
          <p14:tracePt t="107011" x="6007100" y="5110163"/>
          <p14:tracePt t="107026" x="6007100" y="5132388"/>
          <p14:tracePt t="107035" x="6007100" y="5154613"/>
          <p14:tracePt t="107043" x="6007100" y="5176838"/>
          <p14:tracePt t="107047" x="5983288" y="5176838"/>
          <p14:tracePt t="107053" x="5983288" y="5199063"/>
          <p14:tracePt t="107075" x="5961063" y="5221288"/>
          <p14:tracePt t="107129" x="5938838" y="5221288"/>
          <p14:tracePt t="107189" x="5938838" y="5199063"/>
          <p14:tracePt t="107196" x="5916613" y="5176838"/>
          <p14:tracePt t="107199" x="5916613" y="5154613"/>
          <p14:tracePt t="107206" x="5916613" y="5110163"/>
          <p14:tracePt t="107216" x="5938838" y="5041900"/>
          <p14:tracePt t="107219" x="5938838" y="5019675"/>
          <p14:tracePt t="107223" x="5961063" y="4975225"/>
          <p14:tracePt t="107228" x="6007100" y="4930775"/>
          <p14:tracePt t="107232" x="6029325" y="4908550"/>
          <p14:tracePt t="107236" x="6029325" y="4864100"/>
          <p14:tracePt t="107239" x="6051550" y="4864100"/>
          <p14:tracePt t="107243" x="6073775" y="4840288"/>
          <p14:tracePt t="107247" x="6096000" y="4795838"/>
          <p14:tracePt t="107250" x="6118225" y="4773613"/>
          <p14:tracePt t="107255" x="6140450" y="4751388"/>
          <p14:tracePt t="107259" x="6162675" y="4706938"/>
          <p14:tracePt t="107263" x="6184900" y="4684713"/>
          <p14:tracePt t="107266" x="6208713" y="4660900"/>
          <p14:tracePt t="107270" x="6230938" y="4638675"/>
          <p14:tracePt t="107277" x="6253163" y="4616450"/>
          <p14:tracePt t="107282" x="6275388" y="4594225"/>
          <p14:tracePt t="107301" x="6297613" y="4594225"/>
          <p14:tracePt t="107342" x="6297613" y="4638675"/>
          <p14:tracePt t="107345" x="6297613" y="4660900"/>
          <p14:tracePt t="107353" x="6297613" y="4706938"/>
          <p14:tracePt t="107362" x="6297613" y="4751388"/>
          <p14:tracePt t="107366" x="6297613" y="4795838"/>
          <p14:tracePt t="107370" x="6297613" y="4818063"/>
          <p14:tracePt t="107378" x="6297613" y="4840288"/>
          <p14:tracePt t="107381" x="6297613" y="4864100"/>
          <p14:tracePt t="107384" x="6275388" y="4886325"/>
          <p14:tracePt t="107389" x="6275388" y="4908550"/>
          <p14:tracePt t="107394" x="6253163" y="4953000"/>
          <p14:tracePt t="107398" x="6230938" y="4953000"/>
          <p14:tracePt t="107400" x="6230938" y="4975225"/>
          <p14:tracePt t="107408" x="6208713" y="4997450"/>
          <p14:tracePt t="107416" x="6184900" y="5019675"/>
          <p14:tracePt t="107420" x="6184900" y="5041900"/>
          <p14:tracePt t="107425" x="6162675" y="5041900"/>
          <p14:tracePt t="107427" x="6162675" y="5065713"/>
          <p14:tracePt t="107433" x="6140450" y="5087938"/>
          <p14:tracePt t="107435" x="6118225" y="5087938"/>
          <p14:tracePt t="107443" x="6118225" y="5110163"/>
          <p14:tracePt t="107445" x="6096000" y="5110163"/>
          <p14:tracePt t="107449" x="6096000" y="5132388"/>
          <p14:tracePt t="107463" x="6073775" y="5132388"/>
          <p14:tracePt t="107470" x="6073775" y="5154613"/>
          <p14:tracePt t="107601" x="6096000" y="5132388"/>
          <p14:tracePt t="107641" x="6096000" y="5110163"/>
          <p14:tracePt t="107911" x="6096000" y="5087938"/>
          <p14:tracePt t="107924" x="6096000" y="5065713"/>
          <p14:tracePt t="107937" x="6096000" y="5041900"/>
          <p14:tracePt t="107944" x="6096000" y="5019675"/>
          <p14:tracePt t="107951" x="6096000" y="4997450"/>
          <p14:tracePt t="107964" x="6096000" y="4975225"/>
          <p14:tracePt t="107972" x="6118225" y="4953000"/>
          <p14:tracePt t="107977" x="6118225" y="4930775"/>
          <p14:tracePt t="107984" x="6140450" y="4908550"/>
          <p14:tracePt t="107998" x="6162675" y="4886325"/>
          <p14:tracePt t="108003" x="6162675" y="4864100"/>
          <p14:tracePt t="108010" x="6184900" y="4840288"/>
          <p14:tracePt t="108013" x="6184900" y="4818063"/>
          <p14:tracePt t="108022" x="6184900" y="4795838"/>
          <p14:tracePt t="108030" x="6208713" y="4795838"/>
          <p14:tracePt t="108032" x="6208713" y="4773613"/>
          <p14:tracePt t="108036" x="6208713" y="4751388"/>
          <p14:tracePt t="108039" x="6230938" y="4751388"/>
          <p14:tracePt t="108046" x="6253163" y="4729163"/>
          <p14:tracePt t="108050" x="6253163" y="4706938"/>
          <p14:tracePt t="108058" x="6275388" y="4684713"/>
          <p14:tracePt t="108062" x="6275388" y="4660900"/>
          <p14:tracePt t="108064" x="6275388" y="4638675"/>
          <p14:tracePt t="108066" x="6297613" y="4638675"/>
          <p14:tracePt t="108070" x="6297613" y="4616450"/>
          <p14:tracePt t="108075" x="6319838" y="4616450"/>
          <p14:tracePt t="108078" x="6319838" y="4572000"/>
          <p14:tracePt t="108081" x="6342063" y="4572000"/>
          <p14:tracePt t="108083" x="6342063" y="4549775"/>
          <p14:tracePt t="108092" x="6364288" y="4527550"/>
          <p14:tracePt t="108096" x="6364288" y="4505325"/>
          <p14:tracePt t="108098" x="6364288" y="4483100"/>
          <p14:tracePt t="108102" x="6388100" y="4483100"/>
          <p14:tracePt t="108105" x="6388100" y="4459288"/>
          <p14:tracePt t="108112" x="6410325" y="4437063"/>
          <p14:tracePt t="108116" x="6410325" y="4414838"/>
          <p14:tracePt t="108120" x="6432550" y="4414838"/>
          <p14:tracePt t="108122" x="6432550" y="4392613"/>
          <p14:tracePt t="108126" x="6432550" y="4370388"/>
          <p14:tracePt t="108136" x="6432550" y="4348163"/>
          <p14:tracePt t="108141" x="6454775" y="4348163"/>
          <p14:tracePt t="108144" x="6454775" y="4325938"/>
          <p14:tracePt t="108155" x="6454775" y="4303713"/>
          <p14:tracePt t="108162" x="6454775" y="4279900"/>
          <p14:tracePt t="108168" x="6477000" y="4279900"/>
          <p14:tracePt t="108172" x="6477000" y="4257675"/>
          <p14:tracePt t="108182" x="6477000" y="4235450"/>
          <p14:tracePt t="108196" x="6499225" y="4213225"/>
          <p14:tracePt t="108200" x="6499225" y="4191000"/>
          <p14:tracePt t="108210" x="6521450" y="4168775"/>
          <p14:tracePt t="108225" x="6521450" y="4146550"/>
          <p14:tracePt t="108238" x="6521450" y="4124325"/>
          <p14:tracePt t="108244" x="6521450" y="4102100"/>
          <p14:tracePt t="108266" x="6521450" y="4078288"/>
          <p14:tracePt t="108323" x="6521450" y="4056063"/>
          <p14:tracePt t="108379" x="6499225" y="4056063"/>
          <p14:tracePt t="108407" x="6477000" y="4056063"/>
          <p14:tracePt t="108435" x="6454775" y="4056063"/>
          <p14:tracePt t="108751" x="6432550" y="4056063"/>
          <p14:tracePt t="108809" x="6410325" y="4056063"/>
          <p14:tracePt t="109933" x="6432550" y="4056063"/>
          <p14:tracePt t="109936" x="6454775" y="4078288"/>
          <p14:tracePt t="109942" x="6499225" y="4102100"/>
          <p14:tracePt t="109946" x="6543675" y="4124325"/>
          <p14:tracePt t="109950" x="6611938" y="4191000"/>
          <p14:tracePt t="109954" x="6678613" y="4235450"/>
          <p14:tracePt t="109958" x="6700838" y="4257675"/>
          <p14:tracePt t="109961" x="6723063" y="4257675"/>
          <p14:tracePt t="109965" x="6791325" y="4303713"/>
          <p14:tracePt t="109969" x="6835775" y="4348163"/>
          <p14:tracePt t="109973" x="6880225" y="4370388"/>
          <p14:tracePt t="109977" x="6946900" y="4392613"/>
          <p14:tracePt t="109981" x="6992938" y="4414838"/>
          <p14:tracePt t="109985" x="7059613" y="4459288"/>
          <p14:tracePt t="109989" x="7081838" y="4505325"/>
          <p14:tracePt t="109993" x="7150100" y="4527550"/>
          <p14:tracePt t="109997" x="7216775" y="4572000"/>
          <p14:tracePt t="110001" x="7283450" y="4594225"/>
          <p14:tracePt t="110005" x="7305675" y="4638675"/>
          <p14:tracePt t="110009" x="7351713" y="4660900"/>
          <p14:tracePt t="110011" x="7418388" y="4684713"/>
          <p14:tracePt t="110016" x="7462838" y="4706938"/>
          <p14:tracePt t="110017" x="7462838" y="4729163"/>
          <p14:tracePt t="110020" x="7507288" y="4751388"/>
          <p14:tracePt t="110022" x="7531100" y="4751388"/>
          <p14:tracePt t="110025" x="7553325" y="4773613"/>
          <p14:tracePt t="110028" x="7597775" y="4795838"/>
          <p14:tracePt t="110030" x="7642225" y="4818063"/>
          <p14:tracePt t="110033" x="7664450" y="4840288"/>
          <p14:tracePt t="110036" x="7708900" y="4840288"/>
          <p14:tracePt t="110038" x="7708900" y="4864100"/>
          <p14:tracePt t="110040" x="7732713" y="4864100"/>
          <p14:tracePt t="110041" x="7754938" y="4864100"/>
          <p14:tracePt t="110043" x="7799388" y="4886325"/>
          <p14:tracePt t="110048" x="7821613" y="4908550"/>
          <p14:tracePt t="110050" x="7843838" y="4908550"/>
          <p14:tracePt t="110053" x="7866063" y="4908550"/>
          <p14:tracePt t="110056" x="7888288" y="4930775"/>
          <p14:tracePt t="110058" x="7912100" y="4930775"/>
          <p14:tracePt t="110061" x="7934325" y="4930775"/>
          <p14:tracePt t="110063" x="7956550" y="4953000"/>
          <p14:tracePt t="110067" x="7978775" y="4953000"/>
          <p14:tracePt t="110072" x="8001000" y="4953000"/>
          <p14:tracePt t="110079" x="8023225" y="4953000"/>
          <p14:tracePt t="110085" x="8045450" y="4975225"/>
          <p14:tracePt t="110092" x="8067675" y="4997450"/>
          <p14:tracePt t="110097" x="8089900" y="4997450"/>
          <p14:tracePt t="110289" x="8089900" y="5019675"/>
          <p14:tracePt t="110293" x="8067675" y="5019675"/>
          <p14:tracePt t="110298" x="8023225" y="5065713"/>
          <p14:tracePt t="110306" x="8001000" y="5065713"/>
          <p14:tracePt t="110315" x="7934325" y="5087938"/>
          <p14:tracePt t="110322" x="7888288" y="5087938"/>
          <p14:tracePt t="110330" x="7843838" y="5110163"/>
          <p14:tracePt t="110334" x="7821613" y="5110163"/>
          <p14:tracePt t="110337" x="7777163" y="5110163"/>
          <p14:tracePt t="110343" x="7754938" y="5110163"/>
          <p14:tracePt t="110347" x="7732713" y="5110163"/>
          <p14:tracePt t="110353" x="7686675" y="5110163"/>
          <p14:tracePt t="110363" x="7575550" y="5110163"/>
          <p14:tracePt t="110366" x="7553325" y="5110163"/>
          <p14:tracePt t="110370" x="7531100" y="5110163"/>
          <p14:tracePt t="110372" x="7507288" y="5110163"/>
          <p14:tracePt t="110377" x="7462838" y="5110163"/>
          <p14:tracePt t="110379" x="7440613" y="5087938"/>
          <p14:tracePt t="110381" x="7418388" y="5087938"/>
          <p14:tracePt t="110388" x="7396163" y="5065713"/>
          <p14:tracePt t="110392" x="7373938" y="5065713"/>
          <p14:tracePt t="110397" x="7351713" y="5065713"/>
          <p14:tracePt t="110399" x="7327900" y="5041900"/>
          <p14:tracePt t="110407" x="7305675" y="5041900"/>
          <p14:tracePt t="110419" x="7283450" y="5019675"/>
          <p14:tracePt t="110563" x="7283450" y="4997450"/>
          <p14:tracePt t="110577" x="7283450" y="4975225"/>
          <p14:tracePt t="110591" x="7305675" y="4975225"/>
          <p14:tracePt t="110600" x="7327900" y="4953000"/>
          <p14:tracePt t="110605" x="7351713" y="4953000"/>
          <p14:tracePt t="110613" x="7351713" y="4930775"/>
          <p14:tracePt t="110619" x="7373938" y="4930775"/>
          <p14:tracePt t="110633" x="7396163" y="4908550"/>
          <p14:tracePt t="110648" x="7418388" y="4886325"/>
          <p14:tracePt t="110662" x="7440613" y="4886325"/>
          <p14:tracePt t="110677" x="7462838" y="4886325"/>
          <p14:tracePt t="110703" x="7462838" y="4864100"/>
          <p14:tracePt t="110800" x="7485063" y="4864100"/>
          <p14:tracePt t="110844" x="7507288" y="4864100"/>
          <p14:tracePt t="110861" x="7531100" y="4864100"/>
          <p14:tracePt t="110867" x="7553325" y="4864100"/>
          <p14:tracePt t="110887" x="7575550" y="4864100"/>
          <p14:tracePt t="110908" x="7597775" y="4864100"/>
          <p14:tracePt t="110927" x="7620000" y="4886325"/>
          <p14:tracePt t="110939" x="7642225" y="4886325"/>
          <p14:tracePt t="111011" x="7664450" y="4908550"/>
          <p14:tracePt t="111039" x="7686675" y="4908550"/>
          <p14:tracePt t="111065" x="7686675" y="4930775"/>
          <p14:tracePt t="111079" x="7708900" y="4930775"/>
          <p14:tracePt t="111094" x="7732713" y="4930775"/>
          <p14:tracePt t="111108" x="7732713" y="4953000"/>
          <p14:tracePt t="111121" x="7754938" y="4953000"/>
          <p14:tracePt t="111135" x="7777163" y="4975225"/>
          <p14:tracePt t="111149" x="7777163" y="4997450"/>
          <p14:tracePt t="111155" x="7799388" y="4997450"/>
          <p14:tracePt t="111164" x="7821613" y="4997450"/>
          <p14:tracePt t="111169" x="7821613" y="5019675"/>
          <p14:tracePt t="111191" x="7843838" y="5019675"/>
          <p14:tracePt t="111205" x="7843838" y="5041900"/>
          <p14:tracePt t="111213" x="7866063" y="5041900"/>
          <p14:tracePt t="111227" x="7888288" y="5041900"/>
          <p14:tracePt t="111235" x="7912100" y="5065713"/>
          <p14:tracePt t="111238" x="7956550" y="5087938"/>
          <p14:tracePt t="111245" x="7978775" y="5110163"/>
          <p14:tracePt t="111249" x="8001000" y="5110163"/>
          <p14:tracePt t="111255" x="8023225" y="5132388"/>
          <p14:tracePt t="111263" x="8067675" y="5132388"/>
          <p14:tracePt t="111268" x="8067675" y="5154613"/>
          <p14:tracePt t="111272" x="8089900" y="5154613"/>
          <p14:tracePt t="111278" x="8113713" y="5154613"/>
          <p14:tracePt t="111283" x="8158163" y="5176838"/>
          <p14:tracePt t="111293" x="8180388" y="5199063"/>
          <p14:tracePt t="111296" x="8202613" y="5199063"/>
          <p14:tracePt t="111300" x="8224838" y="5199063"/>
          <p14:tracePt t="111308" x="8247063" y="5199063"/>
          <p14:tracePt t="111312" x="8269288" y="5221288"/>
          <p14:tracePt t="111320" x="8293100" y="5245100"/>
          <p14:tracePt t="111322" x="8315325" y="5245100"/>
          <p14:tracePt t="111329" x="8337550" y="5245100"/>
          <p14:tracePt t="111332" x="8359775" y="5245100"/>
          <p14:tracePt t="111336" x="8382000" y="5245100"/>
          <p14:tracePt t="111346" x="8404225" y="5245100"/>
          <p14:tracePt t="111352" x="8404225" y="5267325"/>
          <p14:tracePt t="111354" x="8426450" y="5267325"/>
          <p14:tracePt t="111360" x="8448675" y="5267325"/>
          <p14:tracePt t="111362" x="8470900" y="5267325"/>
          <p14:tracePt t="111370" x="8494713" y="5267325"/>
          <p14:tracePt t="111376" x="8516938" y="5267325"/>
          <p14:tracePt t="111384" x="8539163" y="5267325"/>
          <p14:tracePt t="111391" x="8561388" y="5267325"/>
          <p14:tracePt t="111394" x="8583613" y="5289550"/>
          <p14:tracePt t="111400" x="8605838" y="5289550"/>
          <p14:tracePt t="111404" x="8628063" y="5289550"/>
          <p14:tracePt t="111410" x="8650288" y="5289550"/>
          <p14:tracePt t="111414" x="8674100" y="5289550"/>
          <p14:tracePt t="111417" x="8696325" y="5289550"/>
          <p14:tracePt t="111423" x="8718550" y="5289550"/>
          <p14:tracePt t="111427" x="8740775" y="5289550"/>
          <p14:tracePt t="111431" x="8763000" y="5289550"/>
          <p14:tracePt t="111437" x="8785225" y="5289550"/>
          <p14:tracePt t="111441" x="8807450" y="5289550"/>
          <p14:tracePt t="111446" x="8829675" y="5289550"/>
          <p14:tracePt t="111452" x="8851900" y="5289550"/>
          <p14:tracePt t="111458" x="8875713" y="5289550"/>
          <p14:tracePt t="111464" x="8897938" y="5289550"/>
          <p14:tracePt t="111466" x="8920163" y="5289550"/>
          <p14:tracePt t="111470" x="8942388" y="5289550"/>
          <p14:tracePt t="111474" x="8964613" y="5289550"/>
          <p14:tracePt t="111480" x="8986838" y="5289550"/>
          <p14:tracePt t="111482" x="9009063" y="5289550"/>
          <p14:tracePt t="111488" x="9031288" y="5289550"/>
          <p14:tracePt t="111494" x="9055100" y="5289550"/>
          <p14:tracePt t="111498" x="9077325" y="5289550"/>
          <p14:tracePt t="111502" x="9099550" y="5289550"/>
          <p14:tracePt t="111509" x="9121775" y="5289550"/>
          <p14:tracePt t="111512" x="9144000" y="5289550"/>
          <p14:tracePt t="111516" x="9166225" y="5289550"/>
          <p14:tracePt t="111520" x="9188450" y="5289550"/>
          <p14:tracePt t="111522" x="9210675" y="5289550"/>
          <p14:tracePt t="111528" x="9232900" y="5289550"/>
          <p14:tracePt t="111534" x="9256713" y="5289550"/>
          <p14:tracePt t="111536" x="9278938" y="5289550"/>
          <p14:tracePt t="111542" x="9301163" y="5289550"/>
          <p14:tracePt t="111544" x="9323388" y="5289550"/>
          <p14:tracePt t="111548" x="9345613" y="5289550"/>
          <p14:tracePt t="111550" x="9367838" y="5289550"/>
          <p14:tracePt t="111554" x="9390063" y="5289550"/>
          <p14:tracePt t="111557" x="9412288" y="5289550"/>
          <p14:tracePt t="111562" x="9436100" y="5289550"/>
          <p14:tracePt t="111564" x="9458325" y="5289550"/>
          <p14:tracePt t="111570" x="9480550" y="5289550"/>
          <p14:tracePt t="111572" x="9502775" y="5289550"/>
          <p14:tracePt t="111576" x="9525000" y="5289550"/>
          <p14:tracePt t="111582" x="9547225" y="5289550"/>
          <p14:tracePt t="111591" x="9591675" y="5289550"/>
          <p14:tracePt t="111596" x="9613900" y="5289550"/>
          <p14:tracePt t="111604" x="9659938" y="5289550"/>
          <p14:tracePt t="111610" x="9682163" y="5289550"/>
          <p14:tracePt t="111616" x="9704388" y="5267325"/>
          <p14:tracePt t="111624" x="9726613" y="5245100"/>
          <p14:tracePt t="111628" x="9748838" y="5245100"/>
          <p14:tracePt t="111634" x="9771063" y="5245100"/>
          <p14:tracePt t="111643" x="9793288" y="5245100"/>
          <p14:tracePt t="111645" x="9817100" y="5221288"/>
          <p14:tracePt t="111647" x="9861550" y="5221288"/>
          <p14:tracePt t="111648" x="9861550" y="5199063"/>
          <p14:tracePt t="111650" x="9883775" y="5176838"/>
          <p14:tracePt t="111662" x="9883775" y="5154613"/>
          <p14:tracePt t="111668" x="9906000" y="5132388"/>
          <p14:tracePt t="111676" x="9906000" y="5110163"/>
          <p14:tracePt t="111678" x="9906000" y="5087938"/>
          <p14:tracePt t="111688" x="9906000" y="5065713"/>
          <p14:tracePt t="111694" x="9906000" y="5041900"/>
          <p14:tracePt t="111704" x="9906000" y="5019675"/>
          <p14:tracePt t="111708" x="9906000" y="4997450"/>
          <p14:tracePt t="111716" x="9883775" y="4975225"/>
          <p14:tracePt t="111724" x="9883775" y="4953000"/>
          <p14:tracePt t="111730" x="9861550" y="4953000"/>
          <p14:tracePt t="111736" x="9839325" y="4930775"/>
          <p14:tracePt t="111742" x="9817100" y="4908550"/>
          <p14:tracePt t="111750" x="9793288" y="4886325"/>
          <p14:tracePt t="111758" x="9748838" y="4864100"/>
          <p14:tracePt t="111762" x="9726613" y="4840288"/>
          <p14:tracePt t="111766" x="9704388" y="4840288"/>
          <p14:tracePt t="111770" x="9704388" y="4818063"/>
          <p14:tracePt t="111772" x="9682163" y="4795838"/>
          <p14:tracePt t="111776" x="9659938" y="4795838"/>
          <p14:tracePt t="111780" x="9613900" y="4773613"/>
          <p14:tracePt t="111782" x="9591675" y="4773613"/>
          <p14:tracePt t="111786" x="9569450" y="4751388"/>
          <p14:tracePt t="111788" x="9547225" y="4729163"/>
          <p14:tracePt t="111792" x="9502775" y="4729163"/>
          <p14:tracePt t="111796" x="9458325" y="4706938"/>
          <p14:tracePt t="111798" x="9436100" y="4706938"/>
          <p14:tracePt t="111800" x="9412288" y="4706938"/>
          <p14:tracePt t="111802" x="9390063" y="4684713"/>
          <p14:tracePt t="111808" x="9323388" y="4660900"/>
          <p14:tracePt t="111812" x="9256713" y="4638675"/>
          <p14:tracePt t="111816" x="9210675" y="4616450"/>
          <p14:tracePt t="111818" x="9166225" y="4616450"/>
          <p14:tracePt t="111820" x="9144000" y="4616450"/>
          <p14:tracePt t="111822" x="9121775" y="4594225"/>
          <p14:tracePt t="111827" x="9055100" y="4594225"/>
          <p14:tracePt t="111830" x="9009063" y="4572000"/>
          <p14:tracePt t="111832" x="8964613" y="4572000"/>
          <p14:tracePt t="111834" x="8942388" y="4572000"/>
          <p14:tracePt t="111836" x="8897938" y="4549775"/>
          <p14:tracePt t="111838" x="8875713" y="4549775"/>
          <p14:tracePt t="111843" x="8807450" y="4527550"/>
          <p14:tracePt t="111845" x="8718550" y="4527550"/>
          <p14:tracePt t="111848" x="8696325" y="4527550"/>
          <p14:tracePt t="111850" x="8674100" y="4527550"/>
          <p14:tracePt t="111852" x="8650288" y="4527550"/>
          <p14:tracePt t="111855" x="8605838" y="4505325"/>
          <p14:tracePt t="111857" x="8583613" y="4505325"/>
          <p14:tracePt t="111859" x="8561388" y="4505325"/>
          <p14:tracePt t="111863" x="8470900" y="4505325"/>
          <p14:tracePt t="111866" x="8404225" y="4505325"/>
          <p14:tracePt t="111868" x="8382000" y="4505325"/>
          <p14:tracePt t="111870" x="8337550" y="4505325"/>
          <p14:tracePt t="111872" x="8315325" y="4505325"/>
          <p14:tracePt t="111874" x="8293100" y="4505325"/>
          <p14:tracePt t="111878" x="8224838" y="4505325"/>
          <p14:tracePt t="111881" x="8158163" y="4505325"/>
          <p14:tracePt t="111883" x="8113713" y="4505325"/>
          <p14:tracePt t="111885" x="8067675" y="4505325"/>
          <p14:tracePt t="111887" x="8045450" y="4505325"/>
          <p14:tracePt t="111890" x="8001000" y="4505325"/>
          <p14:tracePt t="111891" x="7978775" y="4505325"/>
          <p14:tracePt t="111894" x="7934325" y="4505325"/>
          <p14:tracePt t="111895" x="7912100" y="4505325"/>
          <p14:tracePt t="111897" x="7888288" y="4505325"/>
          <p14:tracePt t="111899" x="7866063" y="4505325"/>
          <p14:tracePt t="111901" x="7821613" y="4505325"/>
          <p14:tracePt t="111903" x="7799388" y="4505325"/>
          <p14:tracePt t="111906" x="7777163" y="4505325"/>
          <p14:tracePt t="111908" x="7754938" y="4505325"/>
          <p14:tracePt t="111909" x="7708900" y="4505325"/>
          <p14:tracePt t="111911" x="7686675" y="4505325"/>
          <p14:tracePt t="111913" x="7642225" y="4527550"/>
          <p14:tracePt t="111917" x="7620000" y="4527550"/>
          <p14:tracePt t="111919" x="7575550" y="4527550"/>
          <p14:tracePt t="111921" x="7553325" y="4527550"/>
          <p14:tracePt t="111923" x="7531100" y="4527550"/>
          <p14:tracePt t="111927" x="7507288" y="4549775"/>
          <p14:tracePt t="111929" x="7462838" y="4549775"/>
          <p14:tracePt t="111933" x="7440613" y="4572000"/>
          <p14:tracePt t="111937" x="7396163" y="4572000"/>
          <p14:tracePt t="111942" x="7373938" y="4572000"/>
          <p14:tracePt t="111943" x="7373938" y="4594225"/>
          <p14:tracePt t="111945" x="7351713" y="4594225"/>
          <p14:tracePt t="111947" x="7327900" y="4594225"/>
          <p14:tracePt t="111949" x="7305675" y="4594225"/>
          <p14:tracePt t="111953" x="7305675" y="4616450"/>
          <p14:tracePt t="111956" x="7283450" y="4616450"/>
          <p14:tracePt t="111959" x="7283450" y="4638675"/>
          <p14:tracePt t="111963" x="7261225" y="4638675"/>
          <p14:tracePt t="111965" x="7239000" y="4638675"/>
          <p14:tracePt t="111973" x="7216775" y="4660900"/>
          <p14:tracePt t="111985" x="7194550" y="4684713"/>
          <p14:tracePt t="111999" x="7172325" y="4706938"/>
          <p14:tracePt t="112006" x="7172325" y="4729163"/>
          <p14:tracePt t="112019" x="7172325" y="4751388"/>
          <p14:tracePt t="112029" x="7172325" y="4773613"/>
          <p14:tracePt t="112039" x="7172325" y="4795838"/>
          <p14:tracePt t="112045" x="7172325" y="4818063"/>
          <p14:tracePt t="112059" x="7172325" y="4840288"/>
          <p14:tracePt t="112066" x="7172325" y="4864100"/>
          <p14:tracePt t="112079" x="7194550" y="4886325"/>
          <p14:tracePt t="112086" x="7194550" y="4908550"/>
          <p14:tracePt t="112101" x="7216775" y="4930775"/>
          <p14:tracePt t="112109" x="7239000" y="4930775"/>
          <p14:tracePt t="112114" x="7261225" y="4953000"/>
          <p14:tracePt t="112126" x="7283450" y="4975225"/>
          <p14:tracePt t="112143" x="7305675" y="4997450"/>
          <p14:tracePt t="112150" x="7327900" y="5019675"/>
          <p14:tracePt t="112155" x="7351713" y="5019675"/>
          <p14:tracePt t="112165" x="7373938" y="5041900"/>
          <p14:tracePt t="112169" x="7396163" y="5041900"/>
          <p14:tracePt t="112172" x="7440613" y="5065713"/>
          <p14:tracePt t="112178" x="7485063" y="5087938"/>
          <p14:tracePt t="112182" x="7531100" y="5087938"/>
          <p14:tracePt t="112185" x="7531100" y="5110163"/>
          <p14:tracePt t="112188" x="7553325" y="5110163"/>
          <p14:tracePt t="112194" x="7597775" y="5132388"/>
          <p14:tracePt t="112198" x="7642225" y="5132388"/>
          <p14:tracePt t="112202" x="7664450" y="5132388"/>
          <p14:tracePt t="112205" x="7686675" y="5132388"/>
          <p14:tracePt t="112208" x="7708900" y="5154613"/>
          <p14:tracePt t="112212" x="7754938" y="5176838"/>
          <p14:tracePt t="112218" x="7799388" y="5176838"/>
          <p14:tracePt t="112222" x="7821613" y="5176838"/>
          <p14:tracePt t="112226" x="7866063" y="5176838"/>
          <p14:tracePt t="112228" x="7866063" y="5199063"/>
          <p14:tracePt t="112232" x="7888288" y="5199063"/>
          <p14:tracePt t="112234" x="7912100" y="5199063"/>
          <p14:tracePt t="112238" x="7956550" y="5199063"/>
          <p14:tracePt t="112241" x="7978775" y="5199063"/>
          <p14:tracePt t="112244" x="8023225" y="5221288"/>
          <p14:tracePt t="112250" x="8089900" y="5245100"/>
          <p14:tracePt t="112255" x="8113713" y="5245100"/>
          <p14:tracePt t="112259" x="8158163" y="5245100"/>
          <p14:tracePt t="112262" x="8202613" y="5267325"/>
          <p14:tracePt t="112265" x="8247063" y="5267325"/>
          <p14:tracePt t="112268" x="8269288" y="5289550"/>
          <p14:tracePt t="112271" x="8315325" y="5289550"/>
          <p14:tracePt t="112274" x="8359775" y="5289550"/>
          <p14:tracePt t="112278" x="8404225" y="5289550"/>
          <p14:tracePt t="112280" x="8426450" y="5289550"/>
          <p14:tracePt t="112284" x="8516938" y="5311775"/>
          <p14:tracePt t="112286" x="8539163" y="5311775"/>
          <p14:tracePt t="112290" x="8605838" y="5334000"/>
          <p14:tracePt t="112293" x="8650288" y="5334000"/>
          <p14:tracePt t="112296" x="8696325" y="5334000"/>
          <p14:tracePt t="112300" x="8740775" y="5334000"/>
          <p14:tracePt t="112302" x="8785225" y="5334000"/>
          <p14:tracePt t="112305" x="8851900" y="5334000"/>
          <p14:tracePt t="112308" x="8897938" y="5334000"/>
          <p14:tracePt t="112310" x="8920163" y="5334000"/>
          <p14:tracePt t="112314" x="9009063" y="5334000"/>
          <p14:tracePt t="112316" x="9031288" y="5334000"/>
          <p14:tracePt t="112320" x="9099550" y="5334000"/>
          <p14:tracePt t="112325" x="9188450" y="5334000"/>
          <p14:tracePt t="112328" x="9232900" y="5334000"/>
          <p14:tracePt t="112331" x="9301163" y="5334000"/>
          <p14:tracePt t="112334" x="9345613" y="5334000"/>
          <p14:tracePt t="112336" x="9367838" y="5334000"/>
          <p14:tracePt t="112340" x="9436100" y="5334000"/>
          <p14:tracePt t="112342" x="9458325" y="5334000"/>
          <p14:tracePt t="112345" x="9502775" y="5334000"/>
          <p14:tracePt t="112348" x="9547225" y="5334000"/>
          <p14:tracePt t="112352" x="9613900" y="5334000"/>
          <p14:tracePt t="112355" x="9637713" y="5334000"/>
          <p14:tracePt t="112358" x="9682163" y="5334000"/>
          <p14:tracePt t="112361" x="9704388" y="5334000"/>
          <p14:tracePt t="112364" x="9748838" y="5334000"/>
          <p14:tracePt t="112366" x="9771063" y="5334000"/>
          <p14:tracePt t="112370" x="9793288" y="5334000"/>
          <p14:tracePt t="112376" x="9861550" y="5311775"/>
          <p14:tracePt t="112381" x="9906000" y="5311775"/>
          <p14:tracePt t="112386" x="9928225" y="5311775"/>
          <p14:tracePt t="112395" x="9950450" y="5311775"/>
          <p14:tracePt t="112398" x="9972675" y="5311775"/>
          <p14:tracePt t="112408" x="9994900" y="5289550"/>
          <p14:tracePt t="112416" x="10018713" y="5289550"/>
          <p14:tracePt t="112421" x="10018713" y="5267325"/>
          <p14:tracePt t="112427" x="10063163" y="5267325"/>
          <p14:tracePt t="112432" x="10063163" y="5245100"/>
          <p14:tracePt t="112439" x="10085388" y="5221288"/>
          <p14:tracePt t="112449" x="10107613" y="5199063"/>
          <p14:tracePt t="112461" x="10107613" y="5176838"/>
          <p14:tracePt t="112464" x="10129838" y="5176838"/>
          <p14:tracePt t="112467" x="10129838" y="5154613"/>
          <p14:tracePt t="112471" x="10129838" y="5132388"/>
          <p14:tracePt t="112476" x="10152063" y="5110163"/>
          <p14:tracePt t="112484" x="10152063" y="5087938"/>
          <p14:tracePt t="112492" x="10152063" y="5065713"/>
          <p14:tracePt t="112496" x="10152063" y="5041900"/>
          <p14:tracePt t="112500" x="10152063" y="5019675"/>
          <p14:tracePt t="112505" x="10129838" y="5019675"/>
          <p14:tracePt t="112511" x="10129838" y="4997450"/>
          <p14:tracePt t="112516" x="10107613" y="4975225"/>
          <p14:tracePt t="112520" x="10107613" y="4953000"/>
          <p14:tracePt t="112526" x="10085388" y="4930775"/>
          <p14:tracePt t="112531" x="10063163" y="4930775"/>
          <p14:tracePt t="112533" x="10040938" y="4908550"/>
          <p14:tracePt t="112537" x="10018713" y="4908550"/>
          <p14:tracePt t="112543" x="9972675" y="4864100"/>
          <p14:tracePt t="112546" x="9928225" y="4864100"/>
          <p14:tracePt t="112550" x="9883775" y="4840288"/>
          <p14:tracePt t="112552" x="9861550" y="4840288"/>
          <p14:tracePt t="112554" x="9817100" y="4840288"/>
          <p14:tracePt t="112558" x="9771063" y="4795838"/>
          <p14:tracePt t="112561" x="9637713" y="4773613"/>
          <p14:tracePt t="112564" x="9569450" y="4751388"/>
          <p14:tracePt t="112566" x="9525000" y="4751388"/>
          <p14:tracePt t="112568" x="9458325" y="4729163"/>
          <p14:tracePt t="112570" x="9412288" y="4706938"/>
          <p14:tracePt t="112572" x="9367838" y="4706938"/>
          <p14:tracePt t="112576" x="9256713" y="4684713"/>
          <p14:tracePt t="112577" x="9210675" y="4684713"/>
          <p14:tracePt t="112579" x="9166225" y="4660900"/>
          <p14:tracePt t="112581" x="9099550" y="4638675"/>
          <p14:tracePt t="112584" x="9055100" y="4638675"/>
          <p14:tracePt t="112585" x="9009063" y="4638675"/>
          <p14:tracePt t="112588" x="8942388" y="4638675"/>
          <p14:tracePt t="112592" x="8829675" y="4616450"/>
          <p14:tracePt t="112594" x="8807450" y="4616450"/>
          <p14:tracePt t="112596" x="8740775" y="4594225"/>
          <p14:tracePt t="112597" x="8696325" y="4594225"/>
          <p14:tracePt t="112599" x="8650288" y="4572000"/>
          <p14:tracePt t="112601" x="8605838" y="4572000"/>
          <p14:tracePt t="112603" x="8561388" y="4572000"/>
          <p14:tracePt t="112606" x="8516938" y="4572000"/>
          <p14:tracePt t="112608" x="8494713" y="4572000"/>
          <p14:tracePt t="112610" x="8426450" y="4572000"/>
          <p14:tracePt t="112611" x="8382000" y="4572000"/>
          <p14:tracePt t="112613" x="8337550" y="4572000"/>
          <p14:tracePt t="112615" x="8293100" y="4572000"/>
          <p14:tracePt t="112617" x="8247063" y="4572000"/>
          <p14:tracePt t="112619" x="8202613" y="4572000"/>
          <p14:tracePt t="112621" x="8158163" y="4572000"/>
          <p14:tracePt t="112623" x="8113713" y="4572000"/>
          <p14:tracePt t="112626" x="8045450" y="4572000"/>
          <p14:tracePt t="112627" x="8023225" y="4572000"/>
          <p14:tracePt t="112629" x="8001000" y="4572000"/>
          <p14:tracePt t="112631" x="7956550" y="4572000"/>
          <p14:tracePt t="112633" x="7912100" y="4572000"/>
          <p14:tracePt t="112635" x="7866063" y="4572000"/>
          <p14:tracePt t="112637" x="7843838" y="4572000"/>
          <p14:tracePt t="112640" x="7799388" y="4572000"/>
          <p14:tracePt t="112642" x="7754938" y="4572000"/>
          <p14:tracePt t="112643" x="7708900" y="4572000"/>
          <p14:tracePt t="112645" x="7686675" y="4572000"/>
          <p14:tracePt t="112647" x="7664450" y="4572000"/>
          <p14:tracePt t="112649" x="7642225" y="4572000"/>
          <p14:tracePt t="112651" x="7597775" y="4572000"/>
          <p14:tracePt t="112653" x="7575550" y="4572000"/>
          <p14:tracePt t="112656" x="7553325" y="4594225"/>
          <p14:tracePt t="112658" x="7531100" y="4594225"/>
          <p14:tracePt t="112659" x="7507288" y="4594225"/>
          <p14:tracePt t="112661" x="7462838" y="4594225"/>
          <p14:tracePt t="112665" x="7440613" y="4616450"/>
          <p14:tracePt t="112669" x="7396163" y="4638675"/>
          <p14:tracePt t="112673" x="7373938" y="4638675"/>
          <p14:tracePt t="112677" x="7351713" y="4660900"/>
          <p14:tracePt t="112683" x="7305675" y="4684713"/>
          <p14:tracePt t="112687" x="7305675" y="4706938"/>
          <p14:tracePt t="112691" x="7261225" y="4729163"/>
          <p14:tracePt t="112697" x="7239000" y="4751388"/>
          <p14:tracePt t="112699" x="7239000" y="4773613"/>
          <p14:tracePt t="112703" x="7216775" y="4795838"/>
          <p14:tracePt t="112709" x="7194550" y="4818063"/>
          <p14:tracePt t="112712" x="7172325" y="4840288"/>
          <p14:tracePt t="112716" x="7150100" y="4864100"/>
          <p14:tracePt t="112720" x="7126288" y="4886325"/>
          <p14:tracePt t="112723" x="7126288" y="4908550"/>
          <p14:tracePt t="112728" x="7104063" y="4953000"/>
          <p14:tracePt t="112730" x="7081838" y="4953000"/>
          <p14:tracePt t="112734" x="7081838" y="4975225"/>
          <p14:tracePt t="112736" x="7081838" y="4997450"/>
          <p14:tracePt t="112741" x="7059613" y="5019675"/>
          <p14:tracePt t="112745" x="7059613" y="5041900"/>
          <p14:tracePt t="112748" x="7059613" y="5065713"/>
          <p14:tracePt t="112749" x="7059613" y="5087938"/>
          <p14:tracePt t="112754" x="7037388" y="5087938"/>
          <p14:tracePt t="112757" x="7037388" y="5110163"/>
          <p14:tracePt t="112762" x="7037388" y="5132388"/>
          <p14:tracePt t="112766" x="7037388" y="5154613"/>
          <p14:tracePt t="112770" x="7037388" y="5176838"/>
          <p14:tracePt t="112773" x="7037388" y="5199063"/>
          <p14:tracePt t="112780" x="7037388" y="5221288"/>
          <p14:tracePt t="112786" x="7037388" y="5245100"/>
          <p14:tracePt t="112793" x="7037388" y="5267325"/>
          <p14:tracePt t="112796" x="7037388" y="5289550"/>
          <p14:tracePt t="112802" x="7037388" y="5311775"/>
          <p14:tracePt t="112810" x="7037388" y="5334000"/>
          <p14:tracePt t="112812" x="7059613" y="5356225"/>
          <p14:tracePt t="112820" x="7081838" y="5378450"/>
          <p14:tracePt t="112822" x="7104063" y="5378450"/>
          <p14:tracePt t="112826" x="7104063" y="5400675"/>
          <p14:tracePt t="112832" x="7126288" y="5400675"/>
          <p14:tracePt t="112836" x="7126288" y="5422900"/>
          <p14:tracePt t="112840" x="7150100" y="5446713"/>
          <p14:tracePt t="112846" x="7172325" y="5468938"/>
          <p14:tracePt t="112848" x="7194550" y="5468938"/>
          <p14:tracePt t="112850" x="7216775" y="5468938"/>
          <p14:tracePt t="112852" x="7216775" y="5491163"/>
          <p14:tracePt t="112853" x="7239000" y="5491163"/>
          <p14:tracePt t="112858" x="7283450" y="5513388"/>
          <p14:tracePt t="112861" x="7327900" y="5535613"/>
          <p14:tracePt t="112866" x="7351713" y="5535613"/>
          <p14:tracePt t="112868" x="7396163" y="5557838"/>
          <p14:tracePt t="112869" x="7418388" y="5557838"/>
          <p14:tracePt t="112872" x="7440613" y="5580063"/>
          <p14:tracePt t="112876" x="7507288" y="5580063"/>
          <p14:tracePt t="112878" x="7531100" y="5602288"/>
          <p14:tracePt t="112880" x="7575550" y="5602288"/>
          <p14:tracePt t="112882" x="7597775" y="5626100"/>
          <p14:tracePt t="112884" x="7620000" y="5626100"/>
          <p14:tracePt t="112885" x="7686675" y="5626100"/>
          <p14:tracePt t="112888" x="7708900" y="5626100"/>
          <p14:tracePt t="112892" x="7754938" y="5648325"/>
          <p14:tracePt t="112894" x="7821613" y="5648325"/>
          <p14:tracePt t="112896" x="7866063" y="5648325"/>
          <p14:tracePt t="112898" x="7978775" y="5670550"/>
          <p14:tracePt t="112899" x="8045450" y="5670550"/>
          <p14:tracePt t="112901" x="8113713" y="5670550"/>
          <p14:tracePt t="112904" x="8158163" y="5670550"/>
          <p14:tracePt t="112908" x="8224838" y="5670550"/>
          <p14:tracePt t="112911" x="8293100" y="5670550"/>
          <p14:tracePt t="112912" x="8337550" y="5670550"/>
          <p14:tracePt t="112913" x="8382000" y="5670550"/>
          <p14:tracePt t="112915" x="8426450" y="5670550"/>
          <p14:tracePt t="112917" x="8470900" y="5670550"/>
          <p14:tracePt t="112919" x="8516938" y="5670550"/>
          <p14:tracePt t="112921" x="8561388" y="5670550"/>
          <p14:tracePt t="112924" x="8583613" y="5670550"/>
          <p14:tracePt t="112925" x="8628063" y="5670550"/>
          <p14:tracePt t="112927" x="8650288" y="5670550"/>
          <p14:tracePt t="112929" x="8718550" y="5670550"/>
          <p14:tracePt t="112931" x="8763000" y="5670550"/>
          <p14:tracePt t="112933" x="8807450" y="5670550"/>
          <p14:tracePt t="112935" x="8851900" y="5670550"/>
          <p14:tracePt t="112937" x="8920163" y="5670550"/>
          <p14:tracePt t="112940" x="8964613" y="5670550"/>
          <p14:tracePt t="112942" x="8986838" y="5648325"/>
          <p14:tracePt t="112943" x="9031288" y="5648325"/>
          <p14:tracePt t="112945" x="9077325" y="5648325"/>
          <p14:tracePt t="112947" x="9121775" y="5648325"/>
          <p14:tracePt t="112949" x="9144000" y="5648325"/>
          <p14:tracePt t="112951" x="9188450" y="5626100"/>
          <p14:tracePt t="112953" x="9256713" y="5602288"/>
          <p14:tracePt t="112956" x="9278938" y="5602288"/>
          <p14:tracePt t="112958" x="9301163" y="5602288"/>
          <p14:tracePt t="112959" x="9345613" y="5580063"/>
          <p14:tracePt t="112961" x="9390063" y="5580063"/>
          <p14:tracePt t="112963" x="9412288" y="5557838"/>
          <p14:tracePt t="112965" x="9436100" y="5557838"/>
          <p14:tracePt t="112967" x="9480550" y="5557838"/>
          <p14:tracePt t="112969" x="9502775" y="5535613"/>
          <p14:tracePt t="112971" x="9525000" y="5535613"/>
          <p14:tracePt t="112973" x="9569450" y="5513388"/>
          <p14:tracePt t="112976" x="9591675" y="5491163"/>
          <p14:tracePt t="112977" x="9613900" y="5491163"/>
          <p14:tracePt t="112979" x="9637713" y="5491163"/>
          <p14:tracePt t="112981" x="9659938" y="5491163"/>
          <p14:tracePt t="112983" x="9682163" y="5468938"/>
          <p14:tracePt t="112985" x="9704388" y="5468938"/>
          <p14:tracePt t="112987" x="9726613" y="5446713"/>
          <p14:tracePt t="112990" x="9748838" y="5422900"/>
          <p14:tracePt t="112992" x="9771063" y="5422900"/>
          <p14:tracePt t="112993" x="9793288" y="5422900"/>
          <p14:tracePt t="112995" x="9817100" y="5400675"/>
          <p14:tracePt t="112997" x="9839325" y="5400675"/>
          <p14:tracePt t="113001" x="9861550" y="5378450"/>
          <p14:tracePt t="113006" x="9883775" y="5378450"/>
          <p14:tracePt t="113008" x="9906000" y="5356225"/>
          <p14:tracePt t="113011" x="9928225" y="5356225"/>
          <p14:tracePt t="113013" x="9928225" y="5334000"/>
          <p14:tracePt t="113017" x="9950450" y="5334000"/>
          <p14:tracePt t="113019" x="9972675" y="5334000"/>
          <p14:tracePt t="113023" x="9972675" y="5311775"/>
          <p14:tracePt t="113029" x="9994900" y="5311775"/>
          <p14:tracePt t="113037" x="9994900" y="5289550"/>
          <p14:tracePt t="113043" x="10018713" y="5267325"/>
          <p14:tracePt t="113063" x="10040938" y="5245100"/>
          <p14:tracePt t="113163" x="10040938" y="5221288"/>
          <p14:tracePt t="113171" x="10018713" y="5199063"/>
          <p14:tracePt t="113173" x="9994900" y="5199063"/>
          <p14:tracePt t="113176" x="9972675" y="5176838"/>
          <p14:tracePt t="113181" x="9972675" y="5154613"/>
          <p14:tracePt t="113184" x="9950450" y="5154613"/>
          <p14:tracePt t="113187" x="9928225" y="5132388"/>
          <p14:tracePt t="113195" x="9906000" y="5110163"/>
          <p14:tracePt t="113197" x="9883775" y="5110163"/>
          <p14:tracePt t="113199" x="9883775" y="5087938"/>
          <p14:tracePt t="113201" x="9861550" y="5087938"/>
          <p14:tracePt t="113206" x="9839325" y="5065713"/>
          <p14:tracePt t="113208" x="9817100" y="5065713"/>
          <p14:tracePt t="113211" x="9793288" y="5041900"/>
          <p14:tracePt t="113213" x="9771063" y="5019675"/>
          <p14:tracePt t="113217" x="9748838" y="5019675"/>
          <p14:tracePt t="113219" x="9726613" y="4997450"/>
          <p14:tracePt t="113221" x="9704388" y="4997450"/>
          <p14:tracePt t="113223" x="9682163" y="4975225"/>
          <p14:tracePt t="113226" x="9637713" y="4953000"/>
          <p14:tracePt t="113227" x="9613900" y="4953000"/>
          <p14:tracePt t="113229" x="9591675" y="4930775"/>
          <p14:tracePt t="113231" x="9547225" y="4908550"/>
          <p14:tracePt t="113233" x="9525000" y="4908550"/>
          <p14:tracePt t="113235" x="9502775" y="4886325"/>
          <p14:tracePt t="113237" x="9458325" y="4864100"/>
          <p14:tracePt t="113240" x="9436100" y="4840288"/>
          <p14:tracePt t="113242" x="9412288" y="4840288"/>
          <p14:tracePt t="113244" x="9390063" y="4818063"/>
          <p14:tracePt t="113245" x="9367838" y="4818063"/>
          <p14:tracePt t="113247" x="9323388" y="4818063"/>
          <p14:tracePt t="113249" x="9301163" y="4795838"/>
          <p14:tracePt t="113251" x="9256713" y="4773613"/>
          <p14:tracePt t="113253" x="9210675" y="4773613"/>
          <p14:tracePt t="113256" x="9188450" y="4751388"/>
          <p14:tracePt t="113258" x="9166225" y="4751388"/>
          <p14:tracePt t="113261" x="9077325" y="4706938"/>
          <p14:tracePt t="113263" x="9055100" y="4706938"/>
          <p14:tracePt t="113265" x="9009063" y="4706938"/>
          <p14:tracePt t="113267" x="8964613" y="4684713"/>
          <p14:tracePt t="113269" x="8920163" y="4684713"/>
          <p14:tracePt t="113271" x="8897938" y="4660900"/>
          <p14:tracePt t="113274" x="8851900" y="4660900"/>
          <p14:tracePt t="113276" x="8807450" y="4660900"/>
          <p14:tracePt t="113278" x="8763000" y="4660900"/>
          <p14:tracePt t="113279" x="8740775" y="4660900"/>
          <p14:tracePt t="113281" x="8674100" y="4638675"/>
          <p14:tracePt t="113283" x="8628063" y="4616450"/>
          <p14:tracePt t="113285" x="8583613" y="4616450"/>
          <p14:tracePt t="113287" x="8561388" y="4594225"/>
          <p14:tracePt t="113290" x="8494713" y="4594225"/>
          <p14:tracePt t="113292" x="8448675" y="4594225"/>
          <p14:tracePt t="113294" x="8426450" y="4594225"/>
          <p14:tracePt t="113295" x="8359775" y="4594225"/>
          <p14:tracePt t="113297" x="8315325" y="4594225"/>
          <p14:tracePt t="113299" x="8293100" y="4594225"/>
          <p14:tracePt t="113301" x="8269288" y="4594225"/>
          <p14:tracePt t="113303" x="8224838" y="4594225"/>
          <p14:tracePt t="113306" x="8158163" y="4594225"/>
          <p14:tracePt t="113309" x="8113713" y="4594225"/>
          <p14:tracePt t="113311" x="8089900" y="4594225"/>
          <p14:tracePt t="113313" x="8045450" y="4594225"/>
          <p14:tracePt t="113315" x="8023225" y="4594225"/>
          <p14:tracePt t="113317" x="8001000" y="4594225"/>
          <p14:tracePt t="113319" x="7978775" y="4594225"/>
          <p14:tracePt t="113321" x="7934325" y="4594225"/>
          <p14:tracePt t="113324" x="7912100" y="4594225"/>
          <p14:tracePt t="113325" x="7888288" y="4594225"/>
          <p14:tracePt t="113327" x="7843838" y="4594225"/>
          <p14:tracePt t="113329" x="7821613" y="4594225"/>
          <p14:tracePt t="113331" x="7799388" y="4594225"/>
          <p14:tracePt t="113333" x="7777163" y="4594225"/>
          <p14:tracePt t="113335" x="7754938" y="4594225"/>
          <p14:tracePt t="113337" x="7732713" y="4616450"/>
          <p14:tracePt t="113342" x="7708900" y="4616450"/>
          <p14:tracePt t="113343" x="7664450" y="4616450"/>
          <p14:tracePt t="113347" x="7642225" y="4638675"/>
          <p14:tracePt t="113351" x="7620000" y="4638675"/>
          <p14:tracePt t="113353" x="7597775" y="4660900"/>
          <p14:tracePt t="113356" x="7575550" y="4684713"/>
          <p14:tracePt t="113359" x="7553325" y="4706938"/>
          <p14:tracePt t="113361" x="7531100" y="4706938"/>
          <p14:tracePt t="113363" x="7507288" y="4706938"/>
          <p14:tracePt t="113365" x="7507288" y="4729163"/>
          <p14:tracePt t="113367" x="7485063" y="4729163"/>
          <p14:tracePt t="113369" x="7462838" y="4751388"/>
          <p14:tracePt t="113371" x="7462838" y="4773613"/>
          <p14:tracePt t="113374" x="7440613" y="4773613"/>
          <p14:tracePt t="113375" x="7440613" y="4795838"/>
          <p14:tracePt t="113379" x="7418388" y="4818063"/>
          <p14:tracePt t="113387" x="7396163" y="4840288"/>
          <p14:tracePt t="113390" x="7373938" y="4864100"/>
          <p14:tracePt t="113393" x="7373938" y="4886325"/>
          <p14:tracePt t="113395" x="7351713" y="4908550"/>
          <p14:tracePt t="113397" x="7351713" y="4930775"/>
          <p14:tracePt t="113403" x="7351713" y="4953000"/>
          <p14:tracePt t="113408" x="7327900" y="4975225"/>
          <p14:tracePt t="113411" x="7327900" y="4997450"/>
          <p14:tracePt t="113415" x="7327900" y="5019675"/>
          <p14:tracePt t="113421" x="7327900" y="5041900"/>
          <p14:tracePt t="113424" x="7327900" y="5065713"/>
          <p14:tracePt t="113431" x="7327900" y="5087938"/>
          <p14:tracePt t="113433" x="7327900" y="5110163"/>
          <p14:tracePt t="113442" x="7327900" y="5132388"/>
          <p14:tracePt t="113447" x="7327900" y="5154613"/>
          <p14:tracePt t="113453" x="7327900" y="5176838"/>
          <p14:tracePt t="113458" x="7327900" y="5199063"/>
          <p14:tracePt t="113463" x="7327900" y="5221288"/>
          <p14:tracePt t="113473" x="7327900" y="5245100"/>
          <p14:tracePt t="113479" x="7351713" y="5267325"/>
          <p14:tracePt t="113487" x="7351713" y="5289550"/>
          <p14:tracePt t="113493" x="7373938" y="5289550"/>
          <p14:tracePt t="113499" x="7396163" y="5311775"/>
          <p14:tracePt t="113513" x="7418388" y="5334000"/>
          <p14:tracePt t="113522" x="7440613" y="5334000"/>
          <p14:tracePt t="113527" x="7485063" y="5356225"/>
          <p14:tracePt t="113529" x="7507288" y="5356225"/>
          <p14:tracePt t="113531" x="7531100" y="5356225"/>
          <p14:tracePt t="113537" x="7553325" y="5378450"/>
          <p14:tracePt t="113542" x="7575550" y="5378450"/>
          <p14:tracePt t="113546" x="7597775" y="5378450"/>
          <p14:tracePt t="113549" x="7620000" y="5378450"/>
          <p14:tracePt t="113551" x="7642225" y="5378450"/>
          <p14:tracePt t="113557" x="7664450" y="5378450"/>
          <p14:tracePt t="113558" x="7686675" y="5378450"/>
          <p14:tracePt t="113559" x="7708900" y="5378450"/>
          <p14:tracePt t="113563" x="7732713" y="5400675"/>
          <p14:tracePt t="113567" x="7754938" y="5400675"/>
          <p14:tracePt t="113569" x="7777163" y="5400675"/>
          <p14:tracePt t="113571" x="7799388" y="5400675"/>
          <p14:tracePt t="113573" x="7821613" y="5400675"/>
          <p14:tracePt t="113575" x="7843838" y="5400675"/>
          <p14:tracePt t="113579" x="7866063" y="5400675"/>
          <p14:tracePt t="113585" x="7888288" y="5400675"/>
          <p14:tracePt t="113588" x="7934325" y="5400675"/>
          <p14:tracePt t="113591" x="7978775" y="5422900"/>
          <p14:tracePt t="113596" x="8001000" y="5422900"/>
          <p14:tracePt t="113597" x="8023225" y="5446713"/>
          <p14:tracePt t="113599" x="8045450" y="5446713"/>
          <p14:tracePt t="113601" x="8067675" y="5446713"/>
          <p14:tracePt t="113607" x="8113713" y="5446713"/>
          <p14:tracePt t="113609" x="8135938" y="5446713"/>
          <p14:tracePt t="113611" x="8180388" y="5446713"/>
          <p14:tracePt t="113615" x="8202613" y="5446713"/>
          <p14:tracePt t="113617" x="8247063" y="5468938"/>
          <p14:tracePt t="113619" x="8269288" y="5468938"/>
          <p14:tracePt t="113621" x="8293100" y="5468938"/>
          <p14:tracePt t="113624" x="8315325" y="5468938"/>
          <p14:tracePt t="113625" x="8337550" y="5468938"/>
          <p14:tracePt t="113627" x="8359775" y="5468938"/>
          <p14:tracePt t="113629" x="8404225" y="5468938"/>
          <p14:tracePt t="113631" x="8426450" y="5491163"/>
          <p14:tracePt t="113633" x="8448675" y="5491163"/>
          <p14:tracePt t="113635" x="8494713" y="5491163"/>
          <p14:tracePt t="113637" x="8516938" y="5491163"/>
          <p14:tracePt t="113640" x="8539163" y="5491163"/>
          <p14:tracePt t="113642" x="8561388" y="5491163"/>
          <p14:tracePt t="113643" x="8583613" y="5491163"/>
          <p14:tracePt t="113645" x="8605838" y="5491163"/>
          <p14:tracePt t="113647" x="8650288" y="5491163"/>
          <p14:tracePt t="113651" x="8674100" y="5491163"/>
          <p14:tracePt t="113653" x="8718550" y="5491163"/>
          <p14:tracePt t="113657" x="8763000" y="5491163"/>
          <p14:tracePt t="113659" x="8785225" y="5491163"/>
          <p14:tracePt t="113661" x="8807450" y="5491163"/>
          <p14:tracePt t="113663" x="8829675" y="5491163"/>
          <p14:tracePt t="113665" x="8875713" y="5491163"/>
          <p14:tracePt t="113667" x="8897938" y="5491163"/>
          <p14:tracePt t="113672" x="8942388" y="5491163"/>
          <p14:tracePt t="113674" x="8964613" y="5491163"/>
          <p14:tracePt t="113676" x="8986838" y="5491163"/>
          <p14:tracePt t="113677" x="9031288" y="5491163"/>
          <p14:tracePt t="113679" x="9055100" y="5491163"/>
          <p14:tracePt t="113683" x="9099550" y="5491163"/>
          <p14:tracePt t="113687" x="9121775" y="5491163"/>
          <p14:tracePt t="113691" x="9144000" y="5491163"/>
          <p14:tracePt t="113693" x="9188450" y="5491163"/>
          <p14:tracePt t="113697" x="9232900" y="5491163"/>
          <p14:tracePt t="113700" x="9256713" y="5491163"/>
          <p14:tracePt t="113701" x="9278938" y="5491163"/>
          <p14:tracePt t="113703" x="9278938" y="5468938"/>
          <p14:tracePt t="113706" x="9301163" y="5468938"/>
          <p14:tracePt t="113709" x="9323388" y="5468938"/>
          <p14:tracePt t="113711" x="9345613" y="5468938"/>
          <p14:tracePt t="113713" x="9367838" y="5468938"/>
          <p14:tracePt t="113718" x="9367838" y="5446713"/>
          <p14:tracePt t="113719" x="9390063" y="5446713"/>
          <p14:tracePt t="113725" x="9412288" y="5446713"/>
          <p14:tracePt t="113727" x="9412288" y="5422900"/>
          <p14:tracePt t="113729" x="9436100" y="5400675"/>
          <p14:tracePt t="113733" x="9458325" y="5400675"/>
          <p14:tracePt t="113740" x="9480550" y="5378450"/>
          <p14:tracePt t="113746" x="9502775" y="5378450"/>
          <p14:tracePt t="113749" x="9502775" y="5356225"/>
          <p14:tracePt t="113754" x="9525000" y="5356225"/>
          <p14:tracePt t="113757" x="9547225" y="5334000"/>
          <p14:tracePt t="113763" x="9569450" y="5311775"/>
          <p14:tracePt t="113766" x="9569450" y="5289550"/>
          <p14:tracePt t="113773" x="9569450" y="5267325"/>
          <p14:tracePt t="113775" x="9591675" y="5267325"/>
          <p14:tracePt t="113777" x="9591675" y="5245100"/>
          <p14:tracePt t="113784" x="9591675" y="5221288"/>
          <p14:tracePt t="113785" x="9591675" y="5199063"/>
          <p14:tracePt t="113791" x="9591675" y="5176838"/>
          <p14:tracePt t="113800" x="9591675" y="5154613"/>
          <p14:tracePt t="113806" x="9591675" y="5132388"/>
          <p14:tracePt t="113809" x="9591675" y="5110163"/>
          <p14:tracePt t="113826" x="9591675" y="5087938"/>
          <p14:tracePt t="113830" x="9591675" y="5065713"/>
          <p14:tracePt t="113839" x="9591675" y="5019675"/>
          <p14:tracePt t="113844" x="9569450" y="4975225"/>
          <p14:tracePt t="113847" x="9525000" y="4953000"/>
          <p14:tracePt t="113849" x="9502775" y="4930775"/>
          <p14:tracePt t="113855" x="9480550" y="4908550"/>
          <p14:tracePt t="113860" x="9436100" y="4886325"/>
          <p14:tracePt t="113864" x="9412288" y="4886325"/>
          <p14:tracePt t="113867" x="9390063" y="4864100"/>
          <p14:tracePt t="113870" x="9345613" y="4840288"/>
          <p14:tracePt t="113875" x="9323388" y="4840288"/>
          <p14:tracePt t="113878" x="9256713" y="4818063"/>
          <p14:tracePt t="113880" x="9232900" y="4818063"/>
          <p14:tracePt t="113887" x="9166225" y="4795838"/>
          <p14:tracePt t="113894" x="9121775" y="4773613"/>
          <p14:tracePt t="113900" x="9009063" y="4773613"/>
          <p14:tracePt t="113905" x="8986838" y="4751388"/>
          <p14:tracePt t="113910" x="8920163" y="4751388"/>
          <p14:tracePt t="113913" x="8875713" y="4751388"/>
          <p14:tracePt t="113917" x="8851900" y="4751388"/>
          <p14:tracePt t="113920" x="8807450" y="4751388"/>
          <p14:tracePt t="113926" x="8785225" y="4751388"/>
          <p14:tracePt t="113930" x="8740775" y="4751388"/>
          <p14:tracePt t="113936" x="8696325" y="4751388"/>
          <p14:tracePt t="113939" x="8674100" y="4751388"/>
          <p14:tracePt t="113945" x="8628063" y="4751388"/>
          <p14:tracePt t="113953" x="8583613" y="4751388"/>
          <p14:tracePt t="113955" x="8583613" y="4773613"/>
          <p14:tracePt t="113961" x="8561388" y="4773613"/>
          <p14:tracePt t="113964" x="8539163" y="4773613"/>
          <p14:tracePt t="113968" x="8516938" y="4795838"/>
          <p14:tracePt t="113971" x="8494713" y="4795838"/>
          <p14:tracePt t="113976" x="8494713" y="4818063"/>
          <p14:tracePt t="113981" x="8470900" y="4840288"/>
          <p14:tracePt t="113984" x="8426450" y="4840288"/>
          <p14:tracePt t="113992" x="8404225" y="4864100"/>
          <p14:tracePt t="113997" x="8382000" y="4886325"/>
          <p14:tracePt t="114000" x="8359775" y="4908550"/>
          <p14:tracePt t="114003" x="8337550" y="4908550"/>
          <p14:tracePt t="114006" x="8337550" y="4930775"/>
          <p14:tracePt t="114011" x="8293100" y="4953000"/>
          <p14:tracePt t="114016" x="8269288" y="4975225"/>
          <p14:tracePt t="114020" x="8247063" y="4997450"/>
          <p14:tracePt t="114026" x="8224838" y="5019675"/>
          <p14:tracePt t="114031" x="8224838" y="5041900"/>
          <p14:tracePt t="114034" x="8202613" y="5065713"/>
          <p14:tracePt t="114036" x="8202613" y="5087938"/>
          <p14:tracePt t="114042" x="8202613" y="5110163"/>
          <p14:tracePt t="114048" x="8180388" y="5132388"/>
          <p14:tracePt t="114052" x="8158163" y="5154613"/>
          <p14:tracePt t="114058" x="8158163" y="5176838"/>
          <p14:tracePt t="114062" x="8158163" y="5199063"/>
          <p14:tracePt t="114071" x="8158163" y="5221288"/>
          <p14:tracePt t="114077" x="8158163" y="5245100"/>
          <p14:tracePt t="114081" x="8158163" y="5267325"/>
          <p14:tracePt t="114086" x="8158163" y="5289550"/>
          <p14:tracePt t="114096" x="8158163" y="5311775"/>
          <p14:tracePt t="114109" x="8158163" y="5334000"/>
          <p14:tracePt t="114112" x="8158163" y="5356225"/>
          <p14:tracePt t="114126" x="8180388" y="5378450"/>
          <p14:tracePt t="114146" x="8202613" y="5400675"/>
          <p14:tracePt t="114156" x="8224838" y="5422900"/>
          <p14:tracePt t="114160" x="8269288" y="5446713"/>
          <p14:tracePt t="114165" x="8269288" y="5468938"/>
          <p14:tracePt t="114169" x="8315325" y="5468938"/>
          <p14:tracePt t="114179" x="8359775" y="5513388"/>
          <p14:tracePt t="114183" x="8382000" y="5513388"/>
          <p14:tracePt t="114186" x="8426450" y="5535613"/>
          <p14:tracePt t="114190" x="8448675" y="5535613"/>
          <p14:tracePt t="114195" x="8516938" y="5535613"/>
          <p14:tracePt t="114200" x="8561388" y="5580063"/>
          <p14:tracePt t="114203" x="8583613" y="5580063"/>
          <p14:tracePt t="114207" x="8605838" y="5580063"/>
          <p14:tracePt t="114215" x="8650288" y="5580063"/>
          <p14:tracePt t="114221" x="8718550" y="5580063"/>
          <p14:tracePt t="114228" x="8807450" y="5580063"/>
          <p14:tracePt t="114233" x="8851900" y="5602288"/>
          <p14:tracePt t="114236" x="8897938" y="5602288"/>
          <p14:tracePt t="114238" x="8920163" y="5602288"/>
          <p14:tracePt t="114242" x="8942388" y="5602288"/>
          <p14:tracePt t="114245" x="8964613" y="5602288"/>
          <p14:tracePt t="114250" x="9031288" y="5602288"/>
          <p14:tracePt t="114254" x="9077325" y="5602288"/>
          <p14:tracePt t="114258" x="9121775" y="5602288"/>
          <p14:tracePt t="114262" x="9144000" y="5602288"/>
          <p14:tracePt t="114266" x="9188450" y="5602288"/>
          <p14:tracePt t="114269" x="9210675" y="5602288"/>
          <p14:tracePt t="114272" x="9256713" y="5602288"/>
          <p14:tracePt t="114274" x="9278938" y="5602288"/>
          <p14:tracePt t="114277" x="9278938" y="5580063"/>
          <p14:tracePt t="114282" x="9345613" y="5557838"/>
          <p14:tracePt t="114286" x="9367838" y="5557838"/>
          <p14:tracePt t="114294" x="9436100" y="5535613"/>
          <p14:tracePt t="114298" x="9458325" y="5535613"/>
          <p14:tracePt t="114301" x="9480550" y="5513388"/>
          <p14:tracePt t="114302" x="9502775" y="5491163"/>
          <p14:tracePt t="114307" x="9525000" y="5491163"/>
          <p14:tracePt t="114311" x="9569450" y="5468938"/>
          <p14:tracePt t="114316" x="9569450" y="5446713"/>
          <p14:tracePt t="114318" x="9591675" y="5422900"/>
          <p14:tracePt t="114322" x="9613900" y="5422900"/>
          <p14:tracePt t="114326" x="9637713" y="5400675"/>
          <p14:tracePt t="114330" x="9659938" y="5378450"/>
          <p14:tracePt t="114336" x="9682163" y="5356225"/>
          <p14:tracePt t="114338" x="9682163" y="5334000"/>
          <p14:tracePt t="114342" x="9704388" y="5334000"/>
          <p14:tracePt t="114345" x="9704388" y="5311775"/>
          <p14:tracePt t="114346" x="9726613" y="5311775"/>
          <p14:tracePt t="114348" x="9726613" y="5289550"/>
          <p14:tracePt t="114356" x="9726613" y="5267325"/>
          <p14:tracePt t="114358" x="9726613" y="5245100"/>
          <p14:tracePt t="114363" x="9726613" y="5221288"/>
          <p14:tracePt t="114371" x="9726613" y="5199063"/>
          <p14:tracePt t="114375" x="9726613" y="5176838"/>
          <p14:tracePt t="114381" x="9726613" y="5154613"/>
          <p14:tracePt t="114383" x="9704388" y="5132388"/>
          <p14:tracePt t="114392" x="9682163" y="5110163"/>
          <p14:tracePt t="114395" x="9659938" y="5087938"/>
          <p14:tracePt t="114401" x="9637713" y="5065713"/>
          <p14:tracePt t="114403" x="9613900" y="5041900"/>
          <p14:tracePt t="114409" x="9591675" y="5041900"/>
          <p14:tracePt t="114411" x="9591675" y="5019675"/>
          <p14:tracePt t="114413" x="9569450" y="5019675"/>
          <p14:tracePt t="114417" x="9547225" y="5019675"/>
          <p14:tracePt t="114419" x="9525000" y="5019675"/>
          <p14:tracePt t="114421" x="9502775" y="4997450"/>
          <p14:tracePt t="114423" x="9480550" y="4975225"/>
          <p14:tracePt t="114425" x="9458325" y="4975225"/>
          <p14:tracePt t="114429" x="9436100" y="4975225"/>
          <p14:tracePt t="114431" x="9412288" y="4975225"/>
          <p14:tracePt t="114433" x="9390063" y="4953000"/>
          <p14:tracePt t="114435" x="9367838" y="4953000"/>
          <p14:tracePt t="114440" x="9323388" y="4930775"/>
          <p14:tracePt t="114441" x="9301163" y="4930775"/>
          <p14:tracePt t="114443" x="9278938" y="4930775"/>
          <p14:tracePt t="114445" x="9256713" y="4930775"/>
          <p14:tracePt t="114447" x="9232900" y="4930775"/>
          <p14:tracePt t="114449" x="9210675" y="4930775"/>
          <p14:tracePt t="114451" x="9166225" y="4930775"/>
          <p14:tracePt t="114453" x="9144000" y="4908550"/>
          <p14:tracePt t="114456" x="9121775" y="4908550"/>
          <p14:tracePt t="114458" x="9099550" y="4908550"/>
          <p14:tracePt t="114459" x="9077325" y="4908550"/>
          <p14:tracePt t="114461" x="9055100" y="4908550"/>
          <p14:tracePt t="114463" x="9031288" y="4908550"/>
          <p14:tracePt t="114467" x="8986838" y="4908550"/>
          <p14:tracePt t="114469" x="8964613" y="4908550"/>
          <p14:tracePt t="114474" x="8920163" y="4908550"/>
          <p14:tracePt t="114475" x="8897938" y="4908550"/>
          <p14:tracePt t="114477" x="8875713" y="4908550"/>
          <p14:tracePt t="114481" x="8851900" y="4908550"/>
          <p14:tracePt t="114485" x="8829675" y="4908550"/>
          <p14:tracePt t="114488" x="8785225" y="4908550"/>
          <p14:tracePt t="114492" x="8763000" y="4908550"/>
          <p14:tracePt t="114495" x="8718550" y="4908550"/>
          <p14:tracePt t="114501" x="8696325" y="4908550"/>
          <p14:tracePt t="114504" x="8674100" y="4908550"/>
          <p14:tracePt t="114507" x="8650288" y="4908550"/>
          <p14:tracePt t="114514" x="8628063" y="4908550"/>
          <p14:tracePt t="114516" x="8605838" y="4908550"/>
          <p14:tracePt t="114522" x="8583613" y="4908550"/>
          <p14:tracePt t="114525" x="8561388" y="4908550"/>
          <p14:tracePt t="114532" x="8539163" y="4908550"/>
          <p14:tracePt t="114536" x="8516938" y="4908550"/>
          <p14:tracePt t="114542" x="8494713" y="4908550"/>
          <p14:tracePt t="114546" x="8470900" y="4908550"/>
          <p14:tracePt t="114552" x="8448675" y="4908550"/>
          <p14:tracePt t="114557" x="8426450" y="4908550"/>
          <p14:tracePt t="114562" x="8404225" y="4908550"/>
          <p14:tracePt t="114566" x="8382000" y="4908550"/>
          <p14:tracePt t="114572" x="8359775" y="4930775"/>
          <p14:tracePt t="114576" x="8337550" y="4930775"/>
          <p14:tracePt t="114580" x="8315325" y="4953000"/>
          <p14:tracePt t="114582" x="8293100" y="4953000"/>
          <p14:tracePt t="114588" x="8269288" y="4953000"/>
          <p14:tracePt t="114591" x="8247063" y="4975225"/>
          <p14:tracePt t="114594" x="8224838" y="4975225"/>
          <p14:tracePt t="114598" x="8202613" y="4997450"/>
          <p14:tracePt t="114602" x="8180388" y="4997450"/>
          <p14:tracePt t="114608" x="8135938" y="5019675"/>
          <p14:tracePt t="114612" x="8135938" y="5041900"/>
          <p14:tracePt t="114614" x="8113713" y="5041900"/>
          <p14:tracePt t="114618" x="8089900" y="5065713"/>
          <p14:tracePt t="114622" x="8067675" y="5065713"/>
          <p14:tracePt t="114626" x="8045450" y="5087938"/>
          <p14:tracePt t="114628" x="8045450" y="5110163"/>
          <p14:tracePt t="114632" x="8023225" y="5110163"/>
          <p14:tracePt t="114634" x="8023225" y="5132388"/>
          <p14:tracePt t="114638" x="8001000" y="5132388"/>
          <p14:tracePt t="114642" x="7978775" y="5154613"/>
          <p14:tracePt t="114644" x="7956550" y="5154613"/>
          <p14:tracePt t="114648" x="7956550" y="5176838"/>
          <p14:tracePt t="114652" x="7934325" y="5176838"/>
          <p14:tracePt t="114654" x="7934325" y="5199063"/>
          <p14:tracePt t="114658" x="7912100" y="5221288"/>
          <p14:tracePt t="114662" x="7888288" y="5221288"/>
          <p14:tracePt t="114664" x="7888288" y="5245100"/>
          <p14:tracePt t="114666" x="7866063" y="5245100"/>
          <p14:tracePt t="114667" x="7866063" y="5267325"/>
          <p14:tracePt t="114672" x="7843838" y="5267325"/>
          <p14:tracePt t="114675" x="7843838" y="5289550"/>
          <p14:tracePt t="114678" x="7843838" y="5311775"/>
          <p14:tracePt t="114682" x="7843838" y="5334000"/>
          <p14:tracePt t="114688" x="7843838" y="5356225"/>
          <p14:tracePt t="114694" x="7843838" y="5378450"/>
          <p14:tracePt t="114698" x="7843838" y="5400675"/>
          <p14:tracePt t="114712" x="7843838" y="5422900"/>
          <p14:tracePt t="114720" x="7843838" y="5446713"/>
          <p14:tracePt t="114728" x="7843838" y="5468938"/>
          <p14:tracePt t="114732" x="7843838" y="5491163"/>
          <p14:tracePt t="114740" x="7843838" y="5513388"/>
          <p14:tracePt t="114754" x="7866063" y="5535613"/>
          <p14:tracePt t="114762" x="7888288" y="5557838"/>
          <p14:tracePt t="114768" x="7934325" y="5580063"/>
          <p14:tracePt t="114770" x="7956550" y="5580063"/>
          <p14:tracePt t="114773" x="7978775" y="5580063"/>
          <p14:tracePt t="114780" x="8001000" y="5602288"/>
          <p14:tracePt t="114782" x="8023225" y="5602288"/>
          <p14:tracePt t="114786" x="8045450" y="5602288"/>
          <p14:tracePt t="114790" x="8067675" y="5602288"/>
          <p14:tracePt t="114809" x="8180388" y="5602288"/>
          <p14:tracePt t="114812" x="8202613" y="5602288"/>
          <p14:tracePt t="114813" x="8224838" y="5602288"/>
          <p14:tracePt t="114820" x="8247063" y="5602288"/>
          <p14:tracePt t="114823" x="8269288" y="5602288"/>
          <p14:tracePt t="114828" x="8293100" y="5602288"/>
          <p14:tracePt t="114832" x="8315325" y="5602288"/>
          <p14:tracePt t="114838" x="8337550" y="5602288"/>
          <p14:tracePt t="114841" x="8359775" y="5602288"/>
          <p14:tracePt t="114846" x="8382000" y="5602288"/>
          <p14:tracePt t="114850" x="8404225" y="5602288"/>
          <p14:tracePt t="114854" x="8426450" y="5602288"/>
          <p14:tracePt t="114858" x="8448675" y="5602288"/>
          <p14:tracePt t="114860" x="8470900" y="5602288"/>
          <p14:tracePt t="114866" x="8494713" y="5602288"/>
          <p14:tracePt t="114874" x="8516938" y="5602288"/>
          <p14:tracePt t="114876" x="8539163" y="5602288"/>
          <p14:tracePt t="114884" x="8561388" y="5602288"/>
          <p14:tracePt t="114896" x="8583613" y="5602288"/>
          <p14:tracePt t="114910" x="8605838" y="5602288"/>
          <p14:tracePt t="114916" x="8628063" y="5580063"/>
          <p14:tracePt t="114964" x="8650288" y="5580063"/>
          <p14:tracePt t="115217" x="8674100" y="5557838"/>
          <p14:tracePt t="115303" x="8696325" y="5535613"/>
          <p14:tracePt t="115361" x="8718550" y="5535613"/>
          <p14:tracePt t="115391" x="8740775" y="5513388"/>
          <p14:tracePt t="115396" x="8763000" y="5513388"/>
          <p14:tracePt t="115408" x="8785225" y="5491163"/>
          <p14:tracePt t="115453" x="8785225" y="5513388"/>
          <p14:tracePt t="115599" x="8807450" y="5513388"/>
          <p14:tracePt t="115608" x="8829675" y="5513388"/>
          <p14:tracePt t="115615" x="8851900" y="5513388"/>
          <p14:tracePt t="115622" x="8875713" y="5513388"/>
          <p14:tracePt t="115675" x="8875713" y="5491163"/>
          <p14:tracePt t="115681" x="8851900" y="5491163"/>
          <p14:tracePt t="115687" x="8829675" y="5468938"/>
          <p14:tracePt t="115695" x="8829675" y="5446713"/>
          <p14:tracePt t="115701" x="8829675" y="5422900"/>
          <p14:tracePt t="115705" x="8807450" y="5422900"/>
          <p14:tracePt t="115710" x="8785225" y="5400675"/>
          <p14:tracePt t="115715" x="8763000" y="5400675"/>
          <p14:tracePt t="115721" x="8740775" y="5400675"/>
          <p14:tracePt t="115727" x="8718550" y="5378450"/>
          <p14:tracePt t="115734" x="8674100" y="5356225"/>
          <p14:tracePt t="115743" x="8650288" y="5334000"/>
          <p14:tracePt t="115748" x="8628063" y="5334000"/>
          <p14:tracePt t="115754" x="8583613" y="5334000"/>
          <p14:tracePt t="115762" x="8583613" y="5311775"/>
          <p14:tracePt t="115771" x="8561388" y="5311775"/>
          <p14:tracePt t="115783" x="8561388" y="5289550"/>
          <p14:tracePt t="115797" x="8561388" y="5267325"/>
          <p14:tracePt t="115826" x="8561388" y="5245100"/>
          <p14:tracePt t="115833" x="8539163" y="5245100"/>
          <p14:tracePt t="115844" x="8516938" y="5221288"/>
          <p14:tracePt t="115850" x="8494713" y="5221288"/>
          <p14:tracePt t="115857" x="8494713" y="5199063"/>
          <p14:tracePt t="115867" x="8426450" y="5176838"/>
          <p14:tracePt t="115870" x="8404225" y="5176838"/>
          <p14:tracePt t="115875" x="8359775" y="5154613"/>
          <p14:tracePt t="115879" x="8315325" y="5154613"/>
          <p14:tracePt t="115884" x="8224838" y="5132388"/>
          <p14:tracePt t="115888" x="8180388" y="5110163"/>
          <p14:tracePt t="115892" x="8135938" y="5110163"/>
          <p14:tracePt t="115897" x="8067675" y="5087938"/>
          <p14:tracePt t="115901" x="7956550" y="5065713"/>
          <p14:tracePt t="115905" x="7866063" y="5019675"/>
          <p14:tracePt t="115909" x="7732713" y="4997450"/>
          <p14:tracePt t="115913" x="7642225" y="4953000"/>
          <p14:tracePt t="115917" x="7507288" y="4908550"/>
          <p14:tracePt t="115921" x="7327900" y="4840288"/>
          <p14:tracePt t="115925" x="7194550" y="4818063"/>
          <p14:tracePt t="115929" x="7015163" y="4729163"/>
          <p14:tracePt t="115933" x="6835775" y="4660900"/>
          <p14:tracePt t="115938" x="6543675" y="4549775"/>
          <p14:tracePt t="115943" x="6364288" y="4483100"/>
          <p14:tracePt t="115947" x="6140450" y="4370388"/>
          <p14:tracePt t="115951" x="5938838" y="4279900"/>
          <p14:tracePt t="115955" x="5580063" y="4146550"/>
          <p14:tracePt t="115959" x="5311775" y="4033838"/>
          <p14:tracePt t="115963" x="5087938" y="3944938"/>
          <p14:tracePt t="115968" x="4729163" y="3765550"/>
          <p14:tracePt t="115972" x="4638675" y="3721100"/>
          <p14:tracePt t="115976" x="4303713" y="3563938"/>
          <p14:tracePt t="115981" x="4078288" y="3451225"/>
          <p14:tracePt t="115984" x="3944938" y="3384550"/>
          <p14:tracePt t="115988" x="3787775" y="3294063"/>
          <p14:tracePt t="115992" x="3652838" y="3227388"/>
          <p14:tracePt t="115996" x="3563938" y="3182938"/>
          <p14:tracePt t="116001" x="3473450" y="3136900"/>
          <p14:tracePt t="116005" x="3406775" y="3070225"/>
          <p14:tracePt t="116009" x="3340100" y="3025775"/>
          <p14:tracePt t="116012" x="3316288" y="3003550"/>
          <p14:tracePt t="116020" x="3271838" y="2959100"/>
          <p14:tracePt t="116026" x="3271838" y="2935288"/>
          <p14:tracePt t="116031" x="3271838" y="2913063"/>
          <p14:tracePt t="116035" x="3271838" y="2890838"/>
          <p14:tracePt t="116046" x="3271838" y="2868613"/>
          <p14:tracePt t="116058" x="3271838" y="2846388"/>
          <p14:tracePt t="116082" x="3271838" y="2824163"/>
          <p14:tracePt t="116251" x="3294063" y="2801938"/>
          <p14:tracePt t="116280" x="3316288" y="2779713"/>
          <p14:tracePt t="116285" x="3362325" y="2733675"/>
          <p14:tracePt t="116295" x="3384550" y="2711450"/>
          <p14:tracePt t="116303" x="3406775" y="2689225"/>
          <p14:tracePt t="116313" x="3473450" y="2622550"/>
          <p14:tracePt t="116318" x="3495675" y="2600325"/>
          <p14:tracePt t="116320" x="3517900" y="2578100"/>
          <p14:tracePt t="116325" x="3541713" y="2554288"/>
          <p14:tracePt t="116329" x="3563938" y="2532063"/>
          <p14:tracePt t="116336" x="3563938" y="2509838"/>
          <p14:tracePt t="116337" x="3563938" y="2487613"/>
          <p14:tracePt t="116342" x="3586163" y="2465388"/>
          <p14:tracePt t="116347" x="3586163" y="2443163"/>
          <p14:tracePt t="116352" x="3586163" y="2420938"/>
          <p14:tracePt t="116357" x="3608388" y="2398713"/>
          <p14:tracePt t="116361" x="3630613" y="2374900"/>
          <p14:tracePt t="116365" x="3630613" y="2352675"/>
          <p14:tracePt t="116369" x="3630613" y="2330450"/>
          <p14:tracePt t="116375" x="3652838" y="2308225"/>
          <p14:tracePt t="116377" x="3652838" y="2286000"/>
          <p14:tracePt t="116383" x="3652838" y="2263775"/>
          <p14:tracePt t="116392" x="3652838" y="2241550"/>
          <p14:tracePt t="116397" x="3652838" y="2219325"/>
          <p14:tracePt t="116401" x="3652838" y="2197100"/>
          <p14:tracePt t="116408" x="3675063" y="2173288"/>
          <p14:tracePt t="116413" x="3675063" y="2151063"/>
          <p14:tracePt t="116427" x="3675063" y="2128838"/>
          <p14:tracePt t="116447" x="3675063" y="2106613"/>
          <p14:tracePt t="116487" x="3697288" y="2106613"/>
          <p14:tracePt t="116490" x="3697288" y="2084388"/>
          <p14:tracePt t="116497" x="3697288" y="2062163"/>
          <p14:tracePt t="116499" x="3721100" y="2062163"/>
          <p14:tracePt t="116503" x="3721100" y="2039938"/>
          <p14:tracePt t="116509" x="3721100" y="2017713"/>
          <p14:tracePt t="116521" x="3721100" y="1993900"/>
          <p14:tracePt t="116525" x="3743325" y="1993900"/>
          <p14:tracePt t="116531" x="3743325" y="1971675"/>
          <p14:tracePt t="116542" x="3743325" y="1949450"/>
          <p14:tracePt t="116543" x="3743325" y="1927225"/>
          <p14:tracePt t="116551" x="3765550" y="1927225"/>
          <p14:tracePt t="116553" x="3765550" y="1905000"/>
          <p14:tracePt t="116563" x="3765550" y="1882775"/>
          <p14:tracePt t="116573" x="3765550" y="1860550"/>
          <p14:tracePt t="116579" x="3765550" y="1838325"/>
          <p14:tracePt t="116585" x="3765550" y="1816100"/>
          <p14:tracePt t="116595" x="3765550" y="1792288"/>
          <p14:tracePt t="116603" x="3765550" y="1770063"/>
          <p14:tracePt t="116607" x="3765550" y="1747838"/>
          <p14:tracePt t="116615" x="3765550" y="1725613"/>
          <p14:tracePt t="116625" x="3765550" y="1703388"/>
          <p14:tracePt t="116635" x="3765550" y="1681163"/>
          <p14:tracePt t="116665" x="3765550" y="1658938"/>
          <p14:tracePt t="116985" x="3765550" y="1681163"/>
          <p14:tracePt t="116993" x="3765550" y="1703388"/>
          <p14:tracePt t="117003" x="3765550" y="1725613"/>
          <p14:tracePt t="117008" x="3743325" y="1747838"/>
          <p14:tracePt t="117018" x="3743325" y="1770063"/>
          <p14:tracePt t="117026" x="3743325" y="1792288"/>
          <p14:tracePt t="117031" x="3743325" y="1816100"/>
          <p14:tracePt t="117041" x="3743325" y="1860550"/>
          <p14:tracePt t="117047" x="3743325" y="1882775"/>
          <p14:tracePt t="117056" x="3743325" y="1905000"/>
          <p14:tracePt t="117063" x="3743325" y="1949450"/>
          <p14:tracePt t="117076" x="3743325" y="1971675"/>
          <p14:tracePt t="117080" x="3743325" y="1993900"/>
          <p14:tracePt t="117089" x="3743325" y="2017713"/>
          <p14:tracePt t="117094" x="3743325" y="2039938"/>
          <p14:tracePt t="117103" x="3743325" y="2062163"/>
          <p14:tracePt t="117110" x="3743325" y="2084388"/>
          <p14:tracePt t="117117" x="3743325" y="2106613"/>
          <p14:tracePt t="117128" x="3743325" y="2151063"/>
          <p14:tracePt t="117135" x="3743325" y="2173288"/>
          <p14:tracePt t="117144" x="3743325" y="2219325"/>
          <p14:tracePt t="117154" x="3743325" y="2241550"/>
          <p14:tracePt t="117163" x="3743325" y="2263775"/>
          <p14:tracePt t="117169" x="3743325" y="2286000"/>
          <p14:tracePt t="117176" x="3743325" y="2308225"/>
          <p14:tracePt t="117185" x="3743325" y="2330450"/>
          <p14:tracePt t="117193" x="3743325" y="2352675"/>
          <p14:tracePt t="117199" x="3743325" y="2374900"/>
          <p14:tracePt t="117203" x="3743325" y="2398713"/>
          <p14:tracePt t="117211" x="3743325" y="2420938"/>
          <p14:tracePt t="117214" x="3743325" y="2443163"/>
          <p14:tracePt t="117221" x="3743325" y="2465388"/>
          <p14:tracePt t="117227" x="3743325" y="2487613"/>
          <p14:tracePt t="117230" x="3743325" y="2509838"/>
          <p14:tracePt t="117240" x="3743325" y="2532063"/>
          <p14:tracePt t="117245" x="3743325" y="2554288"/>
          <p14:tracePt t="117253" x="3743325" y="2578100"/>
          <p14:tracePt t="117257" x="3743325" y="2600325"/>
          <p14:tracePt t="117263" x="3743325" y="2622550"/>
          <p14:tracePt t="117269" x="3743325" y="2644775"/>
          <p14:tracePt t="117281" x="3743325" y="2667000"/>
          <p14:tracePt t="117284" x="3743325" y="2689225"/>
          <p14:tracePt t="117295" x="3743325" y="2711450"/>
          <p14:tracePt t="117310" x="3743325" y="2733675"/>
          <p14:tracePt t="117417" x="3743325" y="2711450"/>
          <p14:tracePt t="117423" x="3743325" y="2689225"/>
          <p14:tracePt t="117428" x="3765550" y="2622550"/>
          <p14:tracePt t="117432" x="3765550" y="2578100"/>
          <p14:tracePt t="117436" x="3765550" y="2532063"/>
          <p14:tracePt t="117440" x="3765550" y="2509838"/>
          <p14:tracePt t="117445" x="3765550" y="2487613"/>
          <p14:tracePt t="117449" x="3765550" y="2443163"/>
          <p14:tracePt t="117452" x="3765550" y="2420938"/>
          <p14:tracePt t="117461" x="3765550" y="2352675"/>
          <p14:tracePt t="117464" x="3787775" y="2330450"/>
          <p14:tracePt t="117467" x="3787775" y="2286000"/>
          <p14:tracePt t="117471" x="3787775" y="2263775"/>
          <p14:tracePt t="117475" x="3787775" y="2219325"/>
          <p14:tracePt t="117478" x="3787775" y="2197100"/>
          <p14:tracePt t="117480" x="3787775" y="2173288"/>
          <p14:tracePt t="117482" x="3787775" y="2151063"/>
          <p14:tracePt t="117484" x="3810000" y="2151063"/>
          <p14:tracePt t="117486" x="3810000" y="2128838"/>
          <p14:tracePt t="117488" x="3810000" y="2106613"/>
          <p14:tracePt t="117493" x="3810000" y="2062163"/>
          <p14:tracePt t="117496" x="3810000" y="2039938"/>
          <p14:tracePt t="117500" x="3810000" y="2017713"/>
          <p14:tracePt t="117508" x="3810000" y="1993900"/>
          <p14:tracePt t="117511" x="3810000" y="1971675"/>
          <p14:tracePt t="117514" x="3810000" y="1949450"/>
          <p14:tracePt t="117520" x="3810000" y="1927225"/>
          <p14:tracePt t="117522" x="3810000" y="1905000"/>
          <p14:tracePt t="117526" x="3810000" y="1882775"/>
          <p14:tracePt t="117532" x="3810000" y="1860550"/>
          <p14:tracePt t="117542" x="3810000" y="1816100"/>
          <p14:tracePt t="117552" x="3810000" y="1792288"/>
          <p14:tracePt t="117566" x="3810000" y="1770063"/>
          <p14:tracePt t="117655" x="3810000" y="1792288"/>
          <p14:tracePt t="117664" x="3810000" y="1838325"/>
          <p14:tracePt t="117668" x="3787775" y="1882775"/>
          <p14:tracePt t="117673" x="3787775" y="1905000"/>
          <p14:tracePt t="117676" x="3787775" y="1949450"/>
          <p14:tracePt t="117680" x="3787775" y="1993900"/>
          <p14:tracePt t="117684" x="3787775" y="2017713"/>
          <p14:tracePt t="117689" x="3765550" y="2062163"/>
          <p14:tracePt t="117693" x="3765550" y="2084388"/>
          <p14:tracePt t="117696" x="3765550" y="2128838"/>
          <p14:tracePt t="117700" x="3765550" y="2151063"/>
          <p14:tracePt t="117705" x="3765550" y="2197100"/>
          <p14:tracePt t="117708" x="3765550" y="2219325"/>
          <p14:tracePt t="117713" x="3743325" y="2263775"/>
          <p14:tracePt t="117715" x="3743325" y="2286000"/>
          <p14:tracePt t="117718" x="3743325" y="2330450"/>
          <p14:tracePt t="117725" x="3743325" y="2352675"/>
          <p14:tracePt t="117727" x="3743325" y="2374900"/>
          <p14:tracePt t="117732" x="3721100" y="2398713"/>
          <p14:tracePt t="117735" x="3721100" y="2420938"/>
          <p14:tracePt t="117738" x="3721100" y="2443163"/>
          <p14:tracePt t="117741" x="3721100" y="2465388"/>
          <p14:tracePt t="117743" x="3721100" y="2487613"/>
          <p14:tracePt t="117745" x="3721100" y="2509838"/>
          <p14:tracePt t="117752" x="3721100" y="2532063"/>
          <p14:tracePt t="117753" x="3721100" y="2554288"/>
          <p14:tracePt t="117758" x="3721100" y="2578100"/>
          <p14:tracePt t="117762" x="3721100" y="2600325"/>
          <p14:tracePt t="117766" x="3721100" y="2622550"/>
          <p14:tracePt t="117771" x="3721100" y="2644775"/>
          <p14:tracePt t="117774" x="3721100" y="2667000"/>
          <p14:tracePt t="117782" x="3721100" y="2689225"/>
          <p14:tracePt t="117791" x="3721100" y="2711450"/>
          <p14:tracePt t="117820" x="3721100" y="2733675"/>
          <p14:tracePt t="117890" x="3743325" y="2711450"/>
          <p14:tracePt t="117894" x="3743325" y="2689225"/>
          <p14:tracePt t="117898" x="3743325" y="2667000"/>
          <p14:tracePt t="117902" x="3765550" y="2622550"/>
          <p14:tracePt t="117905" x="3765550" y="2600325"/>
          <p14:tracePt t="117909" x="3765550" y="2578100"/>
          <p14:tracePt t="117913" x="3765550" y="2509838"/>
          <p14:tracePt t="117916" x="3765550" y="2487613"/>
          <p14:tracePt t="117920" x="3765550" y="2443163"/>
          <p14:tracePt t="117925" x="3765550" y="2398713"/>
          <p14:tracePt t="117929" x="3787775" y="2352675"/>
          <p14:tracePt t="117933" x="3787775" y="2330450"/>
          <p14:tracePt t="117936" x="3810000" y="2263775"/>
          <p14:tracePt t="117942" x="3810000" y="2219325"/>
          <p14:tracePt t="117946" x="3810000" y="2151063"/>
          <p14:tracePt t="117949" x="3810000" y="2128838"/>
          <p14:tracePt t="117953" x="3810000" y="2106613"/>
          <p14:tracePt t="117958" x="3810000" y="2039938"/>
          <p14:tracePt t="117966" x="3810000" y="1971675"/>
          <p14:tracePt t="117975" x="3810000" y="1949450"/>
          <p14:tracePt t="117980" x="3810000" y="1927225"/>
          <p14:tracePt t="117989" x="3810000" y="1882775"/>
          <p14:tracePt t="117992" x="3810000" y="1860550"/>
          <p14:tracePt t="117999" x="3810000" y="1838325"/>
          <p14:tracePt t="118003" x="3810000" y="1816100"/>
          <p14:tracePt t="118012" x="3810000" y="1792288"/>
          <p14:tracePt t="118014" x="3810000" y="1770063"/>
          <p14:tracePt t="118019" x="3810000" y="1747838"/>
          <p14:tracePt t="118029" x="3810000" y="1725613"/>
          <p14:tracePt t="118037" x="3810000" y="1703388"/>
          <p14:tracePt t="118103" x="3810000" y="1725613"/>
          <p14:tracePt t="118110" x="3810000" y="1747838"/>
          <p14:tracePt t="118115" x="3810000" y="1770063"/>
          <p14:tracePt t="118121" x="3810000" y="1792288"/>
          <p14:tracePt t="118130" x="3810000" y="1860550"/>
          <p14:tracePt t="118134" x="3810000" y="1882775"/>
          <p14:tracePt t="118139" x="3810000" y="1905000"/>
          <p14:tracePt t="118143" x="3787775" y="1949450"/>
          <p14:tracePt t="118148" x="3787775" y="1993900"/>
          <p14:tracePt t="118156" x="3787775" y="2017713"/>
          <p14:tracePt t="118159" x="3787775" y="2062163"/>
          <p14:tracePt t="118169" x="3787775" y="2128838"/>
          <p14:tracePt t="118174" x="3787775" y="2173288"/>
          <p14:tracePt t="118179" x="3787775" y="2219325"/>
          <p14:tracePt t="118183" x="3787775" y="2241550"/>
          <p14:tracePt t="118189" x="3765550" y="2263775"/>
          <p14:tracePt t="118196" x="3765550" y="2308225"/>
          <p14:tracePt t="118201" x="3765550" y="2330450"/>
          <p14:tracePt t="118205" x="3765550" y="2352675"/>
          <p14:tracePt t="118214" x="3765550" y="2398713"/>
          <p14:tracePt t="118226" x="3765550" y="2420938"/>
          <p14:tracePt t="118233" x="3765550" y="2443163"/>
          <p14:tracePt t="118315" x="3765550" y="2420938"/>
          <p14:tracePt t="118321" x="3765550" y="2374900"/>
          <p14:tracePt t="118326" x="3765550" y="2308225"/>
          <p14:tracePt t="118330" x="3765550" y="2263775"/>
          <p14:tracePt t="118333" x="3765550" y="2241550"/>
          <p14:tracePt t="118336" x="3765550" y="2197100"/>
          <p14:tracePt t="118341" x="3765550" y="2173288"/>
          <p14:tracePt t="118346" x="3765550" y="2106613"/>
          <p14:tracePt t="118349" x="3765550" y="2062163"/>
          <p14:tracePt t="118353" x="3765550" y="2039938"/>
          <p14:tracePt t="118357" x="3765550" y="1993900"/>
          <p14:tracePt t="118361" x="3765550" y="1927225"/>
          <p14:tracePt t="118364" x="3765550" y="1882775"/>
          <p14:tracePt t="118368" x="3765550" y="1860550"/>
          <p14:tracePt t="118373" x="3765550" y="1816100"/>
          <p14:tracePt t="118377" x="3765550" y="1792288"/>
          <p14:tracePt t="118380" x="3765550" y="1770063"/>
          <p14:tracePt t="118384" x="3765550" y="1725613"/>
          <p14:tracePt t="118388" x="3765550" y="1703388"/>
          <p14:tracePt t="118392" x="3765550" y="1681163"/>
          <p14:tracePt t="118399" x="3765550" y="1658938"/>
          <p14:tracePt t="118404" x="3765550" y="1636713"/>
          <p14:tracePt t="118455" x="3765550" y="1658938"/>
          <p14:tracePt t="118462" x="3765550" y="1703388"/>
          <p14:tracePt t="118466" x="3765550" y="1747838"/>
          <p14:tracePt t="118470" x="3743325" y="1770063"/>
          <p14:tracePt t="118475" x="3743325" y="1792288"/>
          <p14:tracePt t="118479" x="3743325" y="1816100"/>
          <p14:tracePt t="118483" x="3743325" y="1860550"/>
          <p14:tracePt t="118487" x="3743325" y="1882775"/>
          <p14:tracePt t="118491" x="3743325" y="1905000"/>
          <p14:tracePt t="118495" x="3743325" y="1949450"/>
          <p14:tracePt t="118498" x="3743325" y="1971675"/>
          <p14:tracePt t="118503" x="3721100" y="2017713"/>
          <p14:tracePt t="118513" x="3721100" y="2106613"/>
          <p14:tracePt t="118518" x="3721100" y="2151063"/>
          <p14:tracePt t="118523" x="3721100" y="2173288"/>
          <p14:tracePt t="118528" x="3721100" y="2241550"/>
          <p14:tracePt t="118532" x="3721100" y="2286000"/>
          <p14:tracePt t="118541" x="3721100" y="2308225"/>
          <p14:tracePt t="118545" x="3721100" y="2330450"/>
          <p14:tracePt t="118548" x="3721100" y="2352675"/>
          <p14:tracePt t="118551" x="3721100" y="2374900"/>
          <p14:tracePt t="118555" x="3721100" y="2398713"/>
          <p14:tracePt t="118563" x="3721100" y="2443163"/>
          <p14:tracePt t="118567" x="3721100" y="2465388"/>
          <p14:tracePt t="118572" x="3721100" y="2487613"/>
          <p14:tracePt t="118581" x="3721100" y="2532063"/>
          <p14:tracePt t="118648" x="3721100" y="2509838"/>
          <p14:tracePt t="118654" x="3721100" y="2465388"/>
          <p14:tracePt t="118658" x="3721100" y="2420938"/>
          <p14:tracePt t="118666" x="3743325" y="2352675"/>
          <p14:tracePt t="118670" x="3743325" y="2330450"/>
          <p14:tracePt t="118674" x="3743325" y="2286000"/>
          <p14:tracePt t="118679" x="3743325" y="2241550"/>
          <p14:tracePt t="118682" x="3743325" y="2197100"/>
          <p14:tracePt t="118688" x="3743325" y="2128838"/>
          <p14:tracePt t="118692" x="3765550" y="2084388"/>
          <p14:tracePt t="118696" x="3765550" y="2039938"/>
          <p14:tracePt t="118700" x="3765550" y="2017713"/>
          <p14:tracePt t="118705" x="3765550" y="1971675"/>
          <p14:tracePt t="118709" x="3787775" y="1927225"/>
          <p14:tracePt t="118713" x="3787775" y="1905000"/>
          <p14:tracePt t="118717" x="3787775" y="1860550"/>
          <p14:tracePt t="118721" x="3787775" y="1838325"/>
          <p14:tracePt t="118724" x="3787775" y="1816100"/>
          <p14:tracePt t="118734" x="3787775" y="1792288"/>
          <p14:tracePt t="118740" x="3787775" y="1770063"/>
          <p14:tracePt t="118746" x="3787775" y="1747838"/>
          <p14:tracePt t="118793" x="3787775" y="1770063"/>
          <p14:tracePt t="118797" x="3787775" y="1792288"/>
          <p14:tracePt t="118799" x="3787775" y="1816100"/>
          <p14:tracePt t="118806" x="3787775" y="1860550"/>
          <p14:tracePt t="118809" x="3787775" y="1882775"/>
          <p14:tracePt t="118811" x="3787775" y="1905000"/>
          <p14:tracePt t="118813" x="3787775" y="1927225"/>
          <p14:tracePt t="118819" x="3787775" y="1949450"/>
          <p14:tracePt t="118824" x="3787775" y="1971675"/>
          <p14:tracePt t="118827" x="3787775" y="1993900"/>
          <p14:tracePt t="118829" x="3787775" y="2017713"/>
          <p14:tracePt t="118833" x="3787775" y="2039938"/>
          <p14:tracePt t="118837" x="3787775" y="2062163"/>
          <p14:tracePt t="118841" x="3787775" y="2084388"/>
          <p14:tracePt t="118843" x="3787775" y="2106613"/>
          <p14:tracePt t="118850" x="3787775" y="2128838"/>
          <p14:tracePt t="118851" x="3787775" y="2151063"/>
          <p14:tracePt t="118856" x="3787775" y="2173288"/>
          <p14:tracePt t="118858" x="3787775" y="2197100"/>
          <p14:tracePt t="118863" x="3787775" y="2219325"/>
          <p14:tracePt t="118867" x="3787775" y="2241550"/>
          <p14:tracePt t="118873" x="3787775" y="2263775"/>
          <p14:tracePt t="118881" x="3787775" y="2286000"/>
          <p14:tracePt t="118887" x="3787775" y="2308225"/>
          <p14:tracePt t="118894" x="3787775" y="2330450"/>
          <p14:tracePt t="118908" x="3787775" y="2352675"/>
          <p14:tracePt t="118955" x="3787775" y="2330450"/>
          <p14:tracePt t="118960" x="3787775" y="2286000"/>
          <p14:tracePt t="118962" x="3787775" y="2263775"/>
          <p14:tracePt t="118968" x="3787775" y="2197100"/>
          <p14:tracePt t="118971" x="3787775" y="2173288"/>
          <p14:tracePt t="118974" x="3787775" y="2151063"/>
          <p14:tracePt t="118978" x="3787775" y="2106613"/>
          <p14:tracePt t="118982" x="3787775" y="2084388"/>
          <p14:tracePt t="118984" x="3787775" y="2062163"/>
          <p14:tracePt t="118985" x="3787775" y="2039938"/>
          <p14:tracePt t="118990" x="3787775" y="2017713"/>
          <p14:tracePt t="118992" x="3810000" y="1993900"/>
          <p14:tracePt t="118994" x="3810000" y="1971675"/>
          <p14:tracePt t="118995" x="3810000" y="1949450"/>
          <p14:tracePt t="118998" x="3810000" y="1927225"/>
          <p14:tracePt t="119000" x="3832225" y="1905000"/>
          <p14:tracePt t="119004" x="3832225" y="1882775"/>
          <p14:tracePt t="119007" x="3832225" y="1838325"/>
          <p14:tracePt t="119012" x="3832225" y="1816100"/>
          <p14:tracePt t="119013" x="3832225" y="1792288"/>
          <p14:tracePt t="119016" x="3832225" y="1770063"/>
          <p14:tracePt t="119023" x="3832225" y="1747838"/>
          <p14:tracePt t="119044" x="3832225" y="1725613"/>
          <p14:tracePt t="119085" x="3832225" y="1747838"/>
          <p14:tracePt t="119092" x="3832225" y="1816100"/>
          <p14:tracePt t="119097" x="3832225" y="1838325"/>
          <p14:tracePt t="119104" x="3810000" y="1949450"/>
          <p14:tracePt t="119116" x="3810000" y="2017713"/>
          <p14:tracePt t="119120" x="3810000" y="2062163"/>
          <p14:tracePt t="119124" x="3810000" y="2084388"/>
          <p14:tracePt t="119128" x="3810000" y="2106613"/>
          <p14:tracePt t="119134" x="3810000" y="2151063"/>
          <p14:tracePt t="119139" x="3787775" y="2173288"/>
          <p14:tracePt t="119147" x="3787775" y="2197100"/>
          <p14:tracePt t="119150" x="3787775" y="2219325"/>
          <p14:tracePt t="119160" x="3787775" y="2241550"/>
          <p14:tracePt t="119165" x="3787775" y="2263775"/>
          <p14:tracePt t="119177" x="3787775" y="2286000"/>
          <p14:tracePt t="119240" x="3787775" y="2241550"/>
          <p14:tracePt t="119247" x="3787775" y="2219325"/>
          <p14:tracePt t="119251" x="3787775" y="2173288"/>
          <p14:tracePt t="119255" x="3787775" y="2151063"/>
          <p14:tracePt t="119258" x="3810000" y="2106613"/>
          <p14:tracePt t="119262" x="3810000" y="2084388"/>
          <p14:tracePt t="119266" x="3832225" y="2062163"/>
          <p14:tracePt t="119270" x="3832225" y="2039938"/>
          <p14:tracePt t="119274" x="3832225" y="1993900"/>
          <p14:tracePt t="119283" x="3832225" y="1971675"/>
          <p14:tracePt t="119288" x="3832225" y="1949450"/>
          <p14:tracePt t="119294" x="3832225" y="1927225"/>
          <p14:tracePt t="119346" x="3832225" y="1949450"/>
          <p14:tracePt t="119349" x="3832225" y="1971675"/>
          <p14:tracePt t="119352" x="3832225" y="1993900"/>
          <p14:tracePt t="119355" x="3832225" y="2017713"/>
          <p14:tracePt t="119360" x="3832225" y="2062163"/>
          <p14:tracePt t="119362" x="3832225" y="2084388"/>
          <p14:tracePt t="119364" x="3832225" y="2106613"/>
          <p14:tracePt t="119368" x="3832225" y="2151063"/>
          <p14:tracePt t="119374" x="3832225" y="2173288"/>
          <p14:tracePt t="119378" x="3832225" y="2197100"/>
          <p14:tracePt t="119382" x="3832225" y="2219325"/>
          <p14:tracePt t="119384" x="3810000" y="2241550"/>
          <p14:tracePt t="119393" x="3810000" y="2263775"/>
          <p14:tracePt t="119398" x="3810000" y="2286000"/>
          <p14:tracePt t="119407" x="3810000" y="2308225"/>
          <p14:tracePt t="119427" x="3810000" y="2330450"/>
          <p14:tracePt t="119505" x="3810000" y="2308225"/>
          <p14:tracePt t="119513" x="3810000" y="2286000"/>
          <p14:tracePt t="119524" x="3810000" y="2263775"/>
          <p14:tracePt t="119539" x="3787775" y="2263775"/>
          <p14:tracePt t="119547" x="3787775" y="2241550"/>
          <p14:tracePt t="119553" x="3787775" y="2219325"/>
          <p14:tracePt t="119561" x="3765550" y="2219325"/>
          <p14:tracePt t="119568" x="3743325" y="2197100"/>
          <p14:tracePt t="119572" x="3721100" y="2173288"/>
          <p14:tracePt t="119579" x="3697288" y="2173288"/>
          <p14:tracePt t="119584" x="3675063" y="2151063"/>
          <p14:tracePt t="119587" x="3652838" y="2151063"/>
          <p14:tracePt t="119594" x="3630613" y="2128838"/>
          <p14:tracePt t="119603" x="3608388" y="2128838"/>
          <p14:tracePt t="119611" x="3586163" y="2128838"/>
          <p14:tracePt t="119615" x="3563938" y="2128838"/>
          <p14:tracePt t="119619" x="3541713" y="2128838"/>
          <p14:tracePt t="119631" x="3517900" y="2128838"/>
          <p14:tracePt t="119646" x="3495675" y="2106613"/>
          <p14:tracePt t="119656" x="3473450" y="2106613"/>
          <p14:tracePt t="119663" x="3451225" y="2106613"/>
          <p14:tracePt t="119667" x="3429000" y="2084388"/>
          <p14:tracePt t="119676" x="3406775" y="2084388"/>
          <p14:tracePt t="119683" x="3384550" y="2084388"/>
          <p14:tracePt t="119687" x="3362325" y="2062163"/>
          <p14:tracePt t="119693" x="3362325" y="2039938"/>
          <p14:tracePt t="119698" x="3340100" y="2039938"/>
          <p14:tracePt t="119708" x="3316288" y="2039938"/>
          <p14:tracePt t="119718" x="3294063" y="2017713"/>
          <p14:tracePt t="119727" x="3271838" y="2017713"/>
          <p14:tracePt t="119738" x="3249613" y="1993900"/>
          <p14:tracePt t="119765" x="3227388" y="1971675"/>
          <p14:tracePt t="119785" x="3205163" y="1971675"/>
          <p14:tracePt t="119793" x="3182938" y="1949450"/>
          <p14:tracePt t="119889" x="3182938" y="1927225"/>
          <p14:tracePt t="119917" x="3182938" y="1905000"/>
          <p14:tracePt t="119931" x="3205163" y="1905000"/>
          <p14:tracePt t="119939" x="3205163" y="1882775"/>
          <p14:tracePt t="119945" x="3227388" y="1860550"/>
          <p14:tracePt t="119959" x="3249613" y="1860550"/>
          <p14:tracePt t="119967" x="3249613" y="1838325"/>
          <p14:tracePt t="119973" x="3271838" y="1838325"/>
          <p14:tracePt t="119987" x="3294063" y="1838325"/>
          <p14:tracePt t="120001" x="3294063" y="1816100"/>
          <p14:tracePt t="120008" x="3316288" y="1816100"/>
          <p14:tracePt t="120015" x="3316288" y="1792288"/>
          <p14:tracePt t="120017" x="3340100" y="1792288"/>
          <p14:tracePt t="120023" x="3340100" y="1770063"/>
          <p14:tracePt t="120031" x="3362325" y="1770063"/>
          <p14:tracePt t="120033" x="3384550" y="1747838"/>
          <p14:tracePt t="120035" x="3384550" y="1725613"/>
          <p14:tracePt t="120037" x="3406775" y="1725613"/>
          <p14:tracePt t="120041" x="3406775" y="1703388"/>
          <p14:tracePt t="120043" x="3429000" y="1681163"/>
          <p14:tracePt t="120051" x="3451225" y="1658938"/>
          <p14:tracePt t="120058" x="3473450" y="1636713"/>
          <p14:tracePt t="120063" x="3473450" y="1612900"/>
          <p14:tracePt t="120067" x="3473450" y="1590675"/>
          <p14:tracePt t="120073" x="3495675" y="1568450"/>
          <p14:tracePt t="120079" x="3495675" y="1546225"/>
          <p14:tracePt t="120083" x="3517900" y="1546225"/>
          <p14:tracePt t="120088" x="3517900" y="1524000"/>
          <p14:tracePt t="120090" x="3517900" y="1501775"/>
          <p14:tracePt t="120097" x="3517900" y="1479550"/>
          <p14:tracePt t="120108" x="3517900" y="1457325"/>
          <p14:tracePt t="120109" x="3541713" y="1457325"/>
          <p14:tracePt t="120118" x="3541713" y="1435100"/>
          <p14:tracePt t="120119" x="3541713" y="1411288"/>
          <p14:tracePt t="120135" x="3563938" y="1389063"/>
          <p14:tracePt t="120339" x="3586163" y="1389063"/>
          <p14:tracePt t="120359" x="3608388" y="1389063"/>
          <p14:tracePt t="120367" x="3608388" y="1411288"/>
          <p14:tracePt t="120372" x="3630613" y="1411288"/>
          <p14:tracePt t="120376" x="3652838" y="1411288"/>
          <p14:tracePt t="120382" x="3652838" y="1435100"/>
          <p14:tracePt t="120385" x="3675063" y="1435100"/>
          <p14:tracePt t="120395" x="3697288" y="1457325"/>
          <p14:tracePt t="120403" x="3721100" y="1457325"/>
          <p14:tracePt t="120410" x="3743325" y="1457325"/>
          <p14:tracePt t="120416" x="3765550" y="1479550"/>
          <p14:tracePt t="120429" x="3787775" y="1479550"/>
          <p14:tracePt t="120451" x="3810000" y="1501775"/>
          <p14:tracePt t="120617" x="3810000" y="1524000"/>
          <p14:tracePt t="120675" x="3810000" y="1546225"/>
          <p14:tracePt t="120681" x="3810000" y="1568450"/>
          <p14:tracePt t="120693" x="3810000" y="1612900"/>
          <p14:tracePt t="120701" x="3810000" y="1636713"/>
          <p14:tracePt t="120705" x="3810000" y="1658938"/>
          <p14:tracePt t="120714" x="3810000" y="1703388"/>
          <p14:tracePt t="120721" x="3810000" y="1725613"/>
          <p14:tracePt t="120730" x="3810000" y="1747838"/>
          <p14:tracePt t="120735" x="3810000" y="1770063"/>
          <p14:tracePt t="120743" x="3787775" y="1816100"/>
          <p14:tracePt t="120751" x="3787775" y="1838325"/>
          <p14:tracePt t="120755" x="3787775" y="1860550"/>
          <p14:tracePt t="120763" x="3787775" y="1882775"/>
          <p14:tracePt t="120768" x="3765550" y="1905000"/>
          <p14:tracePt t="120772" x="3765550" y="1927225"/>
          <p14:tracePt t="120778" x="3765550" y="1949450"/>
          <p14:tracePt t="120783" x="3765550" y="1971675"/>
          <p14:tracePt t="120786" x="3765550" y="1993900"/>
          <p14:tracePt t="120793" x="3765550" y="2017713"/>
          <p14:tracePt t="120798" x="3765550" y="2062163"/>
          <p14:tracePt t="120802" x="3765550" y="2084388"/>
          <p14:tracePt t="120805" x="3765550" y="2106613"/>
          <p14:tracePt t="120809" x="3743325" y="2128838"/>
          <p14:tracePt t="120813" x="3743325" y="2151063"/>
          <p14:tracePt t="120816" x="3743325" y="2173288"/>
          <p14:tracePt t="120820" x="3743325" y="2197100"/>
          <p14:tracePt t="120824" x="3743325" y="2241550"/>
          <p14:tracePt t="120828" x="3743325" y="2263775"/>
          <p14:tracePt t="120832" x="3743325" y="2286000"/>
          <p14:tracePt t="120836" x="3743325" y="2308225"/>
          <p14:tracePt t="120840" x="3743325" y="2330450"/>
          <p14:tracePt t="120844" x="3743325" y="2352675"/>
          <p14:tracePt t="120855" x="3743325" y="2420938"/>
          <p14:tracePt t="120861" x="3743325" y="2443163"/>
          <p14:tracePt t="120871" x="3743325" y="2465388"/>
          <p14:tracePt t="120876" x="3743325" y="2487613"/>
          <p14:tracePt t="120881" x="3743325" y="2509838"/>
          <p14:tracePt t="120885" x="3743325" y="2532063"/>
          <p14:tracePt t="120896" x="3765550" y="2554288"/>
          <p14:tracePt t="120901" x="3765550" y="2578100"/>
          <p14:tracePt t="120915" x="3765550" y="2600325"/>
          <p14:tracePt t="120964" x="3787775" y="2600325"/>
          <p14:tracePt t="120971" x="3810000" y="2578100"/>
          <p14:tracePt t="120978" x="3832225" y="2532063"/>
          <p14:tracePt t="120983" x="3832225" y="2487613"/>
          <p14:tracePt t="120989" x="3854450" y="2443163"/>
          <p14:tracePt t="120994" x="3854450" y="2374900"/>
          <p14:tracePt t="120998" x="3876675" y="2330450"/>
          <p14:tracePt t="121002" x="3876675" y="2286000"/>
          <p14:tracePt t="121006" x="3876675" y="2263775"/>
          <p14:tracePt t="121011" x="3898900" y="2197100"/>
          <p14:tracePt t="121015" x="3898900" y="2151063"/>
          <p14:tracePt t="121019" x="3898900" y="2106613"/>
          <p14:tracePt t="121023" x="3898900" y="2084388"/>
          <p14:tracePt t="121027" x="3898900" y="2017713"/>
          <p14:tracePt t="121031" x="3898900" y="1949450"/>
          <p14:tracePt t="121035" x="3898900" y="1927225"/>
          <p14:tracePt t="121039" x="3898900" y="1905000"/>
          <p14:tracePt t="121044" x="3898900" y="1860550"/>
          <p14:tracePt t="121047" x="3898900" y="1838325"/>
          <p14:tracePt t="121053" x="3898900" y="1770063"/>
          <p14:tracePt t="121060" x="3898900" y="1747838"/>
          <p14:tracePt t="121064" x="3898900" y="1703388"/>
          <p14:tracePt t="121069" x="3876675" y="1681163"/>
          <p14:tracePt t="121085" x="3876675" y="1658938"/>
          <p14:tracePt t="121120" x="3854450" y="1658938"/>
          <p14:tracePt t="121126" x="3832225" y="1681163"/>
          <p14:tracePt t="121131" x="3810000" y="1725613"/>
          <p14:tracePt t="121135" x="3787775" y="1747838"/>
          <p14:tracePt t="121139" x="3765550" y="1770063"/>
          <p14:tracePt t="121143" x="3743325" y="1860550"/>
          <p14:tracePt t="121150" x="3721100" y="1927225"/>
          <p14:tracePt t="121158" x="3721100" y="2017713"/>
          <p14:tracePt t="121163" x="3675063" y="2084388"/>
          <p14:tracePt t="121167" x="3675063" y="2128838"/>
          <p14:tracePt t="121171" x="3675063" y="2173288"/>
          <p14:tracePt t="121175" x="3675063" y="2219325"/>
          <p14:tracePt t="121179" x="3652838" y="2263775"/>
          <p14:tracePt t="121183" x="3652838" y="2308225"/>
          <p14:tracePt t="121187" x="3652838" y="2352675"/>
          <p14:tracePt t="121191" x="3652838" y="2398713"/>
          <p14:tracePt t="121194" x="3630613" y="2443163"/>
          <p14:tracePt t="121199" x="3630613" y="2465388"/>
          <p14:tracePt t="121202" x="3630613" y="2509838"/>
          <p14:tracePt t="121206" x="3630613" y="2532063"/>
          <p14:tracePt t="121210" x="3630613" y="2554288"/>
          <p14:tracePt t="121214" x="3630613" y="2578100"/>
          <p14:tracePt t="121221" x="3630613" y="2622550"/>
          <p14:tracePt t="121230" x="3630613" y="2667000"/>
          <p14:tracePt t="121237" x="3630613" y="2689225"/>
          <p14:tracePt t="121245" x="3652838" y="2711450"/>
          <p14:tracePt t="121259" x="3652838" y="2733675"/>
          <p14:tracePt t="121265" x="3675063" y="2733675"/>
          <p14:tracePt t="121276" x="3697288" y="2733675"/>
          <p14:tracePt t="121292" x="3721100" y="2733675"/>
          <p14:tracePt t="121297" x="3743325" y="2733675"/>
          <p14:tracePt t="121301" x="3765550" y="2711450"/>
          <p14:tracePt t="121305" x="3787775" y="2689225"/>
          <p14:tracePt t="121313" x="3832225" y="2644775"/>
          <p14:tracePt t="121318" x="3876675" y="2600325"/>
          <p14:tracePt t="121323" x="3876675" y="2578100"/>
          <p14:tracePt t="121330" x="3944938" y="2465388"/>
          <p14:tracePt t="121336" x="3967163" y="2420938"/>
          <p14:tracePt t="121340" x="4011613" y="2352675"/>
          <p14:tracePt t="121344" x="4033838" y="2308225"/>
          <p14:tracePt t="121349" x="4033838" y="2263775"/>
          <p14:tracePt t="121353" x="4033838" y="2219325"/>
          <p14:tracePt t="121357" x="4033838" y="2173288"/>
          <p14:tracePt t="121361" x="4056063" y="2128838"/>
          <p14:tracePt t="121365" x="4056063" y="2084388"/>
          <p14:tracePt t="121369" x="4056063" y="2039938"/>
          <p14:tracePt t="121373" x="4056063" y="2017713"/>
          <p14:tracePt t="121377" x="4056063" y="1949450"/>
          <p14:tracePt t="121380" x="4056063" y="1927225"/>
          <p14:tracePt t="121387" x="4056063" y="1905000"/>
          <p14:tracePt t="121396" x="4056063" y="1838325"/>
          <p14:tracePt t="121402" x="4056063" y="1770063"/>
          <p14:tracePt t="121408" x="4033838" y="1725613"/>
          <p14:tracePt t="121417" x="4011613" y="1703388"/>
          <p14:tracePt t="121420" x="3989388" y="1681163"/>
          <p14:tracePt t="121426" x="3989388" y="1658938"/>
          <p14:tracePt t="121433" x="3967163" y="1636713"/>
          <p14:tracePt t="121440" x="3944938" y="1636713"/>
          <p14:tracePt t="121458" x="3922713" y="1636713"/>
          <p14:tracePt t="121462" x="3898900" y="1636713"/>
          <p14:tracePt t="121466" x="3898900" y="1658938"/>
          <p14:tracePt t="121470" x="3876675" y="1703388"/>
          <p14:tracePt t="121474" x="3854450" y="1747838"/>
          <p14:tracePt t="121479" x="3832225" y="1816100"/>
          <p14:tracePt t="121484" x="3832225" y="1905000"/>
          <p14:tracePt t="121488" x="3810000" y="1971675"/>
          <p14:tracePt t="121493" x="3810000" y="2039938"/>
          <p14:tracePt t="121497" x="3787775" y="2106613"/>
          <p14:tracePt t="121502" x="3787775" y="2219325"/>
          <p14:tracePt t="121506" x="3787775" y="2263775"/>
          <p14:tracePt t="121510" x="3787775" y="2330450"/>
          <p14:tracePt t="121513" x="3787775" y="2352675"/>
          <p14:tracePt t="121516" x="3787775" y="2398713"/>
          <p14:tracePt t="121521" x="3787775" y="2420938"/>
          <p14:tracePt t="121529" x="3810000" y="2465388"/>
          <p14:tracePt t="121539" x="3810000" y="2487613"/>
          <p14:tracePt t="121542" x="3832225" y="2487613"/>
          <p14:tracePt t="121551" x="3832225" y="2509838"/>
          <p14:tracePt t="121557" x="3854450" y="2509838"/>
          <p14:tracePt t="121574" x="3876675" y="2509838"/>
          <p14:tracePt t="121577" x="3898900" y="2509838"/>
          <p14:tracePt t="121581" x="3922713" y="2487613"/>
          <p14:tracePt t="121584" x="3944938" y="2465388"/>
          <p14:tracePt t="121586" x="3967163" y="2465388"/>
          <p14:tracePt t="121589" x="3967163" y="2443163"/>
          <p14:tracePt t="121593" x="4011613" y="2374900"/>
          <p14:tracePt t="121598" x="4033838" y="2330450"/>
          <p14:tracePt t="121602" x="4033838" y="2308225"/>
          <p14:tracePt t="121604" x="4033838" y="2286000"/>
          <p14:tracePt t="121609" x="4078288" y="2219325"/>
          <p14:tracePt t="121612" x="4078288" y="2173288"/>
          <p14:tracePt t="121614" x="4078288" y="2128838"/>
          <p14:tracePt t="121618" x="4078288" y="2106613"/>
          <p14:tracePt t="121620" x="4102100" y="2062163"/>
          <p14:tracePt t="121625" x="4102100" y="2017713"/>
          <p14:tracePt t="121628" x="4102100" y="1971675"/>
          <p14:tracePt t="121630" x="4102100" y="1949450"/>
          <p14:tracePt t="121632" x="4102100" y="1927225"/>
          <p14:tracePt t="121635" x="4102100" y="1905000"/>
          <p14:tracePt t="121636" x="4102100" y="1882775"/>
          <p14:tracePt t="121639" x="4102100" y="1816100"/>
          <p14:tracePt t="121643" x="4102100" y="1792288"/>
          <p14:tracePt t="121645" x="4102100" y="1747838"/>
          <p14:tracePt t="121648" x="4102100" y="1725613"/>
          <p14:tracePt t="121649" x="4102100" y="1703388"/>
          <p14:tracePt t="121651" x="4102100" y="1681163"/>
          <p14:tracePt t="121653" x="4102100" y="1658938"/>
          <p14:tracePt t="121659" x="4102100" y="1612900"/>
          <p14:tracePt t="121662" x="4102100" y="1590675"/>
          <p14:tracePt t="121666" x="4102100" y="1568450"/>
          <p14:tracePt t="121668" x="4078288" y="1546225"/>
          <p14:tracePt t="121674" x="4056063" y="1501775"/>
          <p14:tracePt t="121678" x="4033838" y="1501775"/>
          <p14:tracePt t="121680" x="4033838" y="1479550"/>
          <p14:tracePt t="121684" x="4033838" y="1457325"/>
          <p14:tracePt t="121686" x="4011613" y="1435100"/>
          <p14:tracePt t="121694" x="3989388" y="1411288"/>
          <p14:tracePt t="121700" x="3967163" y="1389063"/>
          <p14:tracePt t="121702" x="3944938" y="1389063"/>
          <p14:tracePt t="121707" x="3922713" y="1389063"/>
          <p14:tracePt t="121714" x="3898900" y="1366838"/>
          <p14:tracePt t="121720" x="3876675" y="1366838"/>
          <p14:tracePt t="121734" x="3854450" y="1366838"/>
          <p14:tracePt t="121741" x="3832225" y="1366838"/>
          <p14:tracePt t="121746" x="3810000" y="1389063"/>
          <p14:tracePt t="121754" x="3787775" y="1435100"/>
          <p14:tracePt t="121759" x="3765550" y="1457325"/>
          <p14:tracePt t="121762" x="3743325" y="1524000"/>
          <p14:tracePt t="121764" x="3743325" y="1546225"/>
          <p14:tracePt t="121766" x="3743325" y="1568450"/>
          <p14:tracePt t="121768" x="3743325" y="1590675"/>
          <p14:tracePt t="121770" x="3721100" y="1612900"/>
          <p14:tracePt t="121776" x="3721100" y="1703388"/>
          <p14:tracePt t="121779" x="3721100" y="1770063"/>
          <p14:tracePt t="121782" x="3721100" y="1792288"/>
          <p14:tracePt t="121784" x="3697288" y="1838325"/>
          <p14:tracePt t="121786" x="3697288" y="1860550"/>
          <p14:tracePt t="121788" x="3697288" y="1882775"/>
          <p14:tracePt t="121794" x="3697288" y="1971675"/>
          <p14:tracePt t="121796" x="3675063" y="2017713"/>
          <p14:tracePt t="121798" x="3675063" y="2039938"/>
          <p14:tracePt t="121800" x="3675063" y="2084388"/>
          <p14:tracePt t="121803" x="3675063" y="2151063"/>
          <p14:tracePt t="121811" x="3675063" y="2263775"/>
          <p14:tracePt t="121813" x="3675063" y="2286000"/>
          <p14:tracePt t="121818" x="3675063" y="2330450"/>
          <p14:tracePt t="121820" x="3675063" y="2352675"/>
          <p14:tracePt t="121825" x="3675063" y="2374900"/>
          <p14:tracePt t="121828" x="3675063" y="2420938"/>
          <p14:tracePt t="121832" x="3675063" y="2443163"/>
          <p14:tracePt t="121834" x="3675063" y="2465388"/>
          <p14:tracePt t="121838" x="3697288" y="2487613"/>
          <p14:tracePt t="121842" x="3697288" y="2509838"/>
          <p14:tracePt t="121846" x="3697288" y="2532063"/>
          <p14:tracePt t="121848" x="3721100" y="2554288"/>
          <p14:tracePt t="121860" x="3743325" y="2578100"/>
          <p14:tracePt t="121866" x="3765550" y="2600325"/>
          <p14:tracePt t="121880" x="3787775" y="2600325"/>
          <p14:tracePt t="121884" x="3810000" y="2600325"/>
          <p14:tracePt t="121891" x="3832225" y="2600325"/>
          <p14:tracePt t="121896" x="3854450" y="2600325"/>
          <p14:tracePt t="121902" x="3876675" y="2600325"/>
          <p14:tracePt t="121908" x="3944938" y="2554288"/>
          <p14:tracePt t="121910" x="3967163" y="2532063"/>
          <p14:tracePt t="121912" x="3989388" y="2509838"/>
          <p14:tracePt t="121914" x="4011613" y="2509838"/>
          <p14:tracePt t="121916" x="4033838" y="2487613"/>
          <p14:tracePt t="121918" x="4056063" y="2465388"/>
          <p14:tracePt t="121921" x="4056063" y="2443163"/>
          <p14:tracePt t="121923" x="4078288" y="2420938"/>
          <p14:tracePt t="121924" x="4124325" y="2374900"/>
          <p14:tracePt t="121928" x="4168775" y="2330450"/>
          <p14:tracePt t="121932" x="4191000" y="2286000"/>
          <p14:tracePt t="121934" x="4213225" y="2263775"/>
          <p14:tracePt t="121936" x="4213225" y="2219325"/>
          <p14:tracePt t="121938" x="4257675" y="2197100"/>
          <p14:tracePt t="121941" x="4257675" y="2151063"/>
          <p14:tracePt t="121943" x="4303713" y="2106613"/>
          <p14:tracePt t="121945" x="4325938" y="2039938"/>
          <p14:tracePt t="121950" x="4370388" y="1993900"/>
          <p14:tracePt t="121952" x="4370388" y="1949450"/>
          <p14:tracePt t="121956" x="4414838" y="1882775"/>
          <p14:tracePt t="121959" x="4414838" y="1816100"/>
          <p14:tracePt t="121962" x="4414838" y="1770063"/>
          <p14:tracePt t="121964" x="4414838" y="1747838"/>
          <p14:tracePt t="121966" x="4414838" y="1703388"/>
          <p14:tracePt t="121968" x="4414838" y="1681163"/>
          <p14:tracePt t="121970" x="4414838" y="1658938"/>
          <p14:tracePt t="121976" x="4414838" y="1568450"/>
          <p14:tracePt t="121978" x="4414838" y="1546225"/>
          <p14:tracePt t="121982" x="4414838" y="1479550"/>
          <p14:tracePt t="121985" x="4414838" y="1435100"/>
          <p14:tracePt t="121990" x="4414838" y="1411288"/>
          <p14:tracePt t="121994" x="4392613" y="1366838"/>
          <p14:tracePt t="121996" x="4392613" y="1344613"/>
          <p14:tracePt t="121999" x="4370388" y="1300163"/>
          <p14:tracePt t="122004" x="4370388" y="1277938"/>
          <p14:tracePt t="122009" x="4348163" y="1255713"/>
          <p14:tracePt t="122011" x="4325938" y="1231900"/>
          <p14:tracePt t="122014" x="4303713" y="1209675"/>
          <p14:tracePt t="122018" x="4279900" y="1187450"/>
          <p14:tracePt t="122020" x="4279900" y="1165225"/>
          <p14:tracePt t="122024" x="4257675" y="1165225"/>
          <p14:tracePt t="122028" x="4235450" y="1143000"/>
          <p14:tracePt t="122031" x="4213225" y="1143000"/>
          <p14:tracePt t="122032" x="4191000" y="1120775"/>
          <p14:tracePt t="122036" x="4168775" y="1120775"/>
          <p14:tracePt t="122038" x="4146550" y="1120775"/>
          <p14:tracePt t="122042" x="4124325" y="1098550"/>
          <p14:tracePt t="122044" x="4102100" y="1098550"/>
          <p14:tracePt t="122048" x="4056063" y="1098550"/>
          <p14:tracePt t="122050" x="4033838" y="1098550"/>
          <p14:tracePt t="122052" x="4011613" y="1098550"/>
          <p14:tracePt t="122058" x="3989388" y="1098550"/>
          <p14:tracePt t="122062" x="3898900" y="1120775"/>
          <p14:tracePt t="122064" x="3854450" y="1143000"/>
          <p14:tracePt t="122066" x="3832225" y="1187450"/>
          <p14:tracePt t="122068" x="3810000" y="1187450"/>
          <p14:tracePt t="122070" x="3810000" y="1209675"/>
          <p14:tracePt t="122072" x="3765550" y="1231900"/>
          <p14:tracePt t="122077" x="3743325" y="1300163"/>
          <p14:tracePt t="122081" x="3697288" y="1366838"/>
          <p14:tracePt t="122083" x="3675063" y="1389063"/>
          <p14:tracePt t="122085" x="3675063" y="1435100"/>
          <p14:tracePt t="122088" x="3652838" y="1457325"/>
          <p14:tracePt t="122090" x="3652838" y="1479550"/>
          <p14:tracePt t="122092" x="3652838" y="1501775"/>
          <p14:tracePt t="122094" x="3630613" y="1546225"/>
          <p14:tracePt t="122096" x="3630613" y="1568450"/>
          <p14:tracePt t="122098" x="3630613" y="1612900"/>
          <p14:tracePt t="122100" x="3630613" y="1636713"/>
          <p14:tracePt t="122102" x="3608388" y="1681163"/>
          <p14:tracePt t="122104" x="3608388" y="1725613"/>
          <p14:tracePt t="122106" x="3608388" y="1770063"/>
          <p14:tracePt t="122109" x="3586163" y="1838325"/>
          <p14:tracePt t="122112" x="3586163" y="1882775"/>
          <p14:tracePt t="122116" x="3586163" y="1949450"/>
          <p14:tracePt t="122118" x="3586163" y="1993900"/>
          <p14:tracePt t="122120" x="3586163" y="2017713"/>
          <p14:tracePt t="122124" x="3586163" y="2106613"/>
          <p14:tracePt t="122126" x="3608388" y="2128838"/>
          <p14:tracePt t="122128" x="3608388" y="2151063"/>
          <p14:tracePt t="122132" x="3630613" y="2197100"/>
          <p14:tracePt t="122134" x="3630613" y="2219325"/>
          <p14:tracePt t="122138" x="3652838" y="2241550"/>
          <p14:tracePt t="122140" x="3652838" y="2263775"/>
          <p14:tracePt t="122142" x="3675063" y="2286000"/>
          <p14:tracePt t="122146" x="3697288" y="2308225"/>
          <p14:tracePt t="122150" x="3721100" y="2352675"/>
          <p14:tracePt t="122152" x="3743325" y="2352675"/>
          <p14:tracePt t="122154" x="3743325" y="2374900"/>
          <p14:tracePt t="122158" x="3765550" y="2374900"/>
          <p14:tracePt t="122162" x="3810000" y="2420938"/>
          <p14:tracePt t="122168" x="3832225" y="2443163"/>
          <p14:tracePt t="122170" x="3854450" y="2443163"/>
          <p14:tracePt t="122174" x="3876675" y="2443163"/>
          <p14:tracePt t="122178" x="3898900" y="2443163"/>
          <p14:tracePt t="122180" x="3922713" y="2465388"/>
          <p14:tracePt t="122182" x="3944938" y="2465388"/>
          <p14:tracePt t="122186" x="3967163" y="2465388"/>
          <p14:tracePt t="122188" x="3989388" y="2487613"/>
          <p14:tracePt t="122193" x="4033838" y="2487613"/>
          <p14:tracePt t="122196" x="4078288" y="2487613"/>
          <p14:tracePt t="122198" x="4102100" y="2487613"/>
          <p14:tracePt t="122200" x="4124325" y="2487613"/>
          <p14:tracePt t="122202" x="4146550" y="2487613"/>
          <p14:tracePt t="122204" x="4168775" y="2487613"/>
          <p14:tracePt t="122206" x="4191000" y="2487613"/>
          <p14:tracePt t="122210" x="4257675" y="2465388"/>
          <p14:tracePt t="122214" x="4325938" y="2443163"/>
          <p14:tracePt t="122216" x="4370388" y="2420938"/>
          <p14:tracePt t="122218" x="4414838" y="2398713"/>
          <p14:tracePt t="122220" x="4437063" y="2398713"/>
          <p14:tracePt t="122224" x="4505325" y="2352675"/>
          <p14:tracePt t="122226" x="4527550" y="2330450"/>
          <p14:tracePt t="122228" x="4549775" y="2308225"/>
          <p14:tracePt t="122230" x="4549775" y="2286000"/>
          <p14:tracePt t="122233" x="4594225" y="2263775"/>
          <p14:tracePt t="122236" x="4616450" y="2241550"/>
          <p14:tracePt t="122238" x="4616450" y="2197100"/>
          <p14:tracePt t="122242" x="4660900" y="2173288"/>
          <p14:tracePt t="122244" x="4684713" y="2151063"/>
          <p14:tracePt t="122249" x="4706938" y="2106613"/>
          <p14:tracePt t="122252" x="4706938" y="2039938"/>
          <p14:tracePt t="122254" x="4706938" y="2017713"/>
          <p14:tracePt t="122256" x="4706938" y="1993900"/>
          <p14:tracePt t="122260" x="4729163" y="1949450"/>
          <p14:tracePt t="122262" x="4729163" y="1927225"/>
          <p14:tracePt t="122266" x="4729163" y="1882775"/>
          <p14:tracePt t="122268" x="4729163" y="1860550"/>
          <p14:tracePt t="122274" x="4729163" y="1792288"/>
          <p14:tracePt t="122278" x="4729163" y="1770063"/>
          <p14:tracePt t="122280" x="4706938" y="1747838"/>
          <p14:tracePt t="122282" x="4706938" y="1725613"/>
          <p14:tracePt t="122284" x="4706938" y="1703388"/>
          <p14:tracePt t="122286" x="4684713" y="1703388"/>
          <p14:tracePt t="122288" x="4660900" y="1681163"/>
          <p14:tracePt t="122292" x="4660900" y="1658938"/>
          <p14:tracePt t="122296" x="4638675" y="1612900"/>
          <p14:tracePt t="122297" x="4616450" y="1612900"/>
          <p14:tracePt t="122299" x="4616450" y="1590675"/>
          <p14:tracePt t="122301" x="4594225" y="1590675"/>
          <p14:tracePt t="122303" x="4572000" y="1568450"/>
          <p14:tracePt t="122306" x="4572000" y="1546225"/>
          <p14:tracePt t="122310" x="4527550" y="1524000"/>
          <p14:tracePt t="122314" x="4483100" y="1524000"/>
          <p14:tracePt t="122318" x="4437063" y="1501775"/>
          <p14:tracePt t="122320" x="4414838" y="1501775"/>
          <p14:tracePt t="122324" x="4348163" y="1479550"/>
          <p14:tracePt t="122329" x="4279900" y="1479550"/>
          <p14:tracePt t="122332" x="4235450" y="1479550"/>
          <p14:tracePt t="122334" x="4213225" y="1479550"/>
          <p14:tracePt t="122336" x="4191000" y="1479550"/>
          <p14:tracePt t="122338" x="4168775" y="1479550"/>
          <p14:tracePt t="122343" x="4078288" y="1501775"/>
          <p14:tracePt t="122346" x="4011613" y="1501775"/>
          <p14:tracePt t="122348" x="3967163" y="1524000"/>
          <p14:tracePt t="122350" x="3922713" y="1546225"/>
          <p14:tracePt t="122352" x="3898900" y="1568450"/>
          <p14:tracePt t="122354" x="3854450" y="1568450"/>
          <p14:tracePt t="122356" x="3810000" y="1590675"/>
          <p14:tracePt t="122358" x="3787775" y="1612900"/>
          <p14:tracePt t="122362" x="3697288" y="1658938"/>
          <p14:tracePt t="122366" x="3630613" y="1703388"/>
          <p14:tracePt t="122368" x="3608388" y="1725613"/>
          <p14:tracePt t="122370" x="3563938" y="1770063"/>
          <p14:tracePt t="122372" x="3517900" y="1792288"/>
          <p14:tracePt t="122375" x="3495675" y="1838325"/>
          <p14:tracePt t="122378" x="3451225" y="1905000"/>
          <p14:tracePt t="122380" x="3406775" y="1927225"/>
          <p14:tracePt t="122385" x="3384550" y="1993900"/>
          <p14:tracePt t="122387" x="3340100" y="2039938"/>
          <p14:tracePt t="122392" x="3294063" y="2151063"/>
          <p14:tracePt t="122394" x="3271838" y="2197100"/>
          <p14:tracePt t="122399" x="3271838" y="2308225"/>
          <p14:tracePt t="122401" x="3271838" y="2330450"/>
          <p14:tracePt t="122404" x="3271838" y="2352675"/>
          <p14:tracePt t="122406" x="3271838" y="2398713"/>
          <p14:tracePt t="122408" x="3271838" y="2420938"/>
          <p14:tracePt t="122412" x="3271838" y="2465388"/>
          <p14:tracePt t="122416" x="3271838" y="2509838"/>
          <p14:tracePt t="122419" x="3271838" y="2532063"/>
          <p14:tracePt t="122421" x="3271838" y="2554288"/>
          <p14:tracePt t="122424" x="3294063" y="2578100"/>
          <p14:tracePt t="122427" x="3316288" y="2600325"/>
          <p14:tracePt t="122429" x="3316288" y="2644775"/>
          <p14:tracePt t="122434" x="3340100" y="2644775"/>
          <p14:tracePt t="122436" x="3362325" y="2667000"/>
          <p14:tracePt t="122438" x="3384550" y="2689225"/>
          <p14:tracePt t="122443" x="3429000" y="2711450"/>
          <p14:tracePt t="122446" x="3429000" y="2733675"/>
          <p14:tracePt t="122450" x="3451225" y="2733675"/>
          <p14:tracePt t="122452" x="3473450" y="2755900"/>
          <p14:tracePt t="122458" x="3517900" y="2779713"/>
          <p14:tracePt t="122460" x="3541713" y="2779713"/>
          <p14:tracePt t="122466" x="3563938" y="2779713"/>
          <p14:tracePt t="122468" x="3586163" y="2779713"/>
          <p14:tracePt t="122470" x="3608388" y="2779713"/>
          <p14:tracePt t="122474" x="3630613" y="2779713"/>
          <p14:tracePt t="122476" x="3652838" y="2779713"/>
          <p14:tracePt t="122481" x="3697288" y="2779713"/>
          <p14:tracePt t="122483" x="3721100" y="2779713"/>
          <p14:tracePt t="122485" x="3765550" y="2779713"/>
          <p14:tracePt t="122488" x="3787775" y="2779713"/>
          <p14:tracePt t="122492" x="3854450" y="2755900"/>
          <p14:tracePt t="122495" x="3876675" y="2755900"/>
          <p14:tracePt t="122497" x="3922713" y="2733675"/>
          <p14:tracePt t="122499" x="3967163" y="2711450"/>
          <p14:tracePt t="122501" x="3989388" y="2711450"/>
          <p14:tracePt t="122503" x="4011613" y="2689225"/>
          <p14:tracePt t="122506" x="4056063" y="2667000"/>
          <p14:tracePt t="122508" x="4078288" y="2644775"/>
          <p14:tracePt t="122510" x="4102100" y="2644775"/>
          <p14:tracePt t="122512" x="4124325" y="2622550"/>
          <p14:tracePt t="122516" x="4146550" y="2600325"/>
          <p14:tracePt t="122520" x="4191000" y="2554288"/>
          <p14:tracePt t="122525" x="4213225" y="2532063"/>
          <p14:tracePt t="122527" x="4235450" y="2532063"/>
          <p14:tracePt t="122531" x="4279900" y="2443163"/>
          <p14:tracePt t="122533" x="4303713" y="2443163"/>
          <p14:tracePt t="122535" x="4303713" y="2420938"/>
          <p14:tracePt t="122538" x="4303713" y="2374900"/>
          <p14:tracePt t="122544" x="4325938" y="2308225"/>
          <p14:tracePt t="122547" x="4325938" y="2263775"/>
          <p14:tracePt t="122550" x="4325938" y="2241550"/>
          <p14:tracePt t="122552" x="4325938" y="2219325"/>
          <p14:tracePt t="122554" x="4325938" y="2197100"/>
          <p14:tracePt t="122558" x="4325938" y="2151063"/>
          <p14:tracePt t="122562" x="4325938" y="2128838"/>
          <p14:tracePt t="122564" x="4325938" y="2106613"/>
          <p14:tracePt t="122566" x="4325938" y="2084388"/>
          <p14:tracePt t="122568" x="4325938" y="2062163"/>
          <p14:tracePt t="122574" x="4303713" y="2017713"/>
          <p14:tracePt t="122577" x="4303713" y="1993900"/>
          <p14:tracePt t="122580" x="4279900" y="1949450"/>
          <p14:tracePt t="122586" x="4279900" y="1927225"/>
          <p14:tracePt t="122588" x="4257675" y="1927225"/>
          <p14:tracePt t="122592" x="4235450" y="1882775"/>
          <p14:tracePt t="122596" x="4213225" y="1860550"/>
          <p14:tracePt t="122599" x="4191000" y="1838325"/>
          <p14:tracePt t="122601" x="4102100" y="1747838"/>
          <p14:tracePt t="122605" x="4078288" y="1725613"/>
          <p14:tracePt t="122612" x="3944938" y="1658938"/>
          <p14:tracePt t="122617" x="3810000" y="1612900"/>
          <p14:tracePt t="122620" x="3765550" y="1590675"/>
          <p14:tracePt t="122624" x="3675063" y="1546225"/>
          <p14:tracePt t="122630" x="3586163" y="1524000"/>
          <p14:tracePt t="122632" x="3517900" y="1524000"/>
          <p14:tracePt t="122638" x="3406775" y="1501775"/>
          <p14:tracePt t="122640" x="3362325" y="1501775"/>
          <p14:tracePt t="122646" x="3249613" y="1501775"/>
          <p14:tracePt t="122649" x="3227388" y="1501775"/>
          <p14:tracePt t="122650" x="3160713" y="1501775"/>
          <p14:tracePt t="122652" x="3136900" y="1501775"/>
          <p14:tracePt t="122655" x="3114675" y="1501775"/>
          <p14:tracePt t="122658" x="3048000" y="1524000"/>
          <p14:tracePt t="122660" x="3025775" y="1524000"/>
          <p14:tracePt t="122662" x="2981325" y="1524000"/>
          <p14:tracePt t="122664" x="2959100" y="1546225"/>
          <p14:tracePt t="122666" x="2935288" y="1568450"/>
          <p14:tracePt t="122670" x="2913063" y="1590675"/>
          <p14:tracePt t="122674" x="2890838" y="1612900"/>
          <p14:tracePt t="122677" x="2868613" y="1612900"/>
          <p14:tracePt t="122679" x="2846388" y="1658938"/>
          <p14:tracePt t="122683" x="2824163" y="1658938"/>
          <p14:tracePt t="122686" x="2801938" y="1703388"/>
          <p14:tracePt t="122692" x="2779713" y="1792288"/>
          <p14:tracePt t="122695" x="2779713" y="1816100"/>
          <p14:tracePt t="122697" x="2779713" y="1882775"/>
          <p14:tracePt t="122700" x="2779713" y="1905000"/>
          <p14:tracePt t="122702" x="2779713" y="1949450"/>
          <p14:tracePt t="122704" x="2779713" y="1971675"/>
          <p14:tracePt t="122706" x="2779713" y="2017713"/>
          <p14:tracePt t="122708" x="2779713" y="2039938"/>
          <p14:tracePt t="122714" x="2779713" y="2151063"/>
          <p14:tracePt t="122716" x="2779713" y="2173288"/>
          <p14:tracePt t="122718" x="2801938" y="2197100"/>
          <p14:tracePt t="122720" x="2801938" y="2219325"/>
          <p14:tracePt t="122725" x="2824163" y="2286000"/>
          <p14:tracePt t="122728" x="2846388" y="2308225"/>
          <p14:tracePt t="122732" x="2846388" y="2352675"/>
          <p14:tracePt t="122734" x="2868613" y="2352675"/>
          <p14:tracePt t="122736" x="2868613" y="2374900"/>
          <p14:tracePt t="122740" x="2913063" y="2398713"/>
          <p14:tracePt t="122748" x="2935288" y="2443163"/>
          <p14:tracePt t="122754" x="2959100" y="2465388"/>
          <p14:tracePt t="122759" x="2981325" y="2465388"/>
          <p14:tracePt t="122762" x="3003550" y="2487613"/>
          <p14:tracePt t="122764" x="3025775" y="2487613"/>
          <p14:tracePt t="122766" x="3025775" y="2509838"/>
          <p14:tracePt t="122775" x="3070225" y="2509838"/>
          <p14:tracePt t="122778" x="3092450" y="2509838"/>
          <p14:tracePt t="122780" x="3114675" y="2509838"/>
          <p14:tracePt t="122784" x="3136900" y="2509838"/>
          <p14:tracePt t="122786" x="3160713" y="2509838"/>
          <p14:tracePt t="122794" x="3205163" y="2509838"/>
          <p14:tracePt t="122796" x="3227388" y="2509838"/>
          <p14:tracePt t="122798" x="3249613" y="2487613"/>
          <p14:tracePt t="122800" x="3271838" y="2487613"/>
          <p14:tracePt t="122804" x="3294063" y="2487613"/>
          <p14:tracePt t="122808" x="3340100" y="2465388"/>
          <p14:tracePt t="122811" x="3362325" y="2420938"/>
          <p14:tracePt t="122813" x="3384550" y="2420938"/>
          <p14:tracePt t="122815" x="3384550" y="2398713"/>
          <p14:tracePt t="122817" x="3406775" y="2398713"/>
          <p14:tracePt t="122819" x="3429000" y="2374900"/>
          <p14:tracePt t="122824" x="3451225" y="2352675"/>
          <p14:tracePt t="122828" x="3473450" y="2286000"/>
          <p14:tracePt t="122830" x="3495675" y="2286000"/>
          <p14:tracePt t="122832" x="3517900" y="2219325"/>
          <p14:tracePt t="122834" x="3541713" y="2151063"/>
          <p14:tracePt t="122837" x="3563938" y="2106613"/>
          <p14:tracePt t="122839" x="3563938" y="2062163"/>
          <p14:tracePt t="122843" x="3586163" y="1993900"/>
          <p14:tracePt t="122846" x="3586163" y="1927225"/>
          <p14:tracePt t="122849" x="3586163" y="1882775"/>
          <p14:tracePt t="122851" x="3586163" y="1838325"/>
          <p14:tracePt t="122853" x="3586163" y="1792288"/>
          <p14:tracePt t="122856" x="3608388" y="1770063"/>
          <p14:tracePt t="122860" x="3608388" y="1703388"/>
          <p14:tracePt t="122864" x="3608388" y="1636713"/>
          <p14:tracePt t="122866" x="3608388" y="1612900"/>
          <p14:tracePt t="122868" x="3608388" y="1568450"/>
          <p14:tracePt t="122870" x="3630613" y="1524000"/>
          <p14:tracePt t="122875" x="3630613" y="1479550"/>
          <p14:tracePt t="122878" x="3630613" y="1411288"/>
          <p14:tracePt t="122880" x="3630613" y="1389063"/>
          <p14:tracePt t="122882" x="3630613" y="1366838"/>
          <p14:tracePt t="122884" x="3630613" y="1322388"/>
          <p14:tracePt t="122886" x="3630613" y="1300163"/>
          <p14:tracePt t="122888" x="3630613" y="1277938"/>
          <p14:tracePt t="122892" x="3630613" y="1187450"/>
          <p14:tracePt t="122895" x="3630613" y="1165225"/>
          <p14:tracePt t="122897" x="3630613" y="1143000"/>
          <p14:tracePt t="122899" x="3630613" y="1120775"/>
          <p14:tracePt t="122901" x="3630613" y="1076325"/>
          <p14:tracePt t="122903" x="3630613" y="1030288"/>
          <p14:tracePt t="122909" x="3630613" y="985838"/>
          <p14:tracePt t="122911" x="3630613" y="963613"/>
          <p14:tracePt t="122916" x="3630613" y="941388"/>
          <p14:tracePt t="122918" x="3630613" y="919163"/>
          <p14:tracePt t="122920" x="3608388" y="919163"/>
          <p14:tracePt t="122924" x="3608388" y="896938"/>
          <p14:tracePt t="122926" x="3608388" y="874713"/>
          <p14:tracePt t="122930" x="3608388" y="850900"/>
          <p14:tracePt t="122938" x="3586163" y="828675"/>
          <p14:tracePt t="122981" x="3563938" y="828675"/>
          <p14:tracePt t="122986" x="3563938" y="850900"/>
          <p14:tracePt t="122995" x="3517900" y="985838"/>
          <p14:tracePt t="122999" x="3517900" y="1054100"/>
          <p14:tracePt t="123003" x="3517900" y="1143000"/>
          <p14:tracePt t="123009" x="3517900" y="1231900"/>
          <p14:tracePt t="123012" x="3517900" y="1322388"/>
          <p14:tracePt t="123016" x="3517900" y="1435100"/>
          <p14:tracePt t="123021" x="3517900" y="1524000"/>
          <p14:tracePt t="123025" x="3517900" y="1612900"/>
          <p14:tracePt t="123029" x="3517900" y="1725613"/>
          <p14:tracePt t="123033" x="3495675" y="1816100"/>
          <p14:tracePt t="123036" x="3495675" y="1882775"/>
          <p14:tracePt t="123041" x="3495675" y="1993900"/>
          <p14:tracePt t="123043" x="3495675" y="2039938"/>
          <p14:tracePt t="123045" x="3495675" y="2084388"/>
          <p14:tracePt t="123048" x="3495675" y="2128838"/>
          <p14:tracePt t="123050" x="3495675" y="2173288"/>
          <p14:tracePt t="123052" x="3495675" y="2219325"/>
          <p14:tracePt t="123054" x="3495675" y="2263775"/>
          <p14:tracePt t="123056" x="3495675" y="2286000"/>
          <p14:tracePt t="123058" x="3495675" y="2308225"/>
          <p14:tracePt t="123059" x="3495675" y="2352675"/>
          <p14:tracePt t="123063" x="3495675" y="2398713"/>
          <p14:tracePt t="123066" x="3495675" y="2420938"/>
          <p14:tracePt t="123068" x="3495675" y="2443163"/>
          <p14:tracePt t="123069" x="3495675" y="2465388"/>
          <p14:tracePt t="123073" x="3495675" y="2509838"/>
          <p14:tracePt t="123075" x="3517900" y="2532063"/>
          <p14:tracePt t="123079" x="3517900" y="2554288"/>
          <p14:tracePt t="123081" x="3517900" y="2578100"/>
          <p14:tracePt t="123083" x="3517900" y="2600325"/>
          <p14:tracePt t="123090" x="3541713" y="2622550"/>
          <p14:tracePt t="123095" x="3563938" y="2644775"/>
          <p14:tracePt t="123097" x="3563938" y="2667000"/>
          <p14:tracePt t="123106" x="3586163" y="2667000"/>
          <p14:tracePt t="123111" x="3586163" y="2689225"/>
          <p14:tracePt t="123117" x="3608388" y="2689225"/>
          <p14:tracePt t="123133" x="3630613" y="2689225"/>
          <p14:tracePt t="123143" x="3675063" y="2667000"/>
          <p14:tracePt t="123145" x="3675063" y="2644775"/>
          <p14:tracePt t="123147" x="3697288" y="2644775"/>
          <p14:tracePt t="123149" x="3697288" y="2622550"/>
          <p14:tracePt t="123151" x="3721100" y="2600325"/>
          <p14:tracePt t="123153" x="3743325" y="2578100"/>
          <p14:tracePt t="123156" x="3743325" y="2532063"/>
          <p14:tracePt t="123158" x="3765550" y="2509838"/>
          <p14:tracePt t="123159" x="3765550" y="2487613"/>
          <p14:tracePt t="123161" x="3787775" y="2465388"/>
          <p14:tracePt t="123163" x="3787775" y="2443163"/>
          <p14:tracePt t="123165" x="3787775" y="2398713"/>
          <p14:tracePt t="123167" x="3810000" y="2374900"/>
          <p14:tracePt t="123169" x="3810000" y="2352675"/>
          <p14:tracePt t="123173" x="3810000" y="2308225"/>
          <p14:tracePt t="123175" x="3832225" y="2286000"/>
          <p14:tracePt t="123177" x="3832225" y="2241550"/>
          <p14:tracePt t="123179" x="3832225" y="2219325"/>
          <p14:tracePt t="123181" x="3832225" y="2197100"/>
          <p14:tracePt t="123183" x="3854450" y="2151063"/>
          <p14:tracePt t="123185" x="3854450" y="2106613"/>
          <p14:tracePt t="123187" x="3854450" y="2084388"/>
          <p14:tracePt t="123190" x="3854450" y="2062163"/>
          <p14:tracePt t="123192" x="3876675" y="2039938"/>
          <p14:tracePt t="123193" x="3876675" y="2017713"/>
          <p14:tracePt t="123195" x="3876675" y="1993900"/>
          <p14:tracePt t="123197" x="3876675" y="1949450"/>
          <p14:tracePt t="123199" x="3876675" y="1905000"/>
          <p14:tracePt t="123201" x="3876675" y="1882775"/>
          <p14:tracePt t="123203" x="3876675" y="1860550"/>
          <p14:tracePt t="123206" x="3876675" y="1838325"/>
          <p14:tracePt t="123208" x="3876675" y="1816100"/>
          <p14:tracePt t="123209" x="3898900" y="1792288"/>
          <p14:tracePt t="123211" x="3898900" y="1747838"/>
          <p14:tracePt t="123213" x="3898900" y="1725613"/>
          <p14:tracePt t="123215" x="3898900" y="1703388"/>
          <p14:tracePt t="123217" x="3898900" y="1681163"/>
          <p14:tracePt t="123223" x="3898900" y="1636713"/>
          <p14:tracePt t="123224" x="3898900" y="1612900"/>
          <p14:tracePt t="123225" x="3898900" y="1590675"/>
          <p14:tracePt t="123229" x="3898900" y="1568450"/>
          <p14:tracePt t="123233" x="3898900" y="1546225"/>
          <p14:tracePt t="123238" x="3898900" y="1524000"/>
          <p14:tracePt t="123241" x="3898900" y="1501775"/>
          <p14:tracePt t="123247" x="3898900" y="1479550"/>
          <p14:tracePt t="123283" x="3876675" y="1479550"/>
          <p14:tracePt t="123285" x="3876675" y="1501775"/>
          <p14:tracePt t="123287" x="3876675" y="1524000"/>
          <p14:tracePt t="123289" x="3876675" y="1546225"/>
          <p14:tracePt t="123291" x="3854450" y="1568450"/>
          <p14:tracePt t="123293" x="3832225" y="1612900"/>
          <p14:tracePt t="123295" x="3832225" y="1636713"/>
          <p14:tracePt t="123297" x="3832225" y="1658938"/>
          <p14:tracePt t="123299" x="3810000" y="1725613"/>
          <p14:tracePt t="123301" x="3810000" y="1747838"/>
          <p14:tracePt t="123303" x="3787775" y="1770063"/>
          <p14:tracePt t="123306" x="3787775" y="1816100"/>
          <p14:tracePt t="123308" x="3787775" y="1860550"/>
          <p14:tracePt t="123309" x="3787775" y="1882775"/>
          <p14:tracePt t="123311" x="3765550" y="1927225"/>
          <p14:tracePt t="123313" x="3743325" y="1993900"/>
          <p14:tracePt t="123315" x="3743325" y="2039938"/>
          <p14:tracePt t="123317" x="3721100" y="2084388"/>
          <p14:tracePt t="123319" x="3721100" y="2106613"/>
          <p14:tracePt t="123323" x="3697288" y="2219325"/>
          <p14:tracePt t="123326" x="3697288" y="2263775"/>
          <p14:tracePt t="123327" x="3697288" y="2308225"/>
          <p14:tracePt t="123329" x="3675063" y="2330450"/>
          <p14:tracePt t="123331" x="3675063" y="2352675"/>
          <p14:tracePt t="123333" x="3675063" y="2398713"/>
          <p14:tracePt t="123335" x="3675063" y="2420938"/>
          <p14:tracePt t="123337" x="3675063" y="2443163"/>
          <p14:tracePt t="123339" x="3675063" y="2465388"/>
          <p14:tracePt t="123343" x="3675063" y="2509838"/>
          <p14:tracePt t="123347" x="3675063" y="2532063"/>
          <p14:tracePt t="123351" x="3675063" y="2554288"/>
          <p14:tracePt t="123356" x="3675063" y="2578100"/>
          <p14:tracePt t="123358" x="3675063" y="2600325"/>
          <p14:tracePt t="123367" x="3675063" y="2622550"/>
          <p14:tracePt t="123410" x="3697288" y="2622550"/>
          <p14:tracePt t="123415" x="3721100" y="2578100"/>
          <p14:tracePt t="123419" x="3721100" y="2554288"/>
          <p14:tracePt t="123422" x="3743325" y="2532063"/>
          <p14:tracePt t="123424" x="3743325" y="2509838"/>
          <p14:tracePt t="123426" x="3743325" y="2465388"/>
          <p14:tracePt t="123430" x="3765550" y="2420938"/>
          <p14:tracePt t="123431" x="3787775" y="2398713"/>
          <p14:tracePt t="123435" x="3787775" y="2374900"/>
          <p14:tracePt t="123437" x="3787775" y="2330450"/>
          <p14:tracePt t="123440" x="3787775" y="2308225"/>
          <p14:tracePt t="123442" x="3787775" y="2286000"/>
          <p14:tracePt t="123443" x="3810000" y="2263775"/>
          <p14:tracePt t="123445" x="3810000" y="2219325"/>
          <p14:tracePt t="123447" x="3810000" y="2197100"/>
          <p14:tracePt t="123449" x="3810000" y="2173288"/>
          <p14:tracePt t="123451" x="3832225" y="2151063"/>
          <p14:tracePt t="123453" x="3832225" y="2128838"/>
          <p14:tracePt t="123456" x="3832225" y="2106613"/>
          <p14:tracePt t="123458" x="3832225" y="2062163"/>
          <p14:tracePt t="123459" x="3832225" y="2039938"/>
          <p14:tracePt t="123461" x="3832225" y="2017713"/>
          <p14:tracePt t="123463" x="3832225" y="1971675"/>
          <p14:tracePt t="123465" x="3832225" y="1949450"/>
          <p14:tracePt t="123467" x="3832225" y="1927225"/>
          <p14:tracePt t="123469" x="3832225" y="1905000"/>
          <p14:tracePt t="123474" x="3854450" y="1860550"/>
          <p14:tracePt t="123476" x="3854450" y="1838325"/>
          <p14:tracePt t="123479" x="3854450" y="1816100"/>
          <p14:tracePt t="123481" x="3854450" y="1792288"/>
          <p14:tracePt t="123483" x="3854450" y="1770063"/>
          <p14:tracePt t="123487" x="3854450" y="1747838"/>
          <p14:tracePt t="123489" x="3854450" y="1725613"/>
          <p14:tracePt t="123491" x="3854450" y="1703388"/>
          <p14:tracePt t="123495" x="3854450" y="1681163"/>
          <p14:tracePt t="123499" x="3854450" y="1658938"/>
          <p14:tracePt t="123501" x="3854450" y="1636713"/>
          <p14:tracePt t="123507" x="3854450" y="1612900"/>
          <p14:tracePt t="123514" x="3854450" y="1590675"/>
          <p14:tracePt t="123533" x="3854450" y="1568450"/>
          <p14:tracePt t="123539" x="3832225" y="1568450"/>
          <p14:tracePt t="123559" x="3810000" y="1568450"/>
          <p14:tracePt t="123563" x="3810000" y="1590675"/>
          <p14:tracePt t="123566" x="3787775" y="1590675"/>
          <p14:tracePt t="123567" x="3787775" y="1612900"/>
          <p14:tracePt t="123569" x="3765550" y="1612900"/>
          <p14:tracePt t="123574" x="3765550" y="1658938"/>
          <p14:tracePt t="123575" x="3743325" y="1703388"/>
          <p14:tracePt t="123577" x="3721100" y="1725613"/>
          <p14:tracePt t="123579" x="3721100" y="1770063"/>
          <p14:tracePt t="123581" x="3697288" y="1792288"/>
          <p14:tracePt t="123583" x="3675063" y="1816100"/>
          <p14:tracePt t="123585" x="3675063" y="1860550"/>
          <p14:tracePt t="123589" x="3652838" y="1882775"/>
          <p14:tracePt t="123592" x="3652838" y="1927225"/>
          <p14:tracePt t="123593" x="3652838" y="1949450"/>
          <p14:tracePt t="123595" x="3652838" y="1971675"/>
          <p14:tracePt t="123597" x="3652838" y="2017713"/>
          <p14:tracePt t="123599" x="3630613" y="2017713"/>
          <p14:tracePt t="123603" x="3630613" y="2039938"/>
          <p14:tracePt t="123606" x="3608388" y="2084388"/>
          <p14:tracePt t="123609" x="3608388" y="2106613"/>
          <p14:tracePt t="123611" x="3608388" y="2128838"/>
          <p14:tracePt t="123613" x="3608388" y="2151063"/>
          <p14:tracePt t="123617" x="3608388" y="2173288"/>
          <p14:tracePt t="123624" x="3608388" y="2197100"/>
          <p14:tracePt t="123627" x="3608388" y="2219325"/>
          <p14:tracePt t="123634" x="3608388" y="2241550"/>
          <p14:tracePt t="123647" x="3608388" y="2263775"/>
          <p14:tracePt t="123717" x="3608388" y="2241550"/>
          <p14:tracePt t="123723" x="3608388" y="2219325"/>
          <p14:tracePt t="123727" x="3652838" y="2197100"/>
          <p14:tracePt t="123730" x="3652838" y="2173288"/>
          <p14:tracePt t="123739" x="3675063" y="2151063"/>
          <p14:tracePt t="123744" x="3675063" y="2106613"/>
          <p14:tracePt t="123747" x="3675063" y="2084388"/>
          <p14:tracePt t="123750" x="3675063" y="2062163"/>
          <p14:tracePt t="123753" x="3675063" y="2039938"/>
          <p14:tracePt t="123757" x="3697288" y="2039938"/>
          <p14:tracePt t="123760" x="3697288" y="2017713"/>
          <p14:tracePt t="123764" x="3697288" y="1993900"/>
          <p14:tracePt t="123768" x="3697288" y="1949450"/>
          <p14:tracePt t="123776" x="3697288" y="1927225"/>
          <p14:tracePt t="123781" x="3721100" y="1905000"/>
          <p14:tracePt t="123785" x="3721100" y="1882775"/>
          <p14:tracePt t="123789" x="3721100" y="1860550"/>
          <p14:tracePt t="123793" x="3721100" y="1838325"/>
          <p14:tracePt t="123798" x="3721100" y="1816100"/>
          <p14:tracePt t="123803" x="3721100" y="1792288"/>
          <p14:tracePt t="123809" x="3721100" y="1770063"/>
          <p14:tracePt t="123813" x="3721100" y="1747838"/>
          <p14:tracePt t="123818" x="3721100" y="1725613"/>
          <p14:tracePt t="123829" x="3721100" y="1681163"/>
          <p14:tracePt t="123835" x="3721100" y="1658938"/>
          <p14:tracePt t="123849" x="3721100" y="1636713"/>
          <p14:tracePt t="123863" x="3697288" y="1636713"/>
          <p14:tracePt t="123903" x="3675063" y="1636713"/>
          <p14:tracePt t="123945" x="3652838" y="1636713"/>
          <p14:tracePt t="124071" x="3652838" y="1612900"/>
          <p14:tracePt t="124084" x="3652838" y="1590675"/>
          <p14:tracePt t="124090" x="3652838" y="1568450"/>
          <p14:tracePt t="124096" x="3675063" y="1546225"/>
          <p14:tracePt t="124102" x="3675063" y="1524000"/>
          <p14:tracePt t="124108" x="3697288" y="1501775"/>
          <p14:tracePt t="124112" x="3697288" y="1479550"/>
          <p14:tracePt t="124118" x="3697288" y="1457325"/>
          <p14:tracePt t="124124" x="3697288" y="1435100"/>
          <p14:tracePt t="124128" x="3697288" y="1411288"/>
          <p14:tracePt t="124130" x="3721100" y="1411288"/>
          <p14:tracePt t="124134" x="3721100" y="1389063"/>
          <p14:tracePt t="124144" x="3721100" y="1366838"/>
          <p14:tracePt t="124159" x="3721100" y="1344613"/>
          <p14:tracePt t="124161" x="3721100" y="1322388"/>
          <p14:tracePt t="124170" x="3721100" y="1300163"/>
          <p14:tracePt t="124184" x="3721100" y="1277938"/>
          <p14:tracePt t="124196" x="3721100" y="1255713"/>
          <p14:tracePt t="124210" x="3721100" y="1231900"/>
          <p14:tracePt t="124216" x="3697288" y="1209675"/>
          <p14:tracePt t="124224" x="3675063" y="1209675"/>
          <p14:tracePt t="124232" x="3652838" y="1209675"/>
          <p14:tracePt t="124236" x="3630613" y="1209675"/>
          <p14:tracePt t="124242" x="3608388" y="1209675"/>
          <p14:tracePt t="124257" x="3586163" y="1187450"/>
          <p14:tracePt t="124262" x="3563938" y="1187450"/>
          <p14:tracePt t="124264" x="3541713" y="1187450"/>
          <p14:tracePt t="124270" x="3517900" y="1187450"/>
          <p14:tracePt t="124278" x="3495675" y="1187450"/>
          <p14:tracePt t="124288" x="3473450" y="1187450"/>
          <p14:tracePt t="124292" x="3451225" y="1187450"/>
          <p14:tracePt t="124298" x="3429000" y="1187450"/>
          <p14:tracePt t="124304" x="3406775" y="1187450"/>
          <p14:tracePt t="124312" x="3384550" y="1209675"/>
          <p14:tracePt t="124318" x="3362325" y="1231900"/>
          <p14:tracePt t="124332" x="3340100" y="1255713"/>
          <p14:tracePt t="124346" x="3316288" y="1277938"/>
          <p14:tracePt t="124360" x="3316288" y="1300163"/>
          <p14:tracePt t="124374" x="3316288" y="1322388"/>
          <p14:tracePt t="124376" x="3316288" y="1344613"/>
          <p14:tracePt t="124388" x="3316288" y="1366838"/>
          <p14:tracePt t="124398" x="3316288" y="1411288"/>
          <p14:tracePt t="124409" x="3340100" y="1411288"/>
          <p14:tracePt t="124413" x="3362325" y="1435100"/>
          <p14:tracePt t="124422" x="3384550" y="1457325"/>
          <p14:tracePt t="124431" x="3406775" y="1457325"/>
          <p14:tracePt t="124437" x="3429000" y="1457325"/>
          <p14:tracePt t="124445" x="3451225" y="1457325"/>
          <p14:tracePt t="124448" x="3451225" y="1479550"/>
          <p14:tracePt t="124453" x="3473450" y="1479550"/>
          <p14:tracePt t="124462" x="3495675" y="1501775"/>
          <p14:tracePt t="124471" x="3517900" y="1501775"/>
          <p14:tracePt t="124477" x="3541713" y="1501775"/>
          <p14:tracePt t="124482" x="3563938" y="1501775"/>
          <p14:tracePt t="124487" x="3586163" y="1501775"/>
          <p14:tracePt t="124494" x="3608388" y="1501775"/>
          <p14:tracePt t="124499" x="3630613" y="1501775"/>
          <p14:tracePt t="124503" x="3652838" y="1501775"/>
          <p14:tracePt t="124510" x="3675063" y="1501775"/>
          <p14:tracePt t="124514" x="3697288" y="1501775"/>
          <p14:tracePt t="124517" x="3721100" y="1501775"/>
          <p14:tracePt t="124526" x="3743325" y="1501775"/>
          <p14:tracePt t="124530" x="3765550" y="1501775"/>
          <p14:tracePt t="124540" x="3787775" y="1501775"/>
          <p14:tracePt t="124546" x="3810000" y="1501775"/>
          <p14:tracePt t="124553" x="3832225" y="1501775"/>
          <p14:tracePt t="124558" x="3832225" y="1479550"/>
          <p14:tracePt t="124565" x="3854450" y="1479550"/>
          <p14:tracePt t="124587" x="3876675" y="1457325"/>
          <p14:tracePt t="124593" x="3898900" y="1435100"/>
          <p14:tracePt t="124597" x="3898900" y="1411288"/>
          <p14:tracePt t="124605" x="3898900" y="1389063"/>
          <p14:tracePt t="124617" x="3898900" y="1366838"/>
          <p14:tracePt t="124626" x="3876675" y="1366838"/>
          <p14:tracePt t="124630" x="3876675" y="1344613"/>
          <p14:tracePt t="124640" x="3854450" y="1344613"/>
          <p14:tracePt t="124653" x="3832225" y="1344613"/>
          <p14:tracePt t="124662" x="3810000" y="1344613"/>
          <p14:tracePt t="124667" x="3787775" y="1344613"/>
          <p14:tracePt t="124677" x="3765550" y="1366838"/>
          <p14:tracePt t="124680" x="3743325" y="1366838"/>
          <p14:tracePt t="124683" x="3743325" y="1389063"/>
          <p14:tracePt t="124686" x="3721100" y="1389063"/>
          <p14:tracePt t="124691" x="3697288" y="1411288"/>
          <p14:tracePt t="124694" x="3675063" y="1435100"/>
          <p14:tracePt t="124701" x="3652838" y="1457325"/>
          <p14:tracePt t="124708" x="3630613" y="1479550"/>
          <p14:tracePt t="124715" x="3608388" y="1524000"/>
          <p14:tracePt t="124722" x="3608388" y="1546225"/>
          <p14:tracePt t="124728" x="3608388" y="1590675"/>
          <p14:tracePt t="124737" x="3608388" y="1612900"/>
          <p14:tracePt t="124743" x="3608388" y="1636713"/>
          <p14:tracePt t="124750" x="3608388" y="1658938"/>
          <p14:tracePt t="124755" x="3608388" y="1681163"/>
          <p14:tracePt t="124763" x="3608388" y="1703388"/>
          <p14:tracePt t="124769" x="3630613" y="1703388"/>
          <p14:tracePt t="124780" x="3630613" y="1725613"/>
          <p14:tracePt t="124787" x="3652838" y="1725613"/>
          <p14:tracePt t="124809" x="3675063" y="1725613"/>
          <p14:tracePt t="124815" x="3697288" y="1725613"/>
          <p14:tracePt t="124821" x="3721100" y="1725613"/>
          <p14:tracePt t="124873" x="3721100" y="1703388"/>
          <p14:tracePt t="124883" x="3721100" y="1681163"/>
          <p14:tracePt t="124889" x="3721100" y="1658938"/>
          <p14:tracePt t="124896" x="3721100" y="1636713"/>
          <p14:tracePt t="124899" x="3721100" y="1612900"/>
          <p14:tracePt t="124905" x="3697288" y="1590675"/>
          <p14:tracePt t="124912" x="3697288" y="1568450"/>
          <p14:tracePt t="124916" x="3675063" y="1546225"/>
          <p14:tracePt t="124926" x="3652838" y="1546225"/>
          <p14:tracePt t="124933" x="3630613" y="1546225"/>
          <p14:tracePt t="124937" x="3608388" y="1524000"/>
          <p14:tracePt t="124949" x="3586163" y="1524000"/>
          <p14:tracePt t="124961" x="3563938" y="1524000"/>
          <p14:tracePt t="124976" x="3541713" y="1546225"/>
          <p14:tracePt t="124981" x="3517900" y="1546225"/>
          <p14:tracePt t="124991" x="3517900" y="1590675"/>
          <p14:tracePt t="124999" x="3517900" y="1612900"/>
          <p14:tracePt t="125009" x="3517900" y="1636713"/>
          <p14:tracePt t="125015" x="3517900" y="1658938"/>
          <p14:tracePt t="125018" x="3517900" y="1681163"/>
          <p14:tracePt t="125026" x="3517900" y="1703388"/>
          <p14:tracePt t="125035" x="3517900" y="1725613"/>
          <p14:tracePt t="125047" x="3517900" y="1747838"/>
          <p14:tracePt t="125055" x="3541713" y="1770063"/>
          <p14:tracePt t="125062" x="3563938" y="1770063"/>
          <p14:tracePt t="125072" x="3586163" y="1770063"/>
          <p14:tracePt t="125077" x="3608388" y="1770063"/>
          <p14:tracePt t="125082" x="3630613" y="1770063"/>
          <p14:tracePt t="125087" x="3652838" y="1770063"/>
          <p14:tracePt t="125095" x="3675063" y="1770063"/>
          <p14:tracePt t="125098" x="3697288" y="1770063"/>
          <p14:tracePt t="125102" x="3721100" y="1770063"/>
          <p14:tracePt t="125110" x="3743325" y="1770063"/>
          <p14:tracePt t="125113" x="3765550" y="1747838"/>
          <p14:tracePt t="125119" x="3787775" y="1747838"/>
          <p14:tracePt t="125127" x="3810000" y="1725613"/>
          <p14:tracePt t="125133" x="3832225" y="1725613"/>
          <p14:tracePt t="125140" x="3854450" y="1703388"/>
          <p14:tracePt t="125149" x="3876675" y="1681163"/>
          <p14:tracePt t="125154" x="3898900" y="1636713"/>
          <p14:tracePt t="125158" x="3922713" y="1612900"/>
          <p14:tracePt t="125164" x="3922713" y="1568450"/>
          <p14:tracePt t="125172" x="3922713" y="1546225"/>
          <p14:tracePt t="125177" x="3922713" y="1501775"/>
          <p14:tracePt t="125180" x="3922713" y="1479550"/>
          <p14:tracePt t="125188" x="3922713" y="1457325"/>
          <p14:tracePt t="125195" x="3922713" y="1435100"/>
          <p14:tracePt t="125198" x="3922713" y="1411288"/>
          <p14:tracePt t="125208" x="3898900" y="1411288"/>
          <p14:tracePt t="125212" x="3898900" y="1389063"/>
          <p14:tracePt t="125215" x="3876675" y="1389063"/>
          <p14:tracePt t="125230" x="3854450" y="1389063"/>
          <p14:tracePt t="125242" x="3832225" y="1389063"/>
          <p14:tracePt t="125255" x="3810000" y="1389063"/>
          <p14:tracePt t="125263" x="3787775" y="1411288"/>
          <p14:tracePt t="125267" x="3765550" y="1435100"/>
          <p14:tracePt t="125271" x="3765550" y="1457325"/>
          <p14:tracePt t="125278" x="3743325" y="1479550"/>
          <p14:tracePt t="125283" x="3721100" y="1501775"/>
          <p14:tracePt t="125287" x="3697288" y="1524000"/>
          <p14:tracePt t="125294" x="3675063" y="1568450"/>
          <p14:tracePt t="125301" x="3675063" y="1612900"/>
          <p14:tracePt t="125310" x="3675063" y="1636713"/>
          <p14:tracePt t="125315" x="3675063" y="1658938"/>
          <p14:tracePt t="125326" x="3675063" y="1681163"/>
          <p14:tracePt t="125334" x="3675063" y="1703388"/>
          <p14:tracePt t="125347" x="3675063" y="1725613"/>
          <p14:tracePt t="125358" x="3675063" y="1747838"/>
          <p14:tracePt t="125367" x="3697288" y="1747838"/>
          <p14:tracePt t="125377" x="3721100" y="1747838"/>
          <p14:tracePt t="125380" x="3743325" y="1747838"/>
          <p14:tracePt t="125393" x="3765550" y="1747838"/>
          <p14:tracePt t="125403" x="3787775" y="1747838"/>
          <p14:tracePt t="125410" x="3810000" y="1747838"/>
          <p14:tracePt t="125413" x="3810000" y="1725613"/>
          <p14:tracePt t="125421" x="3832225" y="1725613"/>
          <p14:tracePt t="125426" x="3832225" y="1703388"/>
          <p14:tracePt t="125430" x="3832225" y="1681163"/>
          <p14:tracePt t="125433" x="3854450" y="1658938"/>
          <p14:tracePt t="125442" x="3854450" y="1636713"/>
          <p14:tracePt t="125447" x="3854450" y="1612900"/>
          <p14:tracePt t="125450" x="3854450" y="1590675"/>
          <p14:tracePt t="125456" x="3854450" y="1568450"/>
          <p14:tracePt t="125464" x="3854450" y="1524000"/>
          <p14:tracePt t="125469" x="3854450" y="1501775"/>
          <p14:tracePt t="125472" x="3832225" y="1501775"/>
          <p14:tracePt t="125479" x="3832225" y="1479550"/>
          <p14:tracePt t="125486" x="3810000" y="1479550"/>
          <p14:tracePt t="125492" x="3787775" y="1457325"/>
          <p14:tracePt t="125505" x="3765550" y="1457325"/>
          <p14:tracePt t="125517" x="3743325" y="1457325"/>
          <p14:tracePt t="125529" x="3721100" y="1479550"/>
          <p14:tracePt t="125533" x="3697288" y="1479550"/>
          <p14:tracePt t="125537" x="3697288" y="1524000"/>
          <p14:tracePt t="125541" x="3675063" y="1546225"/>
          <p14:tracePt t="125549" x="3652838" y="1568450"/>
          <p14:tracePt t="125560" x="3652838" y="1612900"/>
          <p14:tracePt t="125576" x="3652838" y="1636713"/>
          <p14:tracePt t="125595" x="3652838" y="1658938"/>
          <p14:tracePt t="125616" x="3675063" y="1658938"/>
          <p14:tracePt t="125621" x="3697288" y="1658938"/>
          <p14:tracePt t="125628" x="3721100" y="1658938"/>
          <p14:tracePt t="125633" x="3743325" y="1658938"/>
          <p14:tracePt t="125640" x="3765550" y="1658938"/>
          <p14:tracePt t="125647" x="3810000" y="1658938"/>
          <p14:tracePt t="125650" x="3810000" y="1636713"/>
          <p14:tracePt t="125655" x="3832225" y="1636713"/>
          <p14:tracePt t="125661" x="3832225" y="1612900"/>
          <p14:tracePt t="125665" x="3832225" y="1590675"/>
          <p14:tracePt t="125668" x="3854450" y="1590675"/>
          <p14:tracePt t="125671" x="3854450" y="1568450"/>
          <p14:tracePt t="125680" x="3854450" y="1546225"/>
          <p14:tracePt t="125685" x="3854450" y="1524000"/>
          <p14:tracePt t="125689" x="3854450" y="1501775"/>
          <p14:tracePt t="125694" x="3854450" y="1479550"/>
          <p14:tracePt t="125703" x="3854450" y="1457325"/>
          <p14:tracePt t="125747" x="3832225" y="1457325"/>
          <p14:tracePt t="125767" x="3810000" y="1457325"/>
          <p14:tracePt t="125775" x="3787775" y="1457325"/>
          <p14:tracePt t="125782" x="3787775" y="1479550"/>
          <p14:tracePt t="125796" x="3787775" y="1501775"/>
          <p14:tracePt t="125821" x="3787775" y="1524000"/>
          <p14:tracePt t="126273" x="3787775" y="1546225"/>
          <p14:tracePt t="126301" x="3787775" y="1568450"/>
          <p14:tracePt t="126504" x="3810000" y="1568450"/>
          <p14:tracePt t="126524" x="3810000" y="1546225"/>
          <p14:tracePt t="126531" x="3832225" y="1546225"/>
          <p14:tracePt t="126559" x="3832225" y="1524000"/>
          <p14:tracePt t="126725" x="3832225" y="1501775"/>
          <p14:tracePt t="126769" x="3810000" y="1501775"/>
          <p14:tracePt t="126797" x="3787775" y="1479550"/>
          <p14:tracePt t="126973" x="3787775" y="1457325"/>
          <p14:tracePt t="126979" x="3787775" y="1435100"/>
          <p14:tracePt t="126983" x="3787775" y="1411288"/>
          <p14:tracePt t="126993" x="3810000" y="1389063"/>
          <p14:tracePt t="126997" x="3810000" y="1366838"/>
          <p14:tracePt t="127003" x="3810000" y="1344613"/>
          <p14:tracePt t="127010" x="3810000" y="1322388"/>
          <p14:tracePt t="127026" x="3810000" y="1300163"/>
          <p14:tracePt t="127061" x="3810000" y="1277938"/>
          <p14:tracePt t="127107" x="3810000" y="1255713"/>
          <p14:tracePt t="127139" x="3810000" y="1231900"/>
          <p14:tracePt t="127187" x="3832225" y="1209675"/>
          <p14:tracePt t="127215" x="3832225" y="1187450"/>
          <p14:tracePt t="127395" x="3832225" y="1209675"/>
          <p14:tracePt t="127417" x="3832225" y="1231900"/>
          <p14:tracePt t="127425" x="3832225" y="1255713"/>
          <p14:tracePt t="127439" x="3832225" y="1277938"/>
          <p14:tracePt t="127449" x="3832225" y="1300163"/>
          <p14:tracePt t="127461" x="3832225" y="1322388"/>
          <p14:tracePt t="127467" x="3810000" y="1344613"/>
          <p14:tracePt t="127479" x="3810000" y="1366838"/>
          <p14:tracePt t="127495" x="3810000" y="1389063"/>
          <p14:tracePt t="127503" x="3810000" y="1411288"/>
          <p14:tracePt t="127512" x="3810000" y="1435100"/>
          <p14:tracePt t="127526" x="3810000" y="1457325"/>
          <p14:tracePt t="127530" x="3810000" y="1479550"/>
          <p14:tracePt t="127579" x="3810000" y="1501775"/>
          <p14:tracePt t="127653" x="3810000" y="1524000"/>
          <p14:tracePt t="128569" x="3810000" y="1501775"/>
          <p14:tracePt t="128585" x="3810000" y="1479550"/>
          <p14:tracePt t="128591" x="3787775" y="1479550"/>
          <p14:tracePt t="128605" x="3787775" y="1457325"/>
          <p14:tracePt t="128617" x="3765550" y="1457325"/>
          <p14:tracePt t="128626" x="3765550" y="1435100"/>
          <p14:tracePt t="128637" x="3743325" y="1411288"/>
          <p14:tracePt t="128671" x="3721100" y="1411288"/>
          <p14:tracePt t="128697" x="3697288" y="1411288"/>
          <p14:tracePt t="128725" x="3675063" y="1411288"/>
          <p14:tracePt t="128753" x="3652838" y="1411288"/>
          <p14:tracePt t="128767" x="3630613" y="1411288"/>
          <p14:tracePt t="128776" x="3608388" y="1411288"/>
          <p14:tracePt t="128789" x="3586163" y="1411288"/>
          <p14:tracePt t="128810" x="3541713" y="1411288"/>
          <p14:tracePt t="128816" x="3517900" y="1411288"/>
          <p14:tracePt t="128827" x="3495675" y="1411288"/>
          <p14:tracePt t="128837" x="3473450" y="1411288"/>
          <p14:tracePt t="128851" x="3451225" y="1435100"/>
          <p14:tracePt t="128858" x="3429000" y="1435100"/>
          <p14:tracePt t="128872" x="3406775" y="1435100"/>
          <p14:tracePt t="128879" x="3406775" y="1457325"/>
          <p14:tracePt t="128885" x="3384550" y="1457325"/>
          <p14:tracePt t="128899" x="3362325" y="1457325"/>
          <p14:tracePt t="128910" x="3340100" y="1479550"/>
          <p14:tracePt t="128927" x="3316288" y="1479550"/>
          <p14:tracePt t="128949" x="3294063" y="1501775"/>
          <p14:tracePt t="128963" x="3294063" y="1524000"/>
          <p14:tracePt t="128976" x="3271838" y="1524000"/>
          <p14:tracePt t="128983" x="3249613" y="1546225"/>
          <p14:tracePt t="129003" x="3227388" y="1546225"/>
          <p14:tracePt t="129019" x="3227388" y="1568450"/>
          <p14:tracePt t="129026" x="3205163" y="1568450"/>
          <p14:tracePt t="129033" x="3205163" y="1590675"/>
          <p14:tracePt t="129040" x="3205163" y="1612900"/>
          <p14:tracePt t="129047" x="3182938" y="1612900"/>
          <p14:tracePt t="129053" x="3182938" y="1636713"/>
          <p14:tracePt t="129069" x="3182938" y="1658938"/>
          <p14:tracePt t="129076" x="3160713" y="1658938"/>
          <p14:tracePt t="129084" x="3136900" y="1681163"/>
          <p14:tracePt t="129093" x="3136900" y="1703388"/>
          <p14:tracePt t="129106" x="3114675" y="1725613"/>
          <p14:tracePt t="129111" x="3114675" y="1770063"/>
          <p14:tracePt t="129115" x="3114675" y="1792288"/>
          <p14:tracePt t="129129" x="3092450" y="1816100"/>
          <p14:tracePt t="129144" x="3092450" y="1838325"/>
          <p14:tracePt t="129159" x="3092450" y="1860550"/>
          <p14:tracePt t="129163" x="3092450" y="1882775"/>
          <p14:tracePt t="129169" x="3070225" y="1882775"/>
          <p14:tracePt t="129175" x="3070225" y="1905000"/>
          <p14:tracePt t="129181" x="3070225" y="1927225"/>
          <p14:tracePt t="129196" x="3070225" y="1971675"/>
          <p14:tracePt t="129208" x="3070225" y="1993900"/>
          <p14:tracePt t="129215" x="3048000" y="1993900"/>
          <p14:tracePt t="129218" x="3048000" y="2017713"/>
          <p14:tracePt t="129227" x="3048000" y="2039938"/>
          <p14:tracePt t="129231" x="3048000" y="2062163"/>
          <p14:tracePt t="129242" x="3048000" y="2084388"/>
          <p14:tracePt t="129261" x="3048000" y="2106613"/>
          <p14:tracePt t="129293" x="3048000" y="2128838"/>
          <p14:tracePt t="129308" x="3048000" y="2151063"/>
          <p14:tracePt t="129335" x="3048000" y="2173288"/>
          <p14:tracePt t="129349" x="3048000" y="2197100"/>
          <p14:tracePt t="129369" x="3048000" y="2219325"/>
          <p14:tracePt t="129377" x="3048000" y="2241550"/>
          <p14:tracePt t="129397" x="3048000" y="2263775"/>
          <p14:tracePt t="129411" x="3048000" y="2286000"/>
          <p14:tracePt t="129433" x="3048000" y="2308225"/>
          <p14:tracePt t="129439" x="3048000" y="2330450"/>
          <p14:tracePt t="129461" x="3048000" y="2352675"/>
          <p14:tracePt t="129487" x="3048000" y="2374900"/>
          <p14:tracePt t="129515" x="3048000" y="2398713"/>
          <p14:tracePt t="129529" x="3048000" y="2420938"/>
          <p14:tracePt t="129553" x="3048000" y="2443163"/>
          <p14:tracePt t="129573" x="3048000" y="2465388"/>
          <p14:tracePt t="129601" x="3048000" y="2487613"/>
          <p14:tracePt t="129631" x="3048000" y="2509838"/>
          <p14:tracePt t="129657" x="3048000" y="2532063"/>
          <p14:tracePt t="129715" x="3025775" y="2532063"/>
          <p14:tracePt t="130029" x="3025775" y="2554288"/>
          <p14:tracePt t="130059" x="3003550" y="2554288"/>
          <p14:tracePt t="130062" x="2981325" y="2554288"/>
          <p14:tracePt t="130075" x="2959100" y="2554288"/>
          <p14:tracePt t="130087" x="2935288" y="2554288"/>
          <p14:tracePt t="130097" x="2913063" y="2554288"/>
          <p14:tracePt t="130107" x="2890838" y="2554288"/>
          <p14:tracePt t="130109" x="2868613" y="2554288"/>
          <p14:tracePt t="130119" x="2846388" y="2578100"/>
          <p14:tracePt t="130125" x="2824163" y="2578100"/>
          <p14:tracePt t="130129" x="2824163" y="2600325"/>
          <p14:tracePt t="130135" x="2824163" y="2622550"/>
          <p14:tracePt t="130139" x="2801938" y="2622550"/>
          <p14:tracePt t="130145" x="2801938" y="2644775"/>
          <p14:tracePt t="130151" x="2779713" y="2644775"/>
          <p14:tracePt t="130157" x="2779713" y="2667000"/>
          <p14:tracePt t="130172" x="2779713" y="2689225"/>
          <p14:tracePt t="130179" x="2779713" y="2711450"/>
          <p14:tracePt t="130205" x="2801938" y="2711450"/>
          <p14:tracePt t="130213" x="2824163" y="2711450"/>
          <p14:tracePt t="130219" x="2846388" y="2711450"/>
          <p14:tracePt t="130224" x="2868613" y="2711450"/>
          <p14:tracePt t="130228" x="2890838" y="2711450"/>
          <p14:tracePt t="130231" x="2913063" y="2711450"/>
          <p14:tracePt t="130234" x="2935288" y="2711450"/>
          <p14:tracePt t="130238" x="2959100" y="2711450"/>
          <p14:tracePt t="130241" x="2981325" y="2689225"/>
          <p14:tracePt t="130246" x="3003550" y="2689225"/>
          <p14:tracePt t="130250" x="3025775" y="2667000"/>
          <p14:tracePt t="130255" x="3048000" y="2667000"/>
          <p14:tracePt t="130260" x="3070225" y="2644775"/>
          <p14:tracePt t="130265" x="3092450" y="2622550"/>
          <p14:tracePt t="130271" x="3092450" y="2600325"/>
          <p14:tracePt t="130276" x="3092450" y="2578100"/>
          <p14:tracePt t="130285" x="3092450" y="2554288"/>
          <p14:tracePt t="130291" x="3092450" y="2532063"/>
          <p14:tracePt t="130297" x="3092450" y="2509838"/>
          <p14:tracePt t="130305" x="3114675" y="2509838"/>
          <p14:tracePt t="130324" x="3114675" y="2487613"/>
          <p14:tracePt t="130337" x="3114675" y="2465388"/>
          <p14:tracePt t="130355" x="3114675" y="2443163"/>
          <p14:tracePt t="130361" x="3114675" y="2420938"/>
          <p14:tracePt t="130366" x="3114675" y="2398713"/>
          <p14:tracePt t="130368" x="3114675" y="2352675"/>
          <p14:tracePt t="130377" x="3114675" y="2308225"/>
          <p14:tracePt t="130380" x="3114675" y="2286000"/>
          <p14:tracePt t="130383" x="3114675" y="2263775"/>
          <p14:tracePt t="130392" x="3114675" y="2219325"/>
          <p14:tracePt t="130397" x="3114675" y="2197100"/>
          <p14:tracePt t="130399" x="3136900" y="2173288"/>
          <p14:tracePt t="130405" x="3136900" y="2151063"/>
          <p14:tracePt t="130411" x="3160713" y="2128838"/>
          <p14:tracePt t="130415" x="3182938" y="2084388"/>
          <p14:tracePt t="130427" x="3182938" y="2039938"/>
          <p14:tracePt t="130431" x="3227388" y="1993900"/>
          <p14:tracePt t="130435" x="3227388" y="1971675"/>
          <p14:tracePt t="130443" x="3249613" y="1949450"/>
          <p14:tracePt t="130448" x="3271838" y="1927225"/>
          <p14:tracePt t="130455" x="3271838" y="1905000"/>
          <p14:tracePt t="130460" x="3271838" y="1882775"/>
          <p14:tracePt t="130469" x="3294063" y="1860550"/>
          <p14:tracePt t="130481" x="3294063" y="1838325"/>
          <p14:tracePt t="130491" x="3316288" y="1838325"/>
          <p14:tracePt t="130515" x="3340100" y="1816100"/>
          <p14:tracePt t="130527" x="3340100" y="1792288"/>
          <p14:tracePt t="130534" x="3362325" y="1792288"/>
          <p14:tracePt t="130561" x="3384550" y="1770063"/>
          <p14:tracePt t="130574" x="3406775" y="1770063"/>
          <p14:tracePt t="130589" x="3406775" y="1747838"/>
          <p14:tracePt t="130596" x="3429000" y="1747838"/>
          <p14:tracePt t="130604" x="3451225" y="1725613"/>
          <p14:tracePt t="130608" x="3473450" y="1703388"/>
          <p14:tracePt t="130616" x="3495675" y="1681163"/>
          <p14:tracePt t="130623" x="3517900" y="1658938"/>
          <p14:tracePt t="130634" x="3541713" y="1636713"/>
          <p14:tracePt t="130639" x="3541713" y="1612900"/>
          <p14:tracePt t="130646" x="3563938" y="1612900"/>
          <p14:tracePt t="130660" x="3586163" y="1612900"/>
          <p14:tracePt t="130706" x="3608388" y="1612900"/>
          <p14:tracePt t="130739" x="3630613" y="1612900"/>
          <p14:tracePt t="130785" x="3652838" y="1612900"/>
          <p14:tracePt t="130794" x="3675063" y="1612900"/>
          <p14:tracePt t="130812" x="3697288" y="1612900"/>
          <p14:tracePt t="130826" x="3721100" y="1636713"/>
          <p14:tracePt t="130840" x="3743325" y="1636713"/>
          <p14:tracePt t="130847" x="3765550" y="1636713"/>
          <p14:tracePt t="130882" x="3787775" y="1636713"/>
          <p14:tracePt t="130911" x="3810000" y="1636713"/>
          <p14:tracePt t="130931" x="3832225" y="1636713"/>
          <p14:tracePt t="130953" x="3854450" y="1636713"/>
          <p14:tracePt t="131065" x="3832225" y="1636713"/>
          <p14:tracePt t="131075" x="3810000" y="1636713"/>
          <p14:tracePt t="131081" x="3810000" y="1658938"/>
          <p14:tracePt t="131086" x="3787775" y="1658938"/>
          <p14:tracePt t="131092" x="3765550" y="1681163"/>
          <p14:tracePt t="131097" x="3743325" y="1681163"/>
          <p14:tracePt t="131101" x="3743325" y="1703388"/>
          <p14:tracePt t="131106" x="3721100" y="1725613"/>
          <p14:tracePt t="131112" x="3697288" y="1747838"/>
          <p14:tracePt t="131117" x="3697288" y="1770063"/>
          <p14:tracePt t="131122" x="3675063" y="1770063"/>
          <p14:tracePt t="131128" x="3652838" y="1816100"/>
          <p14:tracePt t="131134" x="3630613" y="1838325"/>
          <p14:tracePt t="131137" x="3608388" y="1860550"/>
          <p14:tracePt t="131144" x="3586163" y="1905000"/>
          <p14:tracePt t="131149" x="3563938" y="1927225"/>
          <p14:tracePt t="131153" x="3541713" y="1971675"/>
          <p14:tracePt t="131161" x="3517900" y="1993900"/>
          <p14:tracePt t="131164" x="3495675" y="2017713"/>
          <p14:tracePt t="131171" x="3495675" y="2062163"/>
          <p14:tracePt t="131177" x="3473450" y="2084388"/>
          <p14:tracePt t="131183" x="3473450" y="2106613"/>
          <p14:tracePt t="131187" x="3473450" y="2128838"/>
          <p14:tracePt t="131193" x="3451225" y="2151063"/>
          <p14:tracePt t="131199" x="3451225" y="2173288"/>
          <p14:tracePt t="131208" x="3429000" y="2197100"/>
          <p14:tracePt t="131212" x="3429000" y="2219325"/>
          <p14:tracePt t="131217" x="3406775" y="2219325"/>
          <p14:tracePt t="131225" x="3406775" y="2241550"/>
          <p14:tracePt t="131237" x="3406775" y="2263775"/>
          <p14:tracePt t="131249" x="3406775" y="2286000"/>
          <p14:tracePt t="131267" x="3406775" y="2308225"/>
          <p14:tracePt t="131271" x="3406775" y="2330450"/>
          <p14:tracePt t="131278" x="3384550" y="2330450"/>
          <p14:tracePt t="131281" x="3384550" y="2352675"/>
          <p14:tracePt t="131292" x="3384550" y="2374900"/>
          <p14:tracePt t="131305" x="3384550" y="2398713"/>
          <p14:tracePt t="131310" x="3384550" y="2420938"/>
          <p14:tracePt t="131327" x="3384550" y="2443163"/>
          <p14:tracePt t="131343" x="3384550" y="2465388"/>
          <p14:tracePt t="131349" x="3384550" y="2487613"/>
          <p14:tracePt t="131356" x="3384550" y="2509838"/>
          <p14:tracePt t="131367" x="3384550" y="2532063"/>
          <p14:tracePt t="131376" x="3362325" y="2532063"/>
          <p14:tracePt t="131381" x="3362325" y="2554288"/>
          <p14:tracePt t="131418" x="3362325" y="2578100"/>
          <p14:tracePt t="131715" x="3340100" y="2600325"/>
          <p14:tracePt t="131743" x="3316288" y="2600325"/>
          <p14:tracePt t="131773" x="3316288" y="2622550"/>
          <p14:tracePt t="131778" x="3271838" y="2667000"/>
          <p14:tracePt t="131783" x="3227388" y="2689225"/>
          <p14:tracePt t="131787" x="3205163" y="2733675"/>
          <p14:tracePt t="131791" x="3182938" y="2755900"/>
          <p14:tracePt t="131795" x="3182938" y="2801938"/>
          <p14:tracePt t="131798" x="3182938" y="2824163"/>
          <p14:tracePt t="132223" x="3160713" y="2824163"/>
          <p14:tracePt t="132229" x="3136900" y="2824163"/>
          <p14:tracePt t="132234" x="3114675" y="2824163"/>
          <p14:tracePt t="132245" x="3092450" y="2846388"/>
          <p14:tracePt t="132249" x="3070225" y="2846388"/>
          <p14:tracePt t="132258" x="3070225" y="2868613"/>
          <p14:tracePt t="132262" x="3048000" y="2868613"/>
          <p14:tracePt t="132269" x="3048000" y="2890838"/>
          <p14:tracePt t="132272" x="3025775" y="2890838"/>
          <p14:tracePt t="132281" x="3003550" y="2913063"/>
          <p14:tracePt t="132284" x="2981325" y="2935288"/>
          <p14:tracePt t="132293" x="2959100" y="2981325"/>
          <p14:tracePt t="132300" x="2913063" y="3003550"/>
          <p14:tracePt t="132304" x="2890838" y="3025775"/>
          <p14:tracePt t="132312" x="2868613" y="3025775"/>
          <p14:tracePt t="132317" x="2868613" y="3048000"/>
          <p14:tracePt t="132320" x="2846388" y="3070225"/>
          <p14:tracePt t="132325" x="2824163" y="3070225"/>
          <p14:tracePt t="132332" x="2801938" y="3092450"/>
          <p14:tracePt t="132337" x="2779713" y="3114675"/>
          <p14:tracePt t="132346" x="2755900" y="3136900"/>
          <p14:tracePt t="132355" x="2755900" y="3182938"/>
          <p14:tracePt t="132365" x="2755900" y="3205163"/>
          <p14:tracePt t="132367" x="2733675" y="3205163"/>
          <p14:tracePt t="132372" x="2733675" y="3227388"/>
          <p14:tracePt t="132379" x="2755900" y="3227388"/>
          <p14:tracePt t="132383" x="2755900" y="3249613"/>
          <p14:tracePt t="132392" x="2755900" y="3271838"/>
          <p14:tracePt t="132399" x="2755900" y="3294063"/>
          <p14:tracePt t="132415" x="2755900" y="3316288"/>
          <p14:tracePt t="132425" x="2733675" y="3316288"/>
          <p14:tracePt t="132431" x="2711450" y="3316288"/>
          <p14:tracePt t="132438" x="2689225" y="3316288"/>
          <p14:tracePt t="132446" x="2644775" y="3316288"/>
          <p14:tracePt t="132452" x="2622550" y="3316288"/>
          <p14:tracePt t="132459" x="2600325" y="3340100"/>
          <p14:tracePt t="132463" x="2600325" y="3362325"/>
          <p14:tracePt t="132467" x="2578100" y="3362325"/>
          <p14:tracePt t="132470" x="2554288" y="3362325"/>
          <p14:tracePt t="132477" x="2532063" y="3384550"/>
          <p14:tracePt t="132482" x="2509838" y="3429000"/>
          <p14:tracePt t="132486" x="2465388" y="3451225"/>
          <p14:tracePt t="132490" x="2443163" y="3473450"/>
          <p14:tracePt t="132497" x="2420938" y="3495675"/>
          <p14:tracePt t="132505" x="2398713" y="3517900"/>
          <p14:tracePt t="132511" x="2374900" y="3541713"/>
          <p14:tracePt t="132513" x="2352675" y="3541713"/>
          <p14:tracePt t="132520" x="2330450" y="3586163"/>
          <p14:tracePt t="132524" x="2308225" y="3608388"/>
          <p14:tracePt t="132528" x="2286000" y="3630613"/>
          <p14:tracePt t="132534" x="2286000" y="3675063"/>
          <p14:tracePt t="132543" x="2241550" y="3743325"/>
          <p14:tracePt t="132550" x="2219325" y="3810000"/>
          <p14:tracePt t="132557" x="2197100" y="3854450"/>
          <p14:tracePt t="132562" x="2173288" y="3922713"/>
          <p14:tracePt t="132566" x="2151063" y="3967163"/>
          <p14:tracePt t="132570" x="2151063" y="4011613"/>
          <p14:tracePt t="132574" x="2128838" y="4056063"/>
          <p14:tracePt t="132579" x="2106613" y="4124325"/>
          <p14:tracePt t="132583" x="2084388" y="4213225"/>
          <p14:tracePt t="132587" x="2062163" y="4303713"/>
          <p14:tracePt t="132591" x="2017713" y="4392613"/>
          <p14:tracePt t="132594" x="1971675" y="4459288"/>
          <p14:tracePt t="132598" x="1949450" y="4527550"/>
          <p14:tracePt t="132602" x="1882775" y="4616450"/>
          <p14:tracePt t="132606" x="1838325" y="4684713"/>
          <p14:tracePt t="132611" x="1816100" y="4729163"/>
          <p14:tracePt t="132614" x="1770063" y="4795838"/>
          <p14:tracePt t="132618" x="1725613" y="4864100"/>
          <p14:tracePt t="132623" x="1681163" y="4953000"/>
          <p14:tracePt t="132627" x="1636713" y="4997450"/>
          <p14:tracePt t="132631" x="1590675" y="5087938"/>
          <p14:tracePt t="132635" x="1546225" y="5154613"/>
          <p14:tracePt t="132639" x="1501775" y="5199063"/>
          <p14:tracePt t="132643" x="1457325" y="5289550"/>
          <p14:tracePt t="132646" x="1411288" y="5356225"/>
          <p14:tracePt t="132650" x="1366838" y="5400675"/>
          <p14:tracePt t="132654" x="1322388" y="5468938"/>
          <p14:tracePt t="132659" x="1277938" y="5513388"/>
          <p14:tracePt t="132662" x="1231900" y="5580063"/>
          <p14:tracePt t="132666" x="1187450" y="5626100"/>
          <p14:tracePt t="132675" x="1143000" y="5692775"/>
          <p14:tracePt t="132678" x="1120775" y="5715000"/>
          <p14:tracePt t="132682" x="1098550" y="5737225"/>
          <p14:tracePt t="132686" x="1098550" y="5759450"/>
          <p14:tracePt t="132692" x="1076325" y="5781675"/>
          <p14:tracePt t="132702" x="1054100" y="5803900"/>
          <p14:tracePt t="132887" x="1054100" y="5827713"/>
          <p14:tracePt t="132897" x="1076325" y="5827713"/>
          <p14:tracePt t="132903" x="1098550" y="5827713"/>
          <p14:tracePt t="132913" x="1120775" y="5827713"/>
          <p14:tracePt t="132919" x="1143000" y="5827713"/>
          <p14:tracePt t="132926" x="1165225" y="5827713"/>
          <p14:tracePt t="132935" x="1187450" y="5827713"/>
          <p14:tracePt t="132950" x="1231900" y="5827713"/>
          <p14:tracePt t="132975" x="1255713" y="5827713"/>
          <p14:tracePt t="133001" x="1277938" y="5827713"/>
          <p14:tracePt t="133021" x="1300163" y="5827713"/>
          <p14:tracePt t="133028" x="1322388" y="5827713"/>
          <p14:tracePt t="133041" x="1344613" y="5827713"/>
          <p14:tracePt t="133069" x="1366838" y="5827713"/>
          <p14:tracePt t="133097" x="1389063" y="5827713"/>
          <p14:tracePt t="133109" x="1411288" y="5827713"/>
          <p14:tracePt t="133137" x="1435100" y="5827713"/>
          <p14:tracePt t="133159" x="1457325" y="5827713"/>
          <p14:tracePt t="133179" x="1479550" y="5827713"/>
          <p14:tracePt t="133193" x="1501775" y="5827713"/>
          <p14:tracePt t="133207" x="1524000" y="5827713"/>
          <p14:tracePt t="133221" x="1546225" y="5827713"/>
          <p14:tracePt t="133234" x="1568450" y="5827713"/>
          <p14:tracePt t="133248" x="1590675" y="5827713"/>
          <p14:tracePt t="133252" x="1612900" y="5827713"/>
          <p14:tracePt t="133262" x="1636713" y="5849938"/>
          <p14:tracePt t="133268" x="1658938" y="5849938"/>
          <p14:tracePt t="133276" x="1703388" y="5849938"/>
          <p14:tracePt t="133278" x="1725613" y="5872163"/>
          <p14:tracePt t="133281" x="1747838" y="5872163"/>
          <p14:tracePt t="133283" x="1770063" y="5872163"/>
          <p14:tracePt t="133286" x="1792288" y="5872163"/>
          <p14:tracePt t="133290" x="1816100" y="5894388"/>
          <p14:tracePt t="133294" x="1838325" y="5916613"/>
          <p14:tracePt t="133296" x="1860550" y="5916613"/>
          <p14:tracePt t="133298" x="1882775" y="5916613"/>
          <p14:tracePt t="133300" x="1905000" y="5916613"/>
          <p14:tracePt t="133304" x="1927225" y="5916613"/>
          <p14:tracePt t="133308" x="1949450" y="5938838"/>
          <p14:tracePt t="133311" x="1971675" y="5938838"/>
          <p14:tracePt t="133314" x="1993900" y="5938838"/>
          <p14:tracePt t="133316" x="2039938" y="5961063"/>
          <p14:tracePt t="133320" x="2084388" y="5983288"/>
          <p14:tracePt t="133325" x="2106613" y="5983288"/>
          <p14:tracePt t="133328" x="2173288" y="6007100"/>
          <p14:tracePt t="133330" x="2197100" y="6007100"/>
          <p14:tracePt t="133332" x="2241550" y="6007100"/>
          <p14:tracePt t="133336" x="2263775" y="6029325"/>
          <p14:tracePt t="133338" x="2308225" y="6029325"/>
          <p14:tracePt t="133343" x="2352675" y="6051550"/>
          <p14:tracePt t="133345" x="2398713" y="6073775"/>
          <p14:tracePt t="133347" x="2443163" y="6073775"/>
          <p14:tracePt t="133350" x="2487613" y="6073775"/>
          <p14:tracePt t="133352" x="2509838" y="6073775"/>
          <p14:tracePt t="133354" x="2532063" y="6096000"/>
          <p14:tracePt t="133358" x="2622550" y="6118225"/>
          <p14:tracePt t="133362" x="2689225" y="6118225"/>
          <p14:tracePt t="133364" x="2711450" y="6140450"/>
          <p14:tracePt t="133365" x="2755900" y="6162675"/>
          <p14:tracePt t="133367" x="2801938" y="6162675"/>
          <p14:tracePt t="133369" x="2846388" y="6184900"/>
          <p14:tracePt t="133374" x="2935288" y="6184900"/>
          <p14:tracePt t="133378" x="3025775" y="6184900"/>
          <p14:tracePt t="133380" x="3070225" y="6208713"/>
          <p14:tracePt t="133382" x="3136900" y="6230938"/>
          <p14:tracePt t="133383" x="3205163" y="6230938"/>
          <p14:tracePt t="133385" x="3249613" y="6230938"/>
          <p14:tracePt t="133390" x="3362325" y="6253163"/>
          <p14:tracePt t="133393" x="3406775" y="6275388"/>
          <p14:tracePt t="133396" x="3495675" y="6297613"/>
          <p14:tracePt t="133398" x="3541713" y="6297613"/>
          <p14:tracePt t="133400" x="3586163" y="6297613"/>
          <p14:tracePt t="133402" x="3608388" y="6319838"/>
          <p14:tracePt t="133404" x="3675063" y="6319838"/>
          <p14:tracePt t="133408" x="3765550" y="6342063"/>
          <p14:tracePt t="133410" x="3787775" y="6342063"/>
          <p14:tracePt t="133413" x="3832225" y="6364288"/>
          <p14:tracePt t="133414" x="3876675" y="6364288"/>
          <p14:tracePt t="133417" x="3967163" y="6364288"/>
          <p14:tracePt t="133419" x="4011613" y="6364288"/>
          <p14:tracePt t="133425" x="4078288" y="6388100"/>
          <p14:tracePt t="133428" x="4168775" y="6388100"/>
          <p14:tracePt t="133430" x="4191000" y="6388100"/>
          <p14:tracePt t="133432" x="4235450" y="6388100"/>
          <p14:tracePt t="133434" x="4279900" y="6388100"/>
          <p14:tracePt t="133436" x="4325938" y="6410325"/>
          <p14:tracePt t="133442" x="4437063" y="6410325"/>
          <p14:tracePt t="133444" x="4459288" y="6410325"/>
          <p14:tracePt t="133447" x="4527550" y="6410325"/>
          <p14:tracePt t="133449" x="4572000" y="6410325"/>
          <p14:tracePt t="133451" x="4594225" y="6410325"/>
          <p14:tracePt t="133457" x="4660900" y="6410325"/>
          <p14:tracePt t="133462" x="4729163" y="6410325"/>
          <p14:tracePt t="133464" x="4751388" y="6410325"/>
          <p14:tracePt t="133465" x="4773613" y="6410325"/>
          <p14:tracePt t="133467" x="4795838" y="6410325"/>
          <p14:tracePt t="133469" x="4818063" y="6410325"/>
          <p14:tracePt t="133472" x="4840288" y="6410325"/>
          <p14:tracePt t="133474" x="4864100" y="6410325"/>
          <p14:tracePt t="133475" x="4886325" y="6410325"/>
          <p14:tracePt t="133477" x="4908550" y="6410325"/>
          <p14:tracePt t="133479" x="4930775" y="6410325"/>
          <p14:tracePt t="133481" x="4953000" y="6410325"/>
          <p14:tracePt t="133483" x="4975225" y="6410325"/>
          <p14:tracePt t="133485" x="5019675" y="6410325"/>
          <p14:tracePt t="133490" x="5041900" y="6410325"/>
          <p14:tracePt t="133493" x="5065713" y="6410325"/>
          <p14:tracePt t="133495" x="5087938" y="6410325"/>
          <p14:tracePt t="133497" x="5110163" y="6410325"/>
          <p14:tracePt t="133501" x="5132388" y="6410325"/>
          <p14:tracePt t="133505" x="5154613" y="6410325"/>
          <p14:tracePt t="133508" x="5176838" y="6410325"/>
          <p14:tracePt t="133511" x="5199063" y="6410325"/>
          <p14:tracePt t="133517" x="5221288" y="6410325"/>
          <p14:tracePt t="133527" x="5245100" y="6410325"/>
          <p14:tracePt t="133531" x="5267325" y="6410325"/>
          <p14:tracePt t="133537" x="5289550" y="6410325"/>
          <p14:tracePt t="133543" x="5311775" y="6410325"/>
          <p14:tracePt t="133551" x="5334000" y="6410325"/>
          <p14:tracePt t="133553" x="5356225" y="6410325"/>
          <p14:tracePt t="133561" x="5378450" y="6410325"/>
          <p14:tracePt t="133574" x="5400675" y="6410325"/>
          <p14:tracePt t="133597" x="5378450" y="6432550"/>
          <p14:tracePt t="133599" x="5378450" y="6454775"/>
          <p14:tracePt t="133601" x="5356225" y="6454775"/>
          <p14:tracePt t="133603" x="5356225" y="6477000"/>
          <p14:tracePt t="133605" x="5334000" y="6477000"/>
          <p14:tracePt t="133609" x="5334000" y="6499225"/>
          <p14:tracePt t="133615" x="5311775" y="6521450"/>
          <p14:tracePt t="133624" x="5289550" y="6543675"/>
          <p14:tracePt t="133803" x="5267325" y="6543675"/>
          <p14:tracePt t="133831" x="5245100" y="6543675"/>
          <p14:tracePt t="133972" x="5221288" y="6543675"/>
          <p14:tracePt t="134061" x="5245100" y="6543675"/>
          <p14:tracePt t="134067" x="5267325" y="6543675"/>
          <p14:tracePt t="134075" x="5289550" y="6543675"/>
          <p14:tracePt t="134092" x="5311775" y="6543675"/>
          <p14:tracePt t="134095" x="5334000" y="6543675"/>
          <p14:tracePt t="134098" x="5356225" y="6521450"/>
          <p14:tracePt t="134107" x="5378450" y="6521450"/>
          <p14:tracePt t="134119" x="5422900" y="6499225"/>
          <p14:tracePt t="134122" x="5446713" y="6499225"/>
          <p14:tracePt t="134133" x="5468938" y="6477000"/>
          <p14:tracePt t="134137" x="5491163" y="6477000"/>
          <p14:tracePt t="134143" x="5513388" y="6477000"/>
          <p14:tracePt t="134151" x="5557838" y="6477000"/>
          <p14:tracePt t="134161" x="5580063" y="6477000"/>
          <p14:tracePt t="134165" x="5580063" y="6454775"/>
          <p14:tracePt t="134177" x="5602288" y="6432550"/>
          <p14:tracePt t="134193" x="5626100" y="6432550"/>
          <p14:tracePt t="134196" x="5648325" y="6432550"/>
          <p14:tracePt t="134215" x="5648325" y="6410325"/>
          <p14:tracePt t="134247" x="5648325" y="6388100"/>
          <p14:tracePt t="134260" x="5670550" y="6388100"/>
          <p14:tracePt t="134265" x="5670550" y="6364288"/>
          <p14:tracePt t="134274" x="5670550" y="6342063"/>
          <p14:tracePt t="134328" x="5670550" y="6319838"/>
          <p14:tracePt t="134362" x="5670550" y="6297613"/>
          <p14:tracePt t="134374" x="5670550" y="6275388"/>
          <p14:tracePt t="134388" x="5648325" y="6253163"/>
          <p14:tracePt t="134402" x="5626100" y="6253163"/>
          <p14:tracePt t="134414" x="5626100" y="6230938"/>
          <p14:tracePt t="134420" x="5602288" y="6230938"/>
          <p14:tracePt t="134448" x="5580063" y="6230938"/>
          <p14:tracePt t="134476" x="5557838" y="6208713"/>
          <p14:tracePt t="134479" x="5535613" y="6208713"/>
          <p14:tracePt t="134483" x="5513388" y="6208713"/>
          <p14:tracePt t="134491" x="5491163" y="6208713"/>
          <p14:tracePt t="134494" x="5446713" y="6208713"/>
          <p14:tracePt t="134502" x="5422900" y="6208713"/>
          <p14:tracePt t="134504" x="5400675" y="6208713"/>
          <p14:tracePt t="134508" x="5378450" y="6208713"/>
          <p14:tracePt t="134510" x="5356225" y="6208713"/>
          <p14:tracePt t="134514" x="5334000" y="6208713"/>
          <p14:tracePt t="134518" x="5311775" y="6208713"/>
          <p14:tracePt t="134520" x="5289550" y="6208713"/>
          <p14:tracePt t="134524" x="5267325" y="6208713"/>
          <p14:tracePt t="134530" x="5245100" y="6208713"/>
          <p14:tracePt t="134532" x="5221288" y="6208713"/>
          <p14:tracePt t="134536" x="5199063" y="6208713"/>
          <p14:tracePt t="134540" x="5176838" y="6208713"/>
          <p14:tracePt t="134544" x="5154613" y="6208713"/>
          <p14:tracePt t="134546" x="5132388" y="6208713"/>
          <p14:tracePt t="134550" x="5110163" y="6208713"/>
          <p14:tracePt t="134554" x="5065713" y="6208713"/>
          <p14:tracePt t="134558" x="5041900" y="6208713"/>
          <p14:tracePt t="134561" x="4997450" y="6208713"/>
          <p14:tracePt t="134564" x="4975225" y="6208713"/>
          <p14:tracePt t="134567" x="4975225" y="6230938"/>
          <p14:tracePt t="134569" x="4930775" y="6230938"/>
          <p14:tracePt t="134574" x="4886325" y="6253163"/>
          <p14:tracePt t="134578" x="4840288" y="6253163"/>
          <p14:tracePt t="134581" x="4818063" y="6253163"/>
          <p14:tracePt t="134585" x="4795838" y="6253163"/>
          <p14:tracePt t="134588" x="4773613" y="6253163"/>
          <p14:tracePt t="134592" x="4751388" y="6275388"/>
          <p14:tracePt t="134595" x="4729163" y="6275388"/>
          <p14:tracePt t="134597" x="4706938" y="6275388"/>
          <p14:tracePt t="134599" x="4684713" y="6275388"/>
          <p14:tracePt t="134605" x="4660900" y="6275388"/>
          <p14:tracePt t="134611" x="4638675" y="6297613"/>
          <p14:tracePt t="134613" x="4616450" y="6297613"/>
          <p14:tracePt t="134617" x="4594225" y="6297613"/>
          <p14:tracePt t="134625" x="4572000" y="6297613"/>
          <p14:tracePt t="134631" x="4549775" y="6297613"/>
          <p14:tracePt t="134637" x="4527550" y="6297613"/>
          <p14:tracePt t="134643" x="4505325" y="6297613"/>
          <p14:tracePt t="134651" x="4505325" y="6319838"/>
          <p14:tracePt t="134658" x="4483100" y="6319838"/>
          <p14:tracePt t="134663" x="4459288" y="6319838"/>
          <p14:tracePt t="134677" x="4437063" y="6319838"/>
          <p14:tracePt t="134689" x="4414838" y="6319838"/>
          <p14:tracePt t="134711" x="4392613" y="6319838"/>
          <p14:tracePt t="134717" x="4370388" y="6319838"/>
          <p14:tracePt t="134719" x="4348163" y="6319838"/>
          <p14:tracePt t="134727" x="4325938" y="6319838"/>
          <p14:tracePt t="134733" x="4303713" y="6319838"/>
          <p14:tracePt t="134743" x="4279900" y="6319838"/>
          <p14:tracePt t="134747" x="4257675" y="6319838"/>
          <p14:tracePt t="134753" x="4235450" y="6319838"/>
          <p14:tracePt t="134759" x="4213225" y="6319838"/>
          <p14:tracePt t="134765" x="4191000" y="6319838"/>
          <p14:tracePt t="134767" x="4168775" y="6319838"/>
          <p14:tracePt t="134775" x="4146550" y="6319838"/>
          <p14:tracePt t="134779" x="4124325" y="6319838"/>
          <p14:tracePt t="134783" x="4102100" y="6319838"/>
          <p14:tracePt t="134785" x="4078288" y="6319838"/>
          <p14:tracePt t="134790" x="4056063" y="6319838"/>
          <p14:tracePt t="134795" x="4033838" y="6319838"/>
          <p14:tracePt t="134807" x="3967163" y="6319838"/>
          <p14:tracePt t="134809" x="3944938" y="6319838"/>
          <p14:tracePt t="134815" x="3922713" y="6319838"/>
          <p14:tracePt t="134817" x="3898900" y="6319838"/>
          <p14:tracePt t="134823" x="3876675" y="6319838"/>
          <p14:tracePt t="134827" x="3854450" y="6319838"/>
          <p14:tracePt t="134836" x="3810000" y="6319838"/>
          <p14:tracePt t="134842" x="3787775" y="6319838"/>
          <p14:tracePt t="134847" x="3765550" y="6319838"/>
          <p14:tracePt t="134852" x="3743325" y="6319838"/>
          <p14:tracePt t="134857" x="3721100" y="6319838"/>
          <p14:tracePt t="134863" x="3697288" y="6319838"/>
          <p14:tracePt t="134868" x="3675063" y="6319838"/>
          <p14:tracePt t="134872" x="3652838" y="6319838"/>
          <p14:tracePt t="134874" x="3652838" y="6297613"/>
          <p14:tracePt t="134878" x="3630613" y="6297613"/>
          <p14:tracePt t="134889" x="3608388" y="6297613"/>
          <p14:tracePt t="134893" x="3586163" y="6297613"/>
          <p14:tracePt t="134900" x="3563938" y="6297613"/>
          <p14:tracePt t="134907" x="3563938" y="6275388"/>
          <p14:tracePt t="134913" x="3541713" y="6275388"/>
          <p14:tracePt t="135069" x="3541713" y="6253163"/>
          <p14:tracePt t="135095" x="3541713" y="6230938"/>
          <p14:tracePt t="135103" x="3541713" y="6208713"/>
          <p14:tracePt t="135123" x="3541713" y="6184900"/>
          <p14:tracePt t="135137" x="3563938" y="6162675"/>
          <p14:tracePt t="135151" x="3586163" y="6162675"/>
          <p14:tracePt t="135167" x="3586163" y="6140450"/>
          <p14:tracePt t="135174" x="3586163" y="6118225"/>
          <p14:tracePt t="135184" x="3608388" y="6118225"/>
          <p14:tracePt t="135195" x="3608388" y="6096000"/>
          <p14:tracePt t="135210" x="3630613" y="6096000"/>
          <p14:tracePt t="135213" x="3630613" y="6073775"/>
          <p14:tracePt t="135231" x="3630613" y="6051550"/>
          <p14:tracePt t="135242" x="3630613" y="6029325"/>
          <p14:tracePt t="135253" x="3652838" y="6029325"/>
          <p14:tracePt t="135261" x="3652838" y="6007100"/>
          <p14:tracePt t="135267" x="3675063" y="6007100"/>
          <p14:tracePt t="135281" x="3675063" y="5983288"/>
          <p14:tracePt t="135295" x="3697288" y="5983288"/>
          <p14:tracePt t="135299" x="3697288" y="5961063"/>
          <p14:tracePt t="135310" x="3697288" y="5938838"/>
          <p14:tracePt t="135339" x="3697288" y="5916613"/>
          <p14:tracePt t="135367" x="3721100" y="5916613"/>
          <p14:tracePt t="135381" x="3721100" y="5894388"/>
          <p14:tracePt t="135395" x="3743325" y="5894388"/>
          <p14:tracePt t="135409" x="3743325" y="5872163"/>
          <p14:tracePt t="135425" x="3743325" y="5849938"/>
          <p14:tracePt t="135453" x="3765550" y="5849938"/>
          <p14:tracePt t="135481" x="3765550" y="5827713"/>
          <p14:tracePt t="135797" x="3743325" y="5827713"/>
          <p14:tracePt t="136869" x="3721100" y="5827713"/>
          <p14:tracePt t="136897" x="3697288" y="5827713"/>
          <p14:tracePt t="136911" x="3697288" y="5849938"/>
          <p14:tracePt t="136925" x="3675063" y="5849938"/>
          <p14:tracePt t="136941" x="3652838" y="5872163"/>
          <p14:tracePt t="136969" x="3630613" y="5872163"/>
          <p14:tracePt t="136997" x="3608388" y="5894388"/>
          <p14:tracePt t="137029" x="3586163" y="5916613"/>
          <p14:tracePt t="137032" x="3563938" y="5916613"/>
          <p14:tracePt t="137034" x="3563938" y="5938838"/>
          <p14:tracePt t="137040" x="3541713" y="5938838"/>
          <p14:tracePt t="137045" x="3541713" y="5961063"/>
          <p14:tracePt t="137059" x="3517900" y="5961063"/>
          <p14:tracePt t="137231" x="3517900" y="5938838"/>
          <p14:tracePt t="137245" x="3517900" y="5916613"/>
          <p14:tracePt t="137258" x="3517900" y="5894388"/>
          <p14:tracePt t="137266" x="3495675" y="5894388"/>
          <p14:tracePt t="137273" x="3495675" y="5872163"/>
          <p14:tracePt t="137282" x="3473450" y="5849938"/>
          <p14:tracePt t="137293" x="3473450" y="5827713"/>
          <p14:tracePt t="137321" x="3451225" y="5827713"/>
          <p14:tracePt t="137599" x="3473450" y="5827713"/>
          <p14:tracePt t="137605" x="3495675" y="5827713"/>
          <p14:tracePt t="137614" x="3517900" y="5827713"/>
          <p14:tracePt t="137628" x="3541713" y="5827713"/>
          <p14:tracePt t="137632" x="3541713" y="5849938"/>
          <p14:tracePt t="137639" x="3563938" y="5849938"/>
          <p14:tracePt t="137644" x="3586163" y="5849938"/>
          <p14:tracePt t="137657" x="3608388" y="5849938"/>
          <p14:tracePt t="137666" x="3630613" y="5849938"/>
          <p14:tracePt t="137678" x="3652838" y="5849938"/>
          <p14:tracePt t="137689" x="3675063" y="5849938"/>
          <p14:tracePt t="137701" x="3697288" y="5849938"/>
          <p14:tracePt t="137721" x="3721100" y="5849938"/>
          <p14:tracePt t="137735" x="3743325" y="5849938"/>
          <p14:tracePt t="137741" x="3765550" y="5827713"/>
          <p14:tracePt t="137754" x="3765550" y="5803900"/>
          <p14:tracePt t="137761" x="3787775" y="5803900"/>
          <p14:tracePt t="137791" x="3810000" y="5781675"/>
          <p14:tracePt t="137802" x="3810000" y="5759450"/>
          <p14:tracePt t="137817" x="3832225" y="5737225"/>
          <p14:tracePt t="137845" x="3854450" y="5715000"/>
          <p14:tracePt t="137859" x="3854450" y="5692775"/>
          <p14:tracePt t="137873" x="3854450" y="5670550"/>
          <p14:tracePt t="137887" x="3854450" y="5648325"/>
          <p14:tracePt t="137895" x="3854450" y="5626100"/>
          <p14:tracePt t="137903" x="3854450" y="5580063"/>
          <p14:tracePt t="137909" x="3854450" y="5535613"/>
          <p14:tracePt t="137912" x="3854450" y="5513388"/>
          <p14:tracePt t="137917" x="3832225" y="5491163"/>
          <p14:tracePt t="137925" x="3832225" y="5468938"/>
          <p14:tracePt t="137929" x="3832225" y="5446713"/>
          <p14:tracePt t="137941" x="3832225" y="5422900"/>
          <p14:tracePt t="137945" x="3810000" y="5400675"/>
          <p14:tracePt t="137950" x="3810000" y="5378450"/>
          <p14:tracePt t="137957" x="3810000" y="5356225"/>
          <p14:tracePt t="137963" x="3787775" y="5356225"/>
          <p14:tracePt t="137967" x="3787775" y="5334000"/>
          <p14:tracePt t="137969" x="3765550" y="5334000"/>
          <p14:tracePt t="137979" x="3765550" y="5311775"/>
          <p14:tracePt t="137985" x="3743325" y="5311775"/>
          <p14:tracePt t="137993" x="3743325" y="5289550"/>
          <p14:tracePt t="137999" x="3721100" y="5289550"/>
          <p14:tracePt t="138005" x="3721100" y="5267325"/>
          <p14:tracePt t="138013" x="3697288" y="5245100"/>
          <p14:tracePt t="138015" x="3675063" y="5245100"/>
          <p14:tracePt t="138021" x="3652838" y="5245100"/>
          <p14:tracePt t="138029" x="3630613" y="5245100"/>
          <p14:tracePt t="138032" x="3630613" y="5221288"/>
          <p14:tracePt t="138034" x="3608388" y="5221288"/>
          <p14:tracePt t="138040" x="3586163" y="5221288"/>
          <p14:tracePt t="138044" x="3563938" y="5221288"/>
          <p14:tracePt t="138051" x="3541713" y="5221288"/>
          <p14:tracePt t="138058" x="3517900" y="5199063"/>
          <p14:tracePt t="138065" x="3495675" y="5199063"/>
          <p14:tracePt t="138067" x="3473450" y="5199063"/>
          <p14:tracePt t="138071" x="3451225" y="5199063"/>
          <p14:tracePt t="138081" x="3429000" y="5199063"/>
          <p14:tracePt t="138085" x="3406775" y="5199063"/>
          <p14:tracePt t="138101" x="3384550" y="5199063"/>
          <p14:tracePt t="138113" x="3362325" y="5199063"/>
          <p14:tracePt t="138133" x="3340100" y="5221288"/>
          <p14:tracePt t="138142" x="3294063" y="5245100"/>
          <p14:tracePt t="138146" x="3294063" y="5267325"/>
          <p14:tracePt t="138148" x="3271838" y="5267325"/>
          <p14:tracePt t="138153" x="3271838" y="5289550"/>
          <p14:tracePt t="138159" x="3271838" y="5311775"/>
          <p14:tracePt t="138165" x="3249613" y="5334000"/>
          <p14:tracePt t="138169" x="3249613" y="5356225"/>
          <p14:tracePt t="138174" x="3227388" y="5378450"/>
          <p14:tracePt t="138181" x="3227388" y="5400675"/>
          <p14:tracePt t="138187" x="3227388" y="5422900"/>
          <p14:tracePt t="138192" x="3227388" y="5446713"/>
          <p14:tracePt t="138197" x="3227388" y="5468938"/>
          <p14:tracePt t="138202" x="3227388" y="5491163"/>
          <p14:tracePt t="138212" x="3227388" y="5535613"/>
          <p14:tracePt t="138221" x="3227388" y="5557838"/>
          <p14:tracePt t="138226" x="3227388" y="5580063"/>
          <p14:tracePt t="138237" x="3227388" y="5602288"/>
          <p14:tracePt t="138244" x="3249613" y="5626100"/>
          <p14:tracePt t="138249" x="3249613" y="5648325"/>
          <p14:tracePt t="138258" x="3271838" y="5670550"/>
          <p14:tracePt t="138277" x="3271838" y="5692775"/>
          <p14:tracePt t="138292" x="3294063" y="5715000"/>
          <p14:tracePt t="138294" x="3294063" y="5737225"/>
          <p14:tracePt t="138317" x="3316288" y="5737225"/>
          <p14:tracePt t="138325" x="3340100" y="5759450"/>
          <p14:tracePt t="138338" x="3362325" y="5759450"/>
          <p14:tracePt t="138345" x="3362325" y="5781675"/>
          <p14:tracePt t="138351" x="3384550" y="5781675"/>
          <p14:tracePt t="138364" x="3406775" y="5803900"/>
          <p14:tracePt t="138369" x="3429000" y="5803900"/>
          <p14:tracePt t="138379" x="3451225" y="5803900"/>
          <p14:tracePt t="138393" x="3473450" y="5803900"/>
          <p14:tracePt t="138407" x="3495675" y="5803900"/>
          <p14:tracePt t="138421" x="3517900" y="5803900"/>
          <p14:tracePt t="138427" x="3541713" y="5803900"/>
          <p14:tracePt t="138441" x="3563938" y="5803900"/>
          <p14:tracePt t="138455" x="3586163" y="5803900"/>
          <p14:tracePt t="138469" x="3608388" y="5803900"/>
          <p14:tracePt t="138477" x="3630613" y="5781675"/>
          <p14:tracePt t="138484" x="3652838" y="5781675"/>
          <p14:tracePt t="138491" x="3652838" y="5759450"/>
          <p14:tracePt t="138496" x="3675063" y="5759450"/>
          <p14:tracePt t="138505" x="3675063" y="5737225"/>
          <p14:tracePt t="138512" x="3697288" y="5715000"/>
          <p14:tracePt t="138519" x="3721100" y="5715000"/>
          <p14:tracePt t="138533" x="3721100" y="5692775"/>
          <p14:tracePt t="138547" x="3743325" y="5692775"/>
          <p14:tracePt t="138552" x="3743325" y="5670550"/>
          <p14:tracePt t="138569" x="3743325" y="5648325"/>
          <p14:tracePt t="138574" x="3765550" y="5626100"/>
          <p14:tracePt t="138585" x="3765550" y="5602288"/>
          <p14:tracePt t="138597" x="3765550" y="5580063"/>
          <p14:tracePt t="138606" x="3765550" y="5535613"/>
          <p14:tracePt t="138611" x="3765550" y="5513388"/>
          <p14:tracePt t="138615" x="3765550" y="5491163"/>
          <p14:tracePt t="138617" x="3765550" y="5468938"/>
          <p14:tracePt t="138624" x="3765550" y="5446713"/>
          <p14:tracePt t="138631" x="3765550" y="5422900"/>
          <p14:tracePt t="138634" x="3765550" y="5400675"/>
          <p14:tracePt t="138637" x="3765550" y="5378450"/>
          <p14:tracePt t="138643" x="3765550" y="5356225"/>
          <p14:tracePt t="138646" x="3765550" y="5334000"/>
          <p14:tracePt t="138651" x="3743325" y="5311775"/>
          <p14:tracePt t="138653" x="3743325" y="5289550"/>
          <p14:tracePt t="138660" x="3743325" y="5245100"/>
          <p14:tracePt t="138664" x="3721100" y="5221288"/>
          <p14:tracePt t="138668" x="3721100" y="5199063"/>
          <p14:tracePt t="138671" x="3697288" y="5154613"/>
          <p14:tracePt t="138676" x="3697288" y="5087938"/>
          <p14:tracePt t="138680" x="3697288" y="5041900"/>
          <p14:tracePt t="138684" x="3652838" y="4930775"/>
          <p14:tracePt t="138687" x="3630613" y="4864100"/>
          <p14:tracePt t="138690" x="3630613" y="4751388"/>
          <p14:tracePt t="138694" x="3608388" y="4660900"/>
          <p14:tracePt t="138697" x="3608388" y="4616450"/>
          <p14:tracePt t="138700" x="3563938" y="4505325"/>
          <p14:tracePt t="138703" x="3563938" y="4459288"/>
          <p14:tracePt t="138706" x="3563938" y="4348163"/>
          <p14:tracePt t="138710" x="3517900" y="4213225"/>
          <p14:tracePt t="138713" x="3517900" y="4168775"/>
          <p14:tracePt t="138716" x="3495675" y="4011613"/>
          <p14:tracePt t="138720" x="3473450" y="3876675"/>
          <p14:tracePt t="138723" x="3451225" y="3832225"/>
          <p14:tracePt t="138726" x="3451225" y="3743325"/>
          <p14:tracePt t="138730" x="3429000" y="3630613"/>
          <p14:tracePt t="138735" x="3429000" y="3517900"/>
          <p14:tracePt t="138738" x="3429000" y="3473450"/>
          <p14:tracePt t="138742" x="3429000" y="3384550"/>
          <p14:tracePt t="138746" x="3429000" y="3294063"/>
          <p14:tracePt t="138750" x="3429000" y="3227388"/>
          <p14:tracePt t="138754" x="3429000" y="3182938"/>
          <p14:tracePt t="138758" x="3429000" y="3048000"/>
          <p14:tracePt t="138762" x="3429000" y="2981325"/>
          <p14:tracePt t="138765" x="3451225" y="2935288"/>
          <p14:tracePt t="138768" x="3451225" y="2868613"/>
          <p14:tracePt t="138776" x="3473450" y="2733675"/>
          <p14:tracePt t="138778" x="3473450" y="2689225"/>
          <p14:tracePt t="138782" x="3473450" y="2667000"/>
          <p14:tracePt t="138785" x="3473450" y="2644775"/>
          <p14:tracePt t="138789" x="3473450" y="2600325"/>
          <p14:tracePt t="138793" x="3473450" y="2578100"/>
          <p14:tracePt t="138796" x="3473450" y="2532063"/>
          <p14:tracePt t="138805" x="3473450" y="2509838"/>
          <p14:tracePt t="138839" x="3473450" y="2487613"/>
          <p14:tracePt t="138865" x="3473450" y="2465388"/>
          <p14:tracePt t="138899" x="3451225" y="2465388"/>
          <p14:tracePt t="138905" x="3429000" y="2487613"/>
          <p14:tracePt t="138911" x="3429000" y="2509838"/>
          <p14:tracePt t="138916" x="3406775" y="2509838"/>
          <p14:tracePt t="138921" x="3384550" y="2509838"/>
          <p14:tracePt t="138927" x="3362325" y="2532063"/>
          <p14:tracePt t="138930" x="3340100" y="2532063"/>
          <p14:tracePt t="138937" x="3340100" y="2554288"/>
          <p14:tracePt t="138946" x="3316288" y="2578100"/>
          <p14:tracePt t="138952" x="3294063" y="2578100"/>
          <p14:tracePt t="138958" x="3294063" y="2600325"/>
          <p14:tracePt t="138965" x="3271838" y="2600325"/>
          <p14:tracePt t="138975" x="3249613" y="2622550"/>
          <p14:tracePt t="138981" x="3249613" y="2644775"/>
          <p14:tracePt t="138987" x="3227388" y="2667000"/>
          <p14:tracePt t="138995" x="3227388" y="2689225"/>
          <p14:tracePt t="139003" x="3227388" y="2711450"/>
          <p14:tracePt t="139008" x="3205163" y="2711450"/>
          <p14:tracePt t="139015" x="3205163" y="2733675"/>
          <p14:tracePt t="139017" x="3205163" y="2755900"/>
          <p14:tracePt t="139025" x="3205163" y="2779713"/>
          <p14:tracePt t="139035" x="3205163" y="2801938"/>
          <p14:tracePt t="139043" x="3182938" y="2801938"/>
          <p14:tracePt t="139049" x="3182938" y="2824163"/>
          <p14:tracePt t="139057" x="3182938" y="2846388"/>
          <p14:tracePt t="139265" x="3182938" y="2868613"/>
          <p14:tracePt t="139272" x="3182938" y="2890838"/>
          <p14:tracePt t="139277" x="3182938" y="2913063"/>
          <p14:tracePt t="139287" x="3182938" y="2935288"/>
          <p14:tracePt t="139311" x="3182938" y="2959100"/>
          <p14:tracePt t="139317" x="3205163" y="2959100"/>
          <p14:tracePt t="139333" x="3227388" y="2959100"/>
          <p14:tracePt t="139345" x="3249613" y="2959100"/>
          <p14:tracePt t="139356" x="3271838" y="2959100"/>
          <p14:tracePt t="139363" x="3271838" y="2981325"/>
          <p14:tracePt t="139370" x="3294063" y="2981325"/>
          <p14:tracePt t="139378" x="3316288" y="2981325"/>
          <p14:tracePt t="139397" x="3362325" y="2981325"/>
          <p14:tracePt t="139408" x="3384550" y="2981325"/>
          <p14:tracePt t="139426" x="3406775" y="2981325"/>
          <p14:tracePt t="139468" x="3429000" y="2981325"/>
          <p14:tracePt t="139482" x="3429000" y="2959100"/>
          <p14:tracePt t="139494" x="3451225" y="2959100"/>
          <p14:tracePt t="139509" x="3451225" y="2935288"/>
          <p14:tracePt t="139524" x="3473450" y="2913063"/>
          <p14:tracePt t="139537" x="3473450" y="2890838"/>
          <p14:tracePt t="139559" x="3473450" y="2868613"/>
          <p14:tracePt t="139574" x="3473450" y="2846388"/>
          <p14:tracePt t="139580" x="3473450" y="2824163"/>
          <p14:tracePt t="139592" x="3473450" y="2801938"/>
          <p14:tracePt t="139601" x="3473450" y="2779713"/>
          <p14:tracePt t="139610" x="3473450" y="2755900"/>
          <p14:tracePt t="139613" x="3473450" y="2733675"/>
          <p14:tracePt t="139619" x="3451225" y="2711450"/>
          <p14:tracePt t="139627" x="3429000" y="2689225"/>
          <p14:tracePt t="139642" x="3406775" y="2667000"/>
          <p14:tracePt t="139651" x="3384550" y="2644775"/>
          <p14:tracePt t="139667" x="3362325" y="2644775"/>
          <p14:tracePt t="139676" x="3340100" y="2644775"/>
          <p14:tracePt t="139687" x="3316288" y="2622550"/>
          <p14:tracePt t="139721" x="3294063" y="2622550"/>
          <p14:tracePt t="139747" x="3271838" y="2622550"/>
          <p14:tracePt t="139753" x="3249613" y="2622550"/>
          <p14:tracePt t="139767" x="3227388" y="2644775"/>
          <p14:tracePt t="139775" x="3227388" y="2667000"/>
          <p14:tracePt t="139795" x="3182938" y="2711450"/>
          <p14:tracePt t="139801" x="3160713" y="2711450"/>
          <p14:tracePt t="139809" x="3160713" y="2733675"/>
          <p14:tracePt t="139812" x="3160713" y="2755900"/>
          <p14:tracePt t="139815" x="3136900" y="2755900"/>
          <p14:tracePt t="139819" x="3136900" y="2779713"/>
          <p14:tracePt t="139826" x="3136900" y="2801938"/>
          <p14:tracePt t="139830" x="3114675" y="2801938"/>
          <p14:tracePt t="139834" x="3114675" y="2846388"/>
          <p14:tracePt t="139842" x="3114675" y="2868613"/>
          <p14:tracePt t="139849" x="3114675" y="2890838"/>
          <p14:tracePt t="139859" x="3114675" y="2935288"/>
          <p14:tracePt t="139867" x="3114675" y="2959100"/>
          <p14:tracePt t="139875" x="3114675" y="2981325"/>
          <p14:tracePt t="139881" x="3114675" y="3003550"/>
          <p14:tracePt t="139892" x="3114675" y="3025775"/>
          <p14:tracePt t="139899" x="3114675" y="3048000"/>
          <p14:tracePt t="139911" x="3114675" y="3070225"/>
          <p14:tracePt t="139933" x="3114675" y="3092450"/>
          <p14:tracePt t="139947" x="3136900" y="3092450"/>
          <p14:tracePt t="139967" x="3160713" y="3092450"/>
          <p14:tracePt t="139977" x="3182938" y="3092450"/>
          <p14:tracePt t="139983" x="3205163" y="3092450"/>
          <p14:tracePt t="139995" x="3227388" y="3092450"/>
          <p14:tracePt t="140006" x="3249613" y="3092450"/>
          <p14:tracePt t="140012" x="3271838" y="3092450"/>
          <p14:tracePt t="140026" x="3294063" y="3070225"/>
          <p14:tracePt t="140033" x="3294063" y="3048000"/>
          <p14:tracePt t="140038" x="3316288" y="3048000"/>
          <p14:tracePt t="140043" x="3316288" y="3025775"/>
          <p14:tracePt t="140046" x="3316288" y="3003550"/>
          <p14:tracePt t="140054" x="3316288" y="2981325"/>
          <p14:tracePt t="140059" x="3316288" y="2935288"/>
          <p14:tracePt t="140062" x="3340100" y="2913063"/>
          <p14:tracePt t="140064" x="3340100" y="2890838"/>
          <p14:tracePt t="140068" x="3340100" y="2868613"/>
          <p14:tracePt t="140073" x="3340100" y="2846388"/>
          <p14:tracePt t="140079" x="3340100" y="2824163"/>
          <p14:tracePt t="140081" x="3340100" y="2801938"/>
          <p14:tracePt t="140088" x="3340100" y="2779713"/>
          <p14:tracePt t="140095" x="3340100" y="2755900"/>
          <p14:tracePt t="140097" x="3316288" y="2755900"/>
          <p14:tracePt t="140101" x="3316288" y="2733675"/>
          <p14:tracePt t="140103" x="3316288" y="2711450"/>
          <p14:tracePt t="140113" x="3294063" y="2711450"/>
          <p14:tracePt t="140117" x="3294063" y="2689225"/>
          <p14:tracePt t="140127" x="3271838" y="2667000"/>
          <p14:tracePt t="140133" x="3249613" y="2644775"/>
          <p14:tracePt t="140140" x="3227388" y="2622550"/>
          <p14:tracePt t="140153" x="3205163" y="2622550"/>
          <p14:tracePt t="140159" x="3205163" y="2600325"/>
          <p14:tracePt t="140167" x="3182938" y="2600325"/>
          <p14:tracePt t="140185" x="3160713" y="2600325"/>
          <p14:tracePt t="140193" x="3136900" y="2600325"/>
          <p14:tracePt t="140205" x="3114675" y="2622550"/>
          <p14:tracePt t="140209" x="3114675" y="2644775"/>
          <p14:tracePt t="140213" x="3092450" y="2644775"/>
          <p14:tracePt t="140215" x="3092450" y="2667000"/>
          <p14:tracePt t="140222" x="3092450" y="2689225"/>
          <p14:tracePt t="140225" x="3070225" y="2689225"/>
          <p14:tracePt t="140227" x="3070225" y="2711450"/>
          <p14:tracePt t="140229" x="3070225" y="2733675"/>
          <p14:tracePt t="140231" x="3048000" y="2733675"/>
          <p14:tracePt t="140233" x="3048000" y="2755900"/>
          <p14:tracePt t="140240" x="3048000" y="2779713"/>
          <p14:tracePt t="140241" x="3048000" y="2801938"/>
          <p14:tracePt t="140245" x="3048000" y="2824163"/>
          <p14:tracePt t="140251" x="3048000" y="2846388"/>
          <p14:tracePt t="140259" x="3048000" y="2868613"/>
          <p14:tracePt t="140272" x="3048000" y="2890838"/>
          <p14:tracePt t="140277" x="3048000" y="2913063"/>
          <p14:tracePt t="140285" x="3070225" y="2913063"/>
          <p14:tracePt t="140297" x="3070225" y="2935288"/>
          <p14:tracePt t="140306" x="3092450" y="2935288"/>
          <p14:tracePt t="140317" x="3114675" y="2935288"/>
          <p14:tracePt t="140331" x="3136900" y="2935288"/>
          <p14:tracePt t="140333" x="3160713" y="2935288"/>
          <p14:tracePt t="140343" x="3182938" y="2935288"/>
          <p14:tracePt t="140355" x="3205163" y="2935288"/>
          <p14:tracePt t="140365" x="3227388" y="2935288"/>
          <p14:tracePt t="140369" x="3249613" y="2935288"/>
          <p14:tracePt t="140379" x="3271838" y="2935288"/>
          <p14:tracePt t="140385" x="3271838" y="2913063"/>
          <p14:tracePt t="140393" x="3294063" y="2890838"/>
          <p14:tracePt t="140407" x="3294063" y="2868613"/>
          <p14:tracePt t="140422" x="3294063" y="2846388"/>
          <p14:tracePt t="140430" x="3294063" y="2824163"/>
          <p14:tracePt t="140435" x="3294063" y="2801938"/>
          <p14:tracePt t="140444" x="3294063" y="2779713"/>
          <p14:tracePt t="140452" x="3294063" y="2755900"/>
          <p14:tracePt t="140464" x="3294063" y="2711450"/>
          <p14:tracePt t="140473" x="3271838" y="2689225"/>
          <p14:tracePt t="140495" x="3249613" y="2689225"/>
          <p14:tracePt t="140515" x="3227388" y="2689225"/>
          <p14:tracePt t="140535" x="3205163" y="2711450"/>
          <p14:tracePt t="140542" x="3205163" y="2733675"/>
          <p14:tracePt t="140547" x="3182938" y="2755900"/>
          <p14:tracePt t="140550" x="3182938" y="2779713"/>
          <p14:tracePt t="140558" x="3182938" y="2801938"/>
          <p14:tracePt t="140562" x="3182938" y="2824163"/>
          <p14:tracePt t="140565" x="3182938" y="2846388"/>
          <p14:tracePt t="140571" x="3182938" y="2868613"/>
          <p14:tracePt t="140577" x="3182938" y="2890838"/>
          <p14:tracePt t="140587" x="3182938" y="2913063"/>
          <p14:tracePt t="140594" x="3182938" y="2935288"/>
          <p14:tracePt t="140601" x="3205163" y="2935288"/>
          <p14:tracePt t="140613" x="3227388" y="2935288"/>
          <p14:tracePt t="140621" x="3249613" y="2935288"/>
          <p14:tracePt t="140633" x="3271838" y="2935288"/>
          <p14:tracePt t="140644" x="3294063" y="2935288"/>
          <p14:tracePt t="140652" x="3316288" y="2935288"/>
          <p14:tracePt t="140666" x="3340100" y="2913063"/>
          <p14:tracePt t="140673" x="3362325" y="2913063"/>
          <p14:tracePt t="140674" x="3362325" y="2890838"/>
          <p14:tracePt t="140683" x="3362325" y="2868613"/>
          <p14:tracePt t="140685" x="3384550" y="2868613"/>
          <p14:tracePt t="140693" x="3384550" y="2846388"/>
          <p14:tracePt t="140695" x="3384550" y="2824163"/>
          <p14:tracePt t="140703" x="3384550" y="2801938"/>
          <p14:tracePt t="140710" x="3384550" y="2779713"/>
          <p14:tracePt t="140722" x="3384550" y="2755900"/>
          <p14:tracePt t="140724" x="3384550" y="2733675"/>
          <p14:tracePt t="140727" x="3384550" y="2711450"/>
          <p14:tracePt t="140735" x="3384550" y="2689225"/>
          <p14:tracePt t="140739" x="3384550" y="2667000"/>
          <p14:tracePt t="140740" x="3384550" y="2644775"/>
          <p14:tracePt t="140745" x="3384550" y="2622550"/>
          <p14:tracePt t="140751" x="3362325" y="2622550"/>
          <p14:tracePt t="140760" x="3340100" y="2622550"/>
          <p14:tracePt t="140761" x="3340100" y="2600325"/>
          <p14:tracePt t="140775" x="3316288" y="2600325"/>
          <p14:tracePt t="140790" x="3294063" y="2600325"/>
          <p14:tracePt t="140797" x="3271838" y="2622550"/>
          <p14:tracePt t="140803" x="3249613" y="2644775"/>
          <p14:tracePt t="140808" x="3227388" y="2667000"/>
          <p14:tracePt t="140811" x="3227388" y="2689225"/>
          <p14:tracePt t="140813" x="3205163" y="2689225"/>
          <p14:tracePt t="140819" x="3205163" y="2711450"/>
          <p14:tracePt t="140824" x="3182938" y="2733675"/>
          <p14:tracePt t="140825" x="3182938" y="2755900"/>
          <p14:tracePt t="140829" x="3182938" y="2779713"/>
          <p14:tracePt t="140833" x="3160713" y="2779713"/>
          <p14:tracePt t="140835" x="3160713" y="2801938"/>
          <p14:tracePt t="140841" x="3160713" y="2824163"/>
          <p14:tracePt t="140843" x="3160713" y="2846388"/>
          <p14:tracePt t="140849" x="3160713" y="2868613"/>
          <p14:tracePt t="140859" x="3160713" y="2890838"/>
          <p14:tracePt t="140873" x="3160713" y="2913063"/>
          <p14:tracePt t="140879" x="3160713" y="2935288"/>
          <p14:tracePt t="140891" x="3182938" y="2935288"/>
          <p14:tracePt t="140906" x="3205163" y="2935288"/>
          <p14:tracePt t="140915" x="3227388" y="2935288"/>
          <p14:tracePt t="140919" x="3249613" y="2935288"/>
          <p14:tracePt t="140927" x="3271838" y="2935288"/>
          <p14:tracePt t="140931" x="3294063" y="2913063"/>
          <p14:tracePt t="140949" x="3316288" y="2890838"/>
          <p14:tracePt t="140955" x="3340100" y="2890838"/>
          <p14:tracePt t="140959" x="3362325" y="2868613"/>
          <p14:tracePt t="140961" x="3362325" y="2846388"/>
          <p14:tracePt t="140963" x="3362325" y="2824163"/>
          <p14:tracePt t="140971" x="3384550" y="2801938"/>
          <p14:tracePt t="140977" x="3384550" y="2779713"/>
          <p14:tracePt t="140980" x="3384550" y="2755900"/>
          <p14:tracePt t="140987" x="3384550" y="2733675"/>
          <p14:tracePt t="140994" x="3384550" y="2711450"/>
          <p14:tracePt t="140999" x="3384550" y="2689225"/>
          <p14:tracePt t="141005" x="3384550" y="2667000"/>
          <p14:tracePt t="141029" x="3362325" y="2644775"/>
          <p14:tracePt t="141040" x="3340100" y="2644775"/>
          <p14:tracePt t="141047" x="3316288" y="2644775"/>
          <p14:tracePt t="141056" x="3294063" y="2644775"/>
          <p14:tracePt t="141060" x="3271838" y="2667000"/>
          <p14:tracePt t="141065" x="3271838" y="2689225"/>
          <p14:tracePt t="141068" x="3227388" y="2711450"/>
          <p14:tracePt t="141076" x="3205163" y="2733675"/>
          <p14:tracePt t="141080" x="3182938" y="2755900"/>
          <p14:tracePt t="141083" x="3160713" y="2779713"/>
          <p14:tracePt t="141087" x="3136900" y="2801938"/>
          <p14:tracePt t="141092" x="3114675" y="2846388"/>
          <p14:tracePt t="141096" x="3114675" y="2868613"/>
          <p14:tracePt t="141102" x="3114675" y="2890838"/>
          <p14:tracePt t="141107" x="3092450" y="2890838"/>
          <p14:tracePt t="141113" x="3092450" y="2935288"/>
          <p14:tracePt t="141127" x="3092450" y="2959100"/>
          <p14:tracePt t="141147" x="3092450" y="2981325"/>
          <p14:tracePt t="141167" x="3114675" y="2981325"/>
          <p14:tracePt t="141179" x="3136900" y="2981325"/>
          <p14:tracePt t="141191" x="3160713" y="2981325"/>
          <p14:tracePt t="141194" x="3182938" y="2981325"/>
          <p14:tracePt t="141208" x="3205163" y="2981325"/>
          <p14:tracePt t="141221" x="3227388" y="2959100"/>
          <p14:tracePt t="141263" x="3227388" y="2935288"/>
          <p14:tracePt t="141277" x="3227388" y="2913063"/>
          <p14:tracePt t="141303" x="3205163" y="2890838"/>
          <p14:tracePt t="141331" x="3182938" y="2868613"/>
          <p14:tracePt t="141345" x="3160713" y="2868613"/>
          <p14:tracePt t="141565" x="3182938" y="2868613"/>
          <p14:tracePt t="141571" x="3227388" y="2868613"/>
          <p14:tracePt t="141576" x="3249613" y="2890838"/>
          <p14:tracePt t="141578" x="3294063" y="2890838"/>
          <p14:tracePt t="141582" x="3316288" y="2913063"/>
          <p14:tracePt t="141585" x="3340100" y="2935288"/>
          <p14:tracePt t="141589" x="3384550" y="2935288"/>
          <p14:tracePt t="141592" x="3406775" y="2959100"/>
          <p14:tracePt t="141596" x="3451225" y="2981325"/>
          <p14:tracePt t="141600" x="3517900" y="3003550"/>
          <p14:tracePt t="141604" x="3541713" y="3003550"/>
          <p14:tracePt t="141608" x="3608388" y="3025775"/>
          <p14:tracePt t="141612" x="3652838" y="3048000"/>
          <p14:tracePt t="141615" x="3675063" y="3048000"/>
          <p14:tracePt t="141619" x="3697288" y="3070225"/>
          <p14:tracePt t="141623" x="3765550" y="3114675"/>
          <p14:tracePt t="141627" x="3787775" y="3136900"/>
          <p14:tracePt t="141629" x="3810000" y="3136900"/>
          <p14:tracePt t="141633" x="3810000" y="3160713"/>
          <p14:tracePt t="141637" x="3854450" y="3205163"/>
          <p14:tracePt t="141641" x="3876675" y="3227388"/>
          <p14:tracePt t="141645" x="3922713" y="3271838"/>
          <p14:tracePt t="141648" x="3944938" y="3294063"/>
          <p14:tracePt t="141653" x="3944938" y="3316288"/>
          <p14:tracePt t="141657" x="3967163" y="3340100"/>
          <p14:tracePt t="141659" x="3989388" y="3362325"/>
          <p14:tracePt t="141667" x="4011613" y="3429000"/>
          <p14:tracePt t="141670" x="4033838" y="3473450"/>
          <p14:tracePt t="141678" x="4078288" y="3495675"/>
          <p14:tracePt t="141683" x="4078288" y="3541713"/>
          <p14:tracePt t="141687" x="4102100" y="3563938"/>
          <p14:tracePt t="141690" x="4124325" y="3586163"/>
          <p14:tracePt t="141696" x="4124325" y="3608388"/>
          <p14:tracePt t="141698" x="4146550" y="3630613"/>
          <p14:tracePt t="141704" x="4168775" y="3652838"/>
          <p14:tracePt t="141708" x="4191000" y="3675063"/>
          <p14:tracePt t="141710" x="4213225" y="3675063"/>
          <p14:tracePt t="141714" x="4213225" y="3697288"/>
          <p14:tracePt t="141716" x="4213225" y="3721100"/>
          <p14:tracePt t="141720" x="4235450" y="3721100"/>
          <p14:tracePt t="141724" x="4235450" y="3743325"/>
          <p14:tracePt t="141734" x="4235450" y="3765550"/>
          <p14:tracePt t="141744" x="4213225" y="3787775"/>
          <p14:tracePt t="141750" x="4191000" y="3810000"/>
          <p14:tracePt t="141752" x="4191000" y="3832225"/>
          <p14:tracePt t="141754" x="4168775" y="3832225"/>
          <p14:tracePt t="141758" x="4146550" y="3854450"/>
          <p14:tracePt t="141762" x="4124325" y="3854450"/>
          <p14:tracePt t="141773" x="4102100" y="3854450"/>
          <p14:tracePt t="141776" x="4078288" y="3854450"/>
          <p14:tracePt t="141778" x="4056063" y="3854450"/>
          <p14:tracePt t="141891" x="4033838" y="3854450"/>
          <p14:tracePt t="141975" x="4011613" y="3854450"/>
          <p14:tracePt t="141985" x="3989388" y="3854450"/>
          <p14:tracePt t="141991" x="3944938" y="3854450"/>
          <p14:tracePt t="141995" x="3922713" y="3854450"/>
          <p14:tracePt t="141998" x="3898900" y="3854450"/>
          <p14:tracePt t="142002" x="3876675" y="3832225"/>
          <p14:tracePt t="142007" x="3832225" y="3832225"/>
          <p14:tracePt t="142011" x="3810000" y="3810000"/>
          <p14:tracePt t="142014" x="3787775" y="3810000"/>
          <p14:tracePt t="142018" x="3787775" y="3787775"/>
          <p14:tracePt t="142023" x="3743325" y="3765550"/>
          <p14:tracePt t="142028" x="3721100" y="3765550"/>
          <p14:tracePt t="142034" x="3697288" y="3721100"/>
          <p14:tracePt t="142039" x="3697288" y="3697288"/>
          <p14:tracePt t="142045" x="3697288" y="3675063"/>
          <p14:tracePt t="142051" x="3675063" y="3652838"/>
          <p14:tracePt t="142055" x="3652838" y="3630613"/>
          <p14:tracePt t="142062" x="3608388" y="3586163"/>
          <p14:tracePt t="142067" x="3608388" y="3541713"/>
          <p14:tracePt t="142076" x="3563938" y="3517900"/>
          <p14:tracePt t="142080" x="3541713" y="3473450"/>
          <p14:tracePt t="142084" x="3517900" y="3451225"/>
          <p14:tracePt t="142087" x="3495675" y="3429000"/>
          <p14:tracePt t="142090" x="3495675" y="3406775"/>
          <p14:tracePt t="142094" x="3473450" y="3362325"/>
          <p14:tracePt t="142098" x="3473450" y="3340100"/>
          <p14:tracePt t="142101" x="3451225" y="3316288"/>
          <p14:tracePt t="142105" x="3406775" y="3271838"/>
          <p14:tracePt t="142109" x="3384550" y="3249613"/>
          <p14:tracePt t="142113" x="3316288" y="3227388"/>
          <p14:tracePt t="142117" x="3294063" y="3205163"/>
          <p14:tracePt t="142120" x="3271838" y="3205163"/>
          <p14:tracePt t="142123" x="3249613" y="3182938"/>
          <p14:tracePt t="142126" x="3227388" y="3182938"/>
          <p14:tracePt t="142130" x="3205163" y="3136900"/>
          <p14:tracePt t="142134" x="3160713" y="3114675"/>
          <p14:tracePt t="142142" x="3136900" y="3092450"/>
          <p14:tracePt t="142145" x="3092450" y="3070225"/>
          <p14:tracePt t="142150" x="3092450" y="3048000"/>
          <p14:tracePt t="142157" x="3070225" y="3048000"/>
          <p14:tracePt t="142161" x="3070225" y="3025775"/>
          <p14:tracePt t="142164" x="3048000" y="3025775"/>
          <p14:tracePt t="142175" x="3025775" y="3025775"/>
          <p14:tracePt t="142251" x="3025775" y="3003550"/>
          <p14:tracePt t="142265" x="3025775" y="2981325"/>
          <p14:tracePt t="142293" x="3003550" y="2981325"/>
          <p14:tracePt t="142353" x="3025775" y="2981325"/>
          <p14:tracePt t="142360" x="3048000" y="2959100"/>
          <p14:tracePt t="142364" x="3070225" y="2959100"/>
          <p14:tracePt t="142371" x="3114675" y="2959100"/>
          <p14:tracePt t="142374" x="3114675" y="2935288"/>
          <p14:tracePt t="142378" x="3160713" y="2935288"/>
          <p14:tracePt t="142383" x="3182938" y="2935288"/>
          <p14:tracePt t="142387" x="3249613" y="2913063"/>
          <p14:tracePt t="142392" x="3316288" y="2890838"/>
          <p14:tracePt t="142396" x="3362325" y="2890838"/>
          <p14:tracePt t="142400" x="3384550" y="2868613"/>
          <p14:tracePt t="142409" x="3451225" y="2846388"/>
          <p14:tracePt t="142417" x="3541713" y="2824163"/>
          <p14:tracePt t="142423" x="3630613" y="2801938"/>
          <p14:tracePt t="142428" x="3721100" y="2755900"/>
          <p14:tracePt t="142433" x="3765550" y="2755900"/>
          <p14:tracePt t="142435" x="3810000" y="2755900"/>
          <p14:tracePt t="142439" x="3832225" y="2755900"/>
          <p14:tracePt t="142444" x="3922713" y="2711450"/>
          <p14:tracePt t="142448" x="3967163" y="2711450"/>
          <p14:tracePt t="142453" x="3989388" y="2689225"/>
          <p14:tracePt t="142456" x="4011613" y="2689225"/>
          <p14:tracePt t="142498" x="3989388" y="2689225"/>
          <p14:tracePt t="142506" x="3967163" y="2711450"/>
          <p14:tracePt t="142511" x="3944938" y="2711450"/>
          <p14:tracePt t="142512" x="3922713" y="2711450"/>
          <p14:tracePt t="142514" x="3898900" y="2733675"/>
          <p14:tracePt t="142518" x="3876675" y="2733675"/>
          <p14:tracePt t="142520" x="3854450" y="2755900"/>
          <p14:tracePt t="142524" x="3832225" y="2755900"/>
          <p14:tracePt t="142526" x="3810000" y="2779713"/>
          <p14:tracePt t="142530" x="3787775" y="2779713"/>
          <p14:tracePt t="142534" x="3765550" y="2779713"/>
          <p14:tracePt t="142539" x="3721100" y="2801938"/>
          <p14:tracePt t="142544" x="3697288" y="2801938"/>
          <p14:tracePt t="142546" x="3675063" y="2801938"/>
          <p14:tracePt t="142550" x="3652838" y="2801938"/>
          <p14:tracePt t="142554" x="3630613" y="2824163"/>
          <p14:tracePt t="142560" x="3608388" y="2846388"/>
          <p14:tracePt t="142607" x="3630613" y="2846388"/>
          <p14:tracePt t="142613" x="3675063" y="2846388"/>
          <p14:tracePt t="142616" x="3743325" y="2846388"/>
          <p14:tracePt t="142621" x="3787775" y="2824163"/>
          <p14:tracePt t="142625" x="3832225" y="2824163"/>
          <p14:tracePt t="142629" x="3876675" y="2824163"/>
          <p14:tracePt t="142634" x="3922713" y="2801938"/>
          <p14:tracePt t="142639" x="3944938" y="2801938"/>
          <p14:tracePt t="142643" x="3989388" y="2801938"/>
          <p14:tracePt t="142646" x="4011613" y="2801938"/>
          <p14:tracePt t="142653" x="4033838" y="2801938"/>
          <p14:tracePt t="142657" x="4056063" y="2801938"/>
          <p14:tracePt t="142698" x="4033838" y="2801938"/>
          <p14:tracePt t="142704" x="4011613" y="2801938"/>
          <p14:tracePt t="142709" x="3922713" y="2801938"/>
          <p14:tracePt t="142712" x="3898900" y="2824163"/>
          <p14:tracePt t="142716" x="3832225" y="2824163"/>
          <p14:tracePt t="142720" x="3787775" y="2824163"/>
          <p14:tracePt t="142724" x="3765550" y="2824163"/>
          <p14:tracePt t="142728" x="3721100" y="2824163"/>
          <p14:tracePt t="142732" x="3675063" y="2846388"/>
          <p14:tracePt t="142736" x="3608388" y="2846388"/>
          <p14:tracePt t="142740" x="3563938" y="2846388"/>
          <p14:tracePt t="142744" x="3495675" y="2846388"/>
          <p14:tracePt t="142748" x="3451225" y="2846388"/>
          <p14:tracePt t="142752" x="3406775" y="2846388"/>
          <p14:tracePt t="142756" x="3362325" y="2846388"/>
          <p14:tracePt t="142759" x="3340100" y="2846388"/>
          <p14:tracePt t="142762" x="3316288" y="2846388"/>
          <p14:tracePt t="142801" x="3362325" y="2846388"/>
          <p14:tracePt t="142805" x="3384550" y="2824163"/>
          <p14:tracePt t="142809" x="3429000" y="2801938"/>
          <p14:tracePt t="142813" x="3473450" y="2779713"/>
          <p14:tracePt t="142816" x="3517900" y="2755900"/>
          <p14:tracePt t="142821" x="3541713" y="2755900"/>
          <p14:tracePt t="142825" x="3608388" y="2733675"/>
          <p14:tracePt t="142828" x="3630613" y="2733675"/>
          <p14:tracePt t="142832" x="3697288" y="2689225"/>
          <p14:tracePt t="142836" x="3743325" y="2689225"/>
          <p14:tracePt t="142841" x="3787775" y="2689225"/>
          <p14:tracePt t="142845" x="3810000" y="2689225"/>
          <p14:tracePt t="142852" x="3876675" y="2689225"/>
          <p14:tracePt t="142858" x="3898900" y="2689225"/>
          <p14:tracePt t="142900" x="3854450" y="2689225"/>
          <p14:tracePt t="142904" x="3854450" y="2711450"/>
          <p14:tracePt t="142908" x="3832225" y="2733675"/>
          <p14:tracePt t="142911" x="3810000" y="2733675"/>
          <p14:tracePt t="142914" x="3787775" y="2733675"/>
          <p14:tracePt t="142920" x="3721100" y="2755900"/>
          <p14:tracePt t="142924" x="3697288" y="2779713"/>
          <p14:tracePt t="142928" x="3675063" y="2801938"/>
          <p14:tracePt t="142932" x="3608388" y="2824163"/>
          <p14:tracePt t="142936" x="3563938" y="2824163"/>
          <p14:tracePt t="142940" x="3517900" y="2824163"/>
          <p14:tracePt t="142944" x="3495675" y="2824163"/>
          <p14:tracePt t="142952" x="3429000" y="2846388"/>
          <p14:tracePt t="142958" x="3406775" y="2846388"/>
          <p14:tracePt t="142995" x="3429000" y="2846388"/>
          <p14:tracePt t="143000" x="3473450" y="2846388"/>
          <p14:tracePt t="143004" x="3473450" y="2824163"/>
          <p14:tracePt t="143010" x="3541713" y="2801938"/>
          <p14:tracePt t="143014" x="3563938" y="2779713"/>
          <p14:tracePt t="143018" x="3586163" y="2755900"/>
          <p14:tracePt t="143022" x="3630613" y="2755900"/>
          <p14:tracePt t="143028" x="3652838" y="2733675"/>
          <p14:tracePt t="143033" x="3675063" y="2733675"/>
          <p14:tracePt t="143037" x="3697288" y="2711450"/>
          <p14:tracePt t="143045" x="3721100" y="2711450"/>
          <p14:tracePt t="143159" x="3697288" y="2711450"/>
          <p14:tracePt t="143167" x="3675063" y="2711450"/>
          <p14:tracePt t="143175" x="3652838" y="2711450"/>
          <p14:tracePt t="143194" x="3630613" y="2711450"/>
          <p14:tracePt t="143201" x="3608388" y="2711450"/>
          <p14:tracePt t="143211" x="3586163" y="2711450"/>
          <p14:tracePt t="143215" x="3563938" y="2711450"/>
          <p14:tracePt t="143227" x="3541713" y="2711450"/>
          <p14:tracePt t="143249" x="3517900" y="2711450"/>
          <p14:tracePt t="143269" x="3495675" y="2711450"/>
          <p14:tracePt t="143292" x="3473450" y="2711450"/>
          <p14:tracePt t="143377" x="3495675" y="2733675"/>
          <p14:tracePt t="143383" x="3517900" y="2755900"/>
          <p14:tracePt t="143388" x="3517900" y="2779713"/>
          <p14:tracePt t="143394" x="3541713" y="2846388"/>
          <p14:tracePt t="143400" x="3586163" y="2868613"/>
          <p14:tracePt t="143405" x="3608388" y="2890838"/>
          <p14:tracePt t="143408" x="3652838" y="2981325"/>
          <p14:tracePt t="143412" x="3675063" y="3003550"/>
          <p14:tracePt t="143416" x="3721100" y="3048000"/>
          <p14:tracePt t="143421" x="3765550" y="3114675"/>
          <p14:tracePt t="143425" x="3810000" y="3182938"/>
          <p14:tracePt t="143428" x="3854450" y="3249613"/>
          <p14:tracePt t="143432" x="3898900" y="3294063"/>
          <p14:tracePt t="143434" x="3922713" y="3340100"/>
          <p14:tracePt t="143436" x="3967163" y="3362325"/>
          <p14:tracePt t="143440" x="4011613" y="3451225"/>
          <p14:tracePt t="143442" x="4033838" y="3473450"/>
          <p14:tracePt t="143444" x="4056063" y="3495675"/>
          <p14:tracePt t="143448" x="4102100" y="3586163"/>
          <p14:tracePt t="143450" x="4146550" y="3630613"/>
          <p14:tracePt t="143454" x="4168775" y="3697288"/>
          <p14:tracePt t="143456" x="4191000" y="3743325"/>
          <p14:tracePt t="143458" x="4235450" y="3787775"/>
          <p14:tracePt t="143459" x="4257675" y="3854450"/>
          <p14:tracePt t="143462" x="4279900" y="3898900"/>
          <p14:tracePt t="143464" x="4325938" y="3967163"/>
          <p14:tracePt t="143466" x="4348163" y="4011613"/>
          <p14:tracePt t="143468" x="4392613" y="4078288"/>
          <p14:tracePt t="143469" x="4392613" y="4102100"/>
          <p14:tracePt t="143472" x="4437063" y="4168775"/>
          <p14:tracePt t="143474" x="4459288" y="4213225"/>
          <p14:tracePt t="143476" x="4483100" y="4279900"/>
          <p14:tracePt t="143477" x="4527550" y="4348163"/>
          <p14:tracePt t="143479" x="4549775" y="4392613"/>
          <p14:tracePt t="143481" x="4594225" y="4437063"/>
          <p14:tracePt t="143483" x="4616450" y="4483100"/>
          <p14:tracePt t="143485" x="4660900" y="4572000"/>
          <p14:tracePt t="143488" x="4684713" y="4616450"/>
          <p14:tracePt t="143489" x="4684713" y="4660900"/>
          <p14:tracePt t="143491" x="4706938" y="4684713"/>
          <p14:tracePt t="143493" x="4751388" y="4773613"/>
          <p14:tracePt t="143495" x="4751388" y="4818063"/>
          <p14:tracePt t="143497" x="4773613" y="4864100"/>
          <p14:tracePt t="143499" x="4818063" y="4908550"/>
          <p14:tracePt t="143501" x="4818063" y="4953000"/>
          <p14:tracePt t="143504" x="4840288" y="5019675"/>
          <p14:tracePt t="143507" x="4864100" y="5041900"/>
          <p14:tracePt t="143508" x="4864100" y="5087938"/>
          <p14:tracePt t="143510" x="4886325" y="5132388"/>
          <p14:tracePt t="143512" x="4908550" y="5176838"/>
          <p14:tracePt t="143513" x="4908550" y="5199063"/>
          <p14:tracePt t="143516" x="4930775" y="5245100"/>
          <p14:tracePt t="143517" x="4930775" y="5289550"/>
          <p14:tracePt t="143519" x="4930775" y="5311775"/>
          <p14:tracePt t="143522" x="4953000" y="5334000"/>
          <p14:tracePt t="143524" x="4953000" y="5378450"/>
          <p14:tracePt t="143527" x="4953000" y="5422900"/>
          <p14:tracePt t="143527" x="4975225" y="5446713"/>
          <p14:tracePt t="143529" x="4975225" y="5468938"/>
          <p14:tracePt t="143531" x="4975225" y="5513388"/>
          <p14:tracePt t="143533" x="4975225" y="5535613"/>
          <p14:tracePt t="143535" x="4975225" y="5557838"/>
          <p14:tracePt t="143538" x="4975225" y="5580063"/>
          <p14:tracePt t="143540" x="4975225" y="5602288"/>
          <p14:tracePt t="143541" x="4975225" y="5626100"/>
          <p14:tracePt t="143543" x="4997450" y="5648325"/>
          <p14:tracePt t="143545" x="4997450" y="5670550"/>
          <p14:tracePt t="143547" x="4997450" y="5692775"/>
          <p14:tracePt t="143551" x="4997450" y="5715000"/>
          <p14:tracePt t="143553" x="4997450" y="5737225"/>
          <p14:tracePt t="143556" x="5019675" y="5759450"/>
          <p14:tracePt t="143559" x="5019675" y="5781675"/>
          <p14:tracePt t="143565" x="5019675" y="5803900"/>
          <p14:tracePt t="143567" x="5019675" y="5827713"/>
          <p14:tracePt t="143575" x="5019675" y="5849938"/>
          <p14:tracePt t="143591" x="5019675" y="5872163"/>
          <p14:tracePt t="143637" x="5019675" y="5894388"/>
          <p14:tracePt t="143731" x="5019675" y="5872163"/>
          <p14:tracePt t="143753" x="5019675" y="5849938"/>
          <p14:tracePt t="143759" x="5019675" y="5827713"/>
          <p14:tracePt t="143767" x="5019675" y="5803900"/>
          <p14:tracePt t="143769" x="5019675" y="5781675"/>
          <p14:tracePt t="143772" x="5019675" y="5759450"/>
          <p14:tracePt t="143775" x="5019675" y="5737225"/>
          <p14:tracePt t="143781" x="5019675" y="5715000"/>
          <p14:tracePt t="143783" x="5019675" y="5692775"/>
          <p14:tracePt t="143785" x="5019675" y="5670550"/>
          <p14:tracePt t="143790" x="5019675" y="5648325"/>
          <p14:tracePt t="143791" x="5019675" y="5626100"/>
          <p14:tracePt t="143793" x="5019675" y="5602288"/>
          <p14:tracePt t="143795" x="5019675" y="5580063"/>
          <p14:tracePt t="143797" x="5019675" y="5557838"/>
          <p14:tracePt t="143799" x="5019675" y="5535613"/>
          <p14:tracePt t="143801" x="4997450" y="5513388"/>
          <p14:tracePt t="143806" x="4997450" y="5468938"/>
          <p14:tracePt t="143822" x="4886325" y="5199063"/>
          <p14:tracePt t="143824" x="4886325" y="5176838"/>
          <p14:tracePt t="143825" x="4864100" y="5132388"/>
          <p14:tracePt t="143827" x="4840288" y="5087938"/>
          <p14:tracePt t="143829" x="4840288" y="5041900"/>
          <p14:tracePt t="143831" x="4818063" y="4997450"/>
          <p14:tracePt t="143833" x="4795838" y="4953000"/>
          <p14:tracePt t="143835" x="4773613" y="4908550"/>
          <p14:tracePt t="143838" x="4729163" y="4864100"/>
          <p14:tracePt t="143839" x="4729163" y="4818063"/>
          <p14:tracePt t="143841" x="4706938" y="4795838"/>
          <p14:tracePt t="143843" x="4660900" y="4729163"/>
          <p14:tracePt t="143845" x="4660900" y="4684713"/>
          <p14:tracePt t="143847" x="4638675" y="4638675"/>
          <p14:tracePt t="143849" x="4594225" y="4594225"/>
          <p14:tracePt t="143851" x="4572000" y="4549775"/>
          <p14:tracePt t="143853" x="4549775" y="4505325"/>
          <p14:tracePt t="143856" x="4549775" y="4483100"/>
          <p14:tracePt t="143857" x="4505325" y="4437063"/>
          <p14:tracePt t="143859" x="4483100" y="4392613"/>
          <p14:tracePt t="143861" x="4483100" y="4348163"/>
          <p14:tracePt t="143863" x="4459288" y="4325938"/>
          <p14:tracePt t="143865" x="4414838" y="4279900"/>
          <p14:tracePt t="143867" x="4414838" y="4235450"/>
          <p14:tracePt t="143869" x="4392613" y="4213225"/>
          <p14:tracePt t="143872" x="4370388" y="4168775"/>
          <p14:tracePt t="143874" x="4348163" y="4124325"/>
          <p14:tracePt t="143877" x="4325938" y="4078288"/>
          <p14:tracePt t="143879" x="4303713" y="4033838"/>
          <p14:tracePt t="143881" x="4279900" y="4011613"/>
          <p14:tracePt t="143883" x="4257675" y="3967163"/>
          <p14:tracePt t="143885" x="4257675" y="3944938"/>
          <p14:tracePt t="143888" x="4235450" y="3922713"/>
          <p14:tracePt t="143890" x="4213225" y="3876675"/>
          <p14:tracePt t="143893" x="4191000" y="3832225"/>
          <p14:tracePt t="143895" x="4191000" y="3810000"/>
          <p14:tracePt t="143897" x="4168775" y="3787775"/>
          <p14:tracePt t="143899" x="4146550" y="3743325"/>
          <p14:tracePt t="143903" x="4102100" y="3721100"/>
          <p14:tracePt t="143905" x="4102100" y="3675063"/>
          <p14:tracePt t="143907" x="4078288" y="3675063"/>
          <p14:tracePt t="143909" x="4056063" y="3630613"/>
          <p14:tracePt t="143911" x="4056063" y="3608388"/>
          <p14:tracePt t="143913" x="4033838" y="3586163"/>
          <p14:tracePt t="143915" x="4033838" y="3563938"/>
          <p14:tracePt t="143917" x="3989388" y="3541713"/>
          <p14:tracePt t="143919" x="3989388" y="3495675"/>
          <p14:tracePt t="143922" x="3967163" y="3473450"/>
          <p14:tracePt t="143923" x="3944938" y="3451225"/>
          <p14:tracePt t="143925" x="3944938" y="3429000"/>
          <p14:tracePt t="143928" x="3922713" y="3406775"/>
          <p14:tracePt t="143929" x="3898900" y="3384550"/>
          <p14:tracePt t="143931" x="3898900" y="3362325"/>
          <p14:tracePt t="143933" x="3854450" y="3340100"/>
          <p14:tracePt t="143935" x="3854450" y="3294063"/>
          <p14:tracePt t="143938" x="3832225" y="3294063"/>
          <p14:tracePt t="143940" x="3810000" y="3249613"/>
          <p14:tracePt t="143943" x="3787775" y="3227388"/>
          <p14:tracePt t="143947" x="3787775" y="3205163"/>
          <p14:tracePt t="143949" x="3765550" y="3205163"/>
          <p14:tracePt t="143951" x="3765550" y="3182938"/>
          <p14:tracePt t="143953" x="3765550" y="3160713"/>
          <p14:tracePt t="143956" x="3743325" y="3136900"/>
          <p14:tracePt t="143960" x="3721100" y="3136900"/>
          <p14:tracePt t="143961" x="3721100" y="3114675"/>
          <p14:tracePt t="143963" x="3721100" y="3092450"/>
          <p14:tracePt t="143965" x="3697288" y="3070225"/>
          <p14:tracePt t="143970" x="3697288" y="3048000"/>
          <p14:tracePt t="143972" x="3675063" y="3025775"/>
          <p14:tracePt t="143979" x="3652838" y="3003550"/>
          <p14:tracePt t="143981" x="3652838" y="2981325"/>
          <p14:tracePt t="143985" x="3630613" y="2959100"/>
          <p14:tracePt t="143988" x="3630613" y="2935288"/>
          <p14:tracePt t="143990" x="3608388" y="2935288"/>
          <p14:tracePt t="143992" x="3586163" y="2890838"/>
          <p14:tracePt t="143995" x="3586163" y="2868613"/>
          <p14:tracePt t="143997" x="3563938" y="2846388"/>
          <p14:tracePt t="143999" x="3563938" y="2824163"/>
          <p14:tracePt t="144001" x="3541713" y="2824163"/>
          <p14:tracePt t="144003" x="3541713" y="2801938"/>
          <p14:tracePt t="144006" x="3541713" y="2779713"/>
          <p14:tracePt t="144008" x="3517900" y="2755900"/>
          <p14:tracePt t="144012" x="3495675" y="2733675"/>
          <p14:tracePt t="144015" x="3495675" y="2689225"/>
          <p14:tracePt t="144017" x="3473450" y="2689225"/>
          <p14:tracePt t="144019" x="3473450" y="2667000"/>
          <p14:tracePt t="144025" x="3451225" y="2644775"/>
          <p14:tracePt t="144027" x="3451225" y="2622550"/>
          <p14:tracePt t="144031" x="3429000" y="2600325"/>
          <p14:tracePt t="144034" x="3429000" y="2578100"/>
          <p14:tracePt t="144040" x="3429000" y="2554288"/>
          <p14:tracePt t="144041" x="3429000" y="2532063"/>
          <p14:tracePt t="144043" x="3406775" y="2532063"/>
          <p14:tracePt t="144045" x="3406775" y="2509838"/>
          <p14:tracePt t="144051" x="3406775" y="2487613"/>
          <p14:tracePt t="144057" x="3406775" y="2465388"/>
          <p14:tracePt t="144063" x="3384550" y="2443163"/>
          <p14:tracePt t="144067" x="3384550" y="2420938"/>
          <p14:tracePt t="144077" x="3384550" y="2398713"/>
          <p14:tracePt t="144092" x="3384550" y="2374900"/>
          <p14:tracePt t="144100" x="3384550" y="2352675"/>
          <p14:tracePt t="144105" x="3384550" y="2330450"/>
          <p14:tracePt t="144118" x="3384550" y="2308225"/>
          <p14:tracePt t="144124" x="3384550" y="2286000"/>
          <p14:tracePt t="144134" x="3384550" y="2263775"/>
          <p14:tracePt t="144141" x="3384550" y="2241550"/>
          <p14:tracePt t="144144" x="3406775" y="2219325"/>
          <p14:tracePt t="144160" x="3473450" y="2128838"/>
          <p14:tracePt t="144164" x="3517900" y="2106613"/>
          <p14:tracePt t="144167" x="3541713" y="2062163"/>
          <p14:tracePt t="144171" x="3541713" y="2039938"/>
          <p14:tracePt t="144176" x="3563938" y="2017713"/>
          <p14:tracePt t="144181" x="3586163" y="1971675"/>
          <p14:tracePt t="144190" x="3586163" y="1949450"/>
          <p14:tracePt t="144194" x="3608388" y="1949450"/>
          <p14:tracePt t="144196" x="3608388" y="1927225"/>
          <p14:tracePt t="144202" x="3630613" y="1927225"/>
          <p14:tracePt t="144208" x="3630613" y="1905000"/>
          <p14:tracePt t="144214" x="3630613" y="1882775"/>
          <p14:tracePt t="144218" x="3652838" y="1882775"/>
          <p14:tracePt t="144230" x="3675063" y="1882775"/>
          <p14:tracePt t="144237" x="3675063" y="1860550"/>
          <p14:tracePt t="144258" x="3697288" y="1860550"/>
          <p14:tracePt t="144271" x="3697288" y="1838325"/>
          <p14:tracePt t="144291" x="3721100" y="1838325"/>
          <p14:tracePt t="144302" x="3721100" y="1816100"/>
          <p14:tracePt t="144329" x="3743325" y="1816100"/>
          <p14:tracePt t="144342" x="3765550" y="1792288"/>
          <p14:tracePt t="144384" x="3787775" y="1770063"/>
          <p14:tracePt t="144495" x="3787775" y="1747838"/>
          <p14:tracePt t="144509" x="3765550" y="1747838"/>
          <p14:tracePt t="144514" x="3743325" y="1747838"/>
          <p14:tracePt t="144524" x="3697288" y="1747838"/>
          <p14:tracePt t="144528" x="3675063" y="1747838"/>
          <p14:tracePt t="144531" x="3652838" y="1747838"/>
          <p14:tracePt t="144534" x="3630613" y="1770063"/>
          <p14:tracePt t="144543" x="3586163" y="1816100"/>
          <p14:tracePt t="144549" x="3541713" y="1838325"/>
          <p14:tracePt t="144555" x="3517900" y="1860550"/>
          <p14:tracePt t="144561" x="3473450" y="1927225"/>
          <p14:tracePt t="144572" x="3406775" y="2017713"/>
          <p14:tracePt t="144579" x="3316288" y="2151063"/>
          <p14:tracePt t="144586" x="3249613" y="2286000"/>
          <p14:tracePt t="144596" x="3160713" y="2443163"/>
          <p14:tracePt t="144601" x="3114675" y="2487613"/>
          <p14:tracePt t="144603" x="3114675" y="2509838"/>
          <p14:tracePt t="144606" x="3092450" y="2578100"/>
          <p14:tracePt t="144609" x="3070225" y="2600325"/>
          <p14:tracePt t="144612" x="3070225" y="2644775"/>
          <p14:tracePt t="144614" x="3048000" y="2644775"/>
          <p14:tracePt t="144617" x="3048000" y="2667000"/>
          <p14:tracePt t="144620" x="3048000" y="2689225"/>
          <p14:tracePt t="144624" x="3048000" y="2711450"/>
          <p14:tracePt t="144629" x="3048000" y="2733675"/>
          <p14:tracePt t="144632" x="3048000" y="2755900"/>
          <p14:tracePt t="144640" x="3048000" y="2779713"/>
          <p14:tracePt t="144651" x="3048000" y="2801938"/>
          <p14:tracePt t="144671" x="3048000" y="2824163"/>
          <p14:tracePt t="144691" x="3048000" y="2846388"/>
          <p14:tracePt t="144717" x="3048000" y="2868613"/>
          <p14:tracePt t="145717" x="3070225" y="2868613"/>
          <p14:tracePt t="145724" x="3092450" y="2868613"/>
          <p14:tracePt t="145732" x="3114675" y="2868613"/>
          <p14:tracePt t="145744" x="3136900" y="2868613"/>
          <p14:tracePt t="145759" x="3182938" y="2890838"/>
          <p14:tracePt t="145767" x="3205163" y="2890838"/>
          <p14:tracePt t="145775" x="3227388" y="2913063"/>
          <p14:tracePt t="145779" x="3249613" y="2913063"/>
          <p14:tracePt t="145782" x="3249613" y="2935288"/>
          <p14:tracePt t="145785" x="3271838" y="2935288"/>
          <p14:tracePt t="145796" x="3316288" y="2959100"/>
          <p14:tracePt t="145813" x="3340100" y="2959100"/>
          <p14:tracePt t="145825" x="3362325" y="2981325"/>
          <p14:tracePt t="145831" x="3384550" y="2981325"/>
          <p14:tracePt t="145851" x="3406775" y="3003550"/>
          <p14:tracePt t="145865" x="3429000" y="3025775"/>
          <p14:tracePt t="145879" x="3451225" y="3025775"/>
          <p14:tracePt t="145885" x="3473450" y="3025775"/>
          <p14:tracePt t="145897" x="3495675" y="3025775"/>
          <p14:tracePt t="145908" x="3517900" y="3048000"/>
          <p14:tracePt t="145921" x="3541713" y="3048000"/>
          <p14:tracePt t="145928" x="3563938" y="3048000"/>
          <p14:tracePt t="145942" x="3586163" y="3048000"/>
          <p14:tracePt t="145949" x="3586163" y="3070225"/>
          <p14:tracePt t="145959" x="3608388" y="3070225"/>
          <p14:tracePt t="145977" x="3630613" y="3070225"/>
          <p14:tracePt t="145990" x="3652838" y="3070225"/>
          <p14:tracePt t="146019" x="3675063" y="3070225"/>
          <p14:tracePt t="146047" x="3697288" y="3070225"/>
          <p14:tracePt t="146073" x="3697288" y="3048000"/>
          <p14:tracePt t="146089" x="3697288" y="3025775"/>
          <p14:tracePt t="146096" x="3697288" y="3003550"/>
          <p14:tracePt t="146115" x="3697288" y="2981325"/>
          <p14:tracePt t="146129" x="3675063" y="2959100"/>
          <p14:tracePt t="146143" x="3675063" y="2935288"/>
          <p14:tracePt t="146149" x="3675063" y="2913063"/>
          <p14:tracePt t="146158" x="3652838" y="2913063"/>
          <p14:tracePt t="146163" x="3630613" y="2890838"/>
          <p14:tracePt t="146178" x="3608388" y="2890838"/>
          <p14:tracePt t="146185" x="3608388" y="2868613"/>
          <p14:tracePt t="146213" x="3586163" y="2868613"/>
          <p14:tracePt t="146243" x="3563938" y="2846388"/>
          <p14:tracePt t="146256" x="3541713" y="2846388"/>
          <p14:tracePt t="146271" x="3541713" y="2824163"/>
          <p14:tracePt t="146680" x="3563938" y="2846388"/>
          <p14:tracePt t="146688" x="3563938" y="2868613"/>
          <p14:tracePt t="146690" x="3586163" y="2868613"/>
          <p14:tracePt t="146694" x="3586163" y="2890838"/>
          <p14:tracePt t="146696" x="3608388" y="2890838"/>
          <p14:tracePt t="146699" x="3608388" y="2913063"/>
          <p14:tracePt t="146702" x="3630613" y="2935288"/>
          <p14:tracePt t="146710" x="3652838" y="2959100"/>
          <p14:tracePt t="146714" x="3675063" y="2959100"/>
          <p14:tracePt t="146716" x="3675063" y="2981325"/>
          <p14:tracePt t="146723" x="3697288" y="3025775"/>
          <p14:tracePt t="146729" x="3721100" y="3048000"/>
          <p14:tracePt t="146731" x="3743325" y="3048000"/>
          <p14:tracePt t="146735" x="3743325" y="3092450"/>
          <p14:tracePt t="146738" x="3765550" y="3092450"/>
          <p14:tracePt t="146741" x="3765550" y="3114675"/>
          <p14:tracePt t="146747" x="3787775" y="3136900"/>
          <p14:tracePt t="146754" x="3787775" y="3160713"/>
          <p14:tracePt t="146759" x="3810000" y="3182938"/>
          <p14:tracePt t="146768" x="3832225" y="3205163"/>
          <p14:tracePt t="146773" x="3832225" y="3227388"/>
          <p14:tracePt t="146779" x="3854450" y="3249613"/>
          <p14:tracePt t="146788" x="3854450" y="3271838"/>
          <p14:tracePt t="146793" x="3854450" y="3294063"/>
          <p14:tracePt t="146807" x="3876675" y="3316288"/>
          <p14:tracePt t="146819" x="3876675" y="3340100"/>
          <p14:tracePt t="146825" x="3876675" y="3362325"/>
          <p14:tracePt t="146840" x="3898900" y="3362325"/>
          <p14:tracePt t="146845" x="3898900" y="3384550"/>
          <p14:tracePt t="146853" x="3922713" y="3384550"/>
          <p14:tracePt t="146865" x="3922713" y="3406775"/>
          <p14:tracePt t="146977" x="3922713" y="3384550"/>
          <p14:tracePt t="146983" x="3898900" y="3362325"/>
          <p14:tracePt t="146985" x="3898900" y="3340100"/>
          <p14:tracePt t="146990" x="3898900" y="3316288"/>
          <p14:tracePt t="146993" x="3876675" y="3294063"/>
          <p14:tracePt t="146999" x="3876675" y="3271838"/>
          <p14:tracePt t="147001" x="3876675" y="3249613"/>
          <p14:tracePt t="147003" x="3854450" y="3249613"/>
          <p14:tracePt t="147006" x="3854450" y="3227388"/>
          <p14:tracePt t="147009" x="3832225" y="3205163"/>
          <p14:tracePt t="147011" x="3832225" y="3182938"/>
          <p14:tracePt t="147013" x="3832225" y="3160713"/>
          <p14:tracePt t="147015" x="3810000" y="3160713"/>
          <p14:tracePt t="147017" x="3810000" y="3136900"/>
          <p14:tracePt t="147019" x="3787775" y="3136900"/>
          <p14:tracePt t="147021" x="3787775" y="3114675"/>
          <p14:tracePt t="147027" x="3765550" y="3092450"/>
          <p14:tracePt t="147029" x="3765550" y="3070225"/>
          <p14:tracePt t="147031" x="3743325" y="3070225"/>
          <p14:tracePt t="147033" x="3743325" y="3048000"/>
          <p14:tracePt t="147035" x="3721100" y="3048000"/>
          <p14:tracePt t="147038" x="3697288" y="3003550"/>
          <p14:tracePt t="147041" x="3675063" y="2981325"/>
          <p14:tracePt t="147045" x="3675063" y="2959100"/>
          <p14:tracePt t="147047" x="3652838" y="2935288"/>
          <p14:tracePt t="147049" x="3630613" y="2913063"/>
          <p14:tracePt t="147053" x="3608388" y="2890838"/>
          <p14:tracePt t="147058" x="3586163" y="2868613"/>
          <p14:tracePt t="147072" x="3495675" y="2801938"/>
          <p14:tracePt t="147075" x="3473450" y="2801938"/>
          <p14:tracePt t="147077" x="3451225" y="2779713"/>
          <p14:tracePt t="147079" x="3451225" y="2755900"/>
          <p14:tracePt t="147136" x="3429000" y="2755900"/>
          <p14:tracePt t="147142" x="3429000" y="2779713"/>
          <p14:tracePt t="147148" x="3429000" y="2801938"/>
          <p14:tracePt t="147157" x="3429000" y="2824163"/>
          <p14:tracePt t="147164" x="3429000" y="2846388"/>
          <p14:tracePt t="147166" x="3429000" y="2868613"/>
          <p14:tracePt t="147169" x="3451225" y="2868613"/>
          <p14:tracePt t="147173" x="3451225" y="2890838"/>
          <p14:tracePt t="147176" x="3451225" y="2913063"/>
          <p14:tracePt t="147178" x="3473450" y="2913063"/>
          <p14:tracePt t="147182" x="3473450" y="2935288"/>
          <p14:tracePt t="147185" x="3495675" y="2981325"/>
          <p14:tracePt t="147191" x="3517900" y="3003550"/>
          <p14:tracePt t="147195" x="3541713" y="3048000"/>
          <p14:tracePt t="147198" x="3563938" y="3048000"/>
          <p14:tracePt t="147200" x="3563938" y="3070225"/>
          <p14:tracePt t="147202" x="3586163" y="3092450"/>
          <p14:tracePt t="147206" x="3608388" y="3114675"/>
          <p14:tracePt t="147211" x="3630613" y="3136900"/>
          <p14:tracePt t="147216" x="3675063" y="3182938"/>
          <p14:tracePt t="147218" x="3675063" y="3205163"/>
          <p14:tracePt t="147225" x="3787775" y="3294063"/>
          <p14:tracePt t="147230" x="3854450" y="3362325"/>
          <p14:tracePt t="147233" x="3876675" y="3384550"/>
          <p14:tracePt t="147235" x="3922713" y="3406775"/>
          <p14:tracePt t="147242" x="3967163" y="3429000"/>
          <p14:tracePt t="147246" x="3989388" y="3451225"/>
          <p14:tracePt t="147250" x="4011613" y="3451225"/>
          <p14:tracePt t="147253" x="4033838" y="3473450"/>
          <p14:tracePt t="147259" x="4056063" y="3495675"/>
          <p14:tracePt t="147264" x="4078288" y="3495675"/>
          <p14:tracePt t="147274" x="4078288" y="3517900"/>
          <p14:tracePt t="147278" x="4078288" y="3541713"/>
          <p14:tracePt t="147363" x="4102100" y="3563938"/>
          <p14:tracePt t="147369" x="4124325" y="3586163"/>
          <p14:tracePt t="147379" x="4146550" y="3630613"/>
          <p14:tracePt t="147388" x="4168775" y="3652838"/>
          <p14:tracePt t="147393" x="4191000" y="3697288"/>
          <p14:tracePt t="147398" x="4235450" y="3810000"/>
          <p14:tracePt t="147403" x="4257675" y="3854450"/>
          <p14:tracePt t="147407" x="4303713" y="3898900"/>
          <p14:tracePt t="147412" x="4325938" y="3989388"/>
          <p14:tracePt t="147416" x="4348163" y="4056063"/>
          <p14:tracePt t="147421" x="4370388" y="4078288"/>
          <p14:tracePt t="147425" x="4392613" y="4146550"/>
          <p14:tracePt t="147428" x="4414838" y="4191000"/>
          <p14:tracePt t="147432" x="4437063" y="4235450"/>
          <p14:tracePt t="147436" x="4459288" y="4257675"/>
          <p14:tracePt t="147441" x="4483100" y="4325938"/>
          <p14:tracePt t="147445" x="4505325" y="4348163"/>
          <p14:tracePt t="147449" x="4505325" y="4392613"/>
          <p14:tracePt t="147452" x="4527550" y="4437063"/>
          <p14:tracePt t="147456" x="4527550" y="4483100"/>
          <p14:tracePt t="147463" x="4549775" y="4505325"/>
          <p14:tracePt t="147467" x="4572000" y="4527550"/>
          <p14:tracePt t="147470" x="4572000" y="4549775"/>
          <p14:tracePt t="147481" x="4572000" y="4572000"/>
          <p14:tracePt t="147487" x="4572000" y="4594225"/>
          <p14:tracePt t="147496" x="4594225" y="4594225"/>
          <p14:tracePt t="147499" x="4594225" y="4616450"/>
          <p14:tracePt t="147513" x="4594225" y="4638675"/>
          <p14:tracePt t="147525" x="4616450" y="4660900"/>
          <p14:tracePt t="147533" x="4616450" y="4684713"/>
          <p14:tracePt t="147542" x="4616450" y="4706938"/>
          <p14:tracePt t="147546" x="4638675" y="4706938"/>
          <p14:tracePt t="147549" x="4638675" y="4729163"/>
          <p14:tracePt t="147552" x="4660900" y="4751388"/>
          <p14:tracePt t="147558" x="4660900" y="4773613"/>
          <p14:tracePt t="147565" x="4684713" y="4795838"/>
          <p14:tracePt t="147572" x="4684713" y="4818063"/>
          <p14:tracePt t="147578" x="4706938" y="4840288"/>
          <p14:tracePt t="147585" x="4706938" y="4864100"/>
          <p14:tracePt t="147595" x="4729163" y="4886325"/>
          <p14:tracePt t="147601" x="4751388" y="4908550"/>
          <p14:tracePt t="147604" x="4751388" y="4930775"/>
          <p14:tracePt t="147610" x="4773613" y="4953000"/>
          <p14:tracePt t="147618" x="4795838" y="4975225"/>
          <p14:tracePt t="147627" x="4818063" y="4997450"/>
          <p14:tracePt t="147634" x="4886325" y="5065713"/>
          <p14:tracePt t="147637" x="4908550" y="5087938"/>
          <p14:tracePt t="147641" x="4930775" y="5087938"/>
          <p14:tracePt t="147644" x="4953000" y="5110163"/>
          <p14:tracePt t="147647" x="4953000" y="5132388"/>
          <p14:tracePt t="147650" x="4997450" y="5132388"/>
          <p14:tracePt t="147655" x="5019675" y="5154613"/>
          <p14:tracePt t="147659" x="5041900" y="5176838"/>
          <p14:tracePt t="147663" x="5065713" y="5199063"/>
          <p14:tracePt t="147667" x="5110163" y="5199063"/>
          <p14:tracePt t="147678" x="5176838" y="5221288"/>
          <p14:tracePt t="147682" x="5221288" y="5221288"/>
          <p14:tracePt t="147684" x="5245100" y="5245100"/>
          <p14:tracePt t="147687" x="5267325" y="5245100"/>
          <p14:tracePt t="147695" x="5289550" y="5245100"/>
          <p14:tracePt t="147699" x="5334000" y="5245100"/>
          <p14:tracePt t="147704" x="5356225" y="5267325"/>
          <p14:tracePt t="147712" x="5422900" y="5289550"/>
          <p14:tracePt t="147715" x="5446713" y="5289550"/>
          <p14:tracePt t="147719" x="5468938" y="5289550"/>
          <p14:tracePt t="147724" x="5513388" y="5311775"/>
          <p14:tracePt t="147728" x="5535613" y="5311775"/>
          <p14:tracePt t="147730" x="5557838" y="5311775"/>
          <p14:tracePt t="147732" x="5557838" y="5334000"/>
          <p14:tracePt t="147734" x="5580063" y="5334000"/>
          <p14:tracePt t="147739" x="5602288" y="5356225"/>
          <p14:tracePt t="147746" x="5626100" y="5356225"/>
          <p14:tracePt t="147747" x="5648325" y="5356225"/>
          <p14:tracePt t="147847" x="5648325" y="5378450"/>
          <p14:tracePt t="147860" x="5626100" y="5378450"/>
          <p14:tracePt t="147876" x="5602288" y="5378450"/>
          <p14:tracePt t="147887" x="5580063" y="5400675"/>
          <p14:tracePt t="147900" x="5557838" y="5422900"/>
          <p14:tracePt t="147908" x="5535613" y="5422900"/>
          <p14:tracePt t="147914" x="5535613" y="5446713"/>
          <p14:tracePt t="147923" x="5513388" y="5446713"/>
          <p14:tracePt t="147937" x="5491163" y="5446713"/>
          <p14:tracePt t="148083" x="5468938" y="5446713"/>
          <p14:tracePt t="148088" x="5446713" y="5446713"/>
          <p14:tracePt t="148094" x="5422900" y="5446713"/>
          <p14:tracePt t="148099" x="5400675" y="5446713"/>
          <p14:tracePt t="148110" x="5356225" y="5446713"/>
          <p14:tracePt t="148121" x="5334000" y="5446713"/>
          <p14:tracePt t="148211" x="5356225" y="5446713"/>
          <p14:tracePt t="148225" x="5378450" y="5446713"/>
          <p14:tracePt t="148237" x="5378450" y="5422900"/>
          <p14:tracePt t="148755" x="5378450" y="5446713"/>
          <p14:tracePt t="148771" x="5378450" y="5468938"/>
          <p14:tracePt t="148784" x="5378450" y="5491163"/>
          <p14:tracePt t="148799" x="5378450" y="5513388"/>
          <p14:tracePt t="148805" x="5378450" y="5535613"/>
          <p14:tracePt t="148824" x="5378450" y="5557838"/>
          <p14:tracePt t="148843" x="5378450" y="5580063"/>
          <p14:tracePt t="148871" x="5378450" y="5602288"/>
          <p14:tracePt t="148885" x="5378450" y="5626100"/>
          <p14:tracePt t="148897" x="5378450" y="5648325"/>
          <p14:tracePt t="148911" x="5356225" y="5648325"/>
          <p14:tracePt t="148919" x="5356225" y="5670550"/>
          <p14:tracePt t="148933" x="5356225" y="5692775"/>
          <p14:tracePt t="148942" x="5334000" y="5692775"/>
          <p14:tracePt t="148953" x="5334000" y="5715000"/>
          <p14:tracePt t="148961" x="5311775" y="5737225"/>
          <p14:tracePt t="148981" x="5289550" y="5737225"/>
          <p14:tracePt t="149010" x="5245100" y="5737225"/>
          <p14:tracePt t="149016" x="5221288" y="5737225"/>
          <p14:tracePt t="149022" x="5176838" y="5715000"/>
          <p14:tracePt t="149029" x="5132388" y="5692775"/>
          <p14:tracePt t="149033" x="5110163" y="5670550"/>
          <p14:tracePt t="149037" x="5065713" y="5648325"/>
          <p14:tracePt t="149044" x="4975225" y="5580063"/>
          <p14:tracePt t="149047" x="4908550" y="5557838"/>
          <p14:tracePt t="149051" x="4864100" y="5513388"/>
          <p14:tracePt t="149055" x="4818063" y="5446713"/>
          <p14:tracePt t="149059" x="4706938" y="5378450"/>
          <p14:tracePt t="149064" x="4594225" y="5289550"/>
          <p14:tracePt t="149068" x="4459288" y="5221288"/>
          <p14:tracePt t="149073" x="4348163" y="5132388"/>
          <p14:tracePt t="149076" x="4235450" y="5065713"/>
          <p14:tracePt t="149080" x="4124325" y="4975225"/>
          <p14:tracePt t="149084" x="4011613" y="4908550"/>
          <p14:tracePt t="149088" x="3967163" y="4864100"/>
          <p14:tracePt t="149092" x="3810000" y="4773613"/>
          <p14:tracePt t="149096" x="3697288" y="4684713"/>
          <p14:tracePt t="149100" x="3608388" y="4616450"/>
          <p14:tracePt t="149104" x="3563938" y="4572000"/>
          <p14:tracePt t="149108" x="3451225" y="4505325"/>
          <p14:tracePt t="149110" x="3406775" y="4459288"/>
          <p14:tracePt t="149114" x="3340100" y="4414838"/>
          <p14:tracePt t="149118" x="3271838" y="4370388"/>
          <p14:tracePt t="149122" x="3249613" y="4348163"/>
          <p14:tracePt t="149126" x="3205163" y="4303713"/>
          <p14:tracePt t="149128" x="3182938" y="4257675"/>
          <p14:tracePt t="149132" x="3136900" y="4213225"/>
          <p14:tracePt t="149137" x="3114675" y="4191000"/>
          <p14:tracePt t="149141" x="3092450" y="4146550"/>
          <p14:tracePt t="149145" x="3070225" y="4124325"/>
          <p14:tracePt t="149149" x="3070225" y="4078288"/>
          <p14:tracePt t="149153" x="3070225" y="4056063"/>
          <p14:tracePt t="149158" x="3048000" y="4011613"/>
          <p14:tracePt t="149163" x="3048000" y="3967163"/>
          <p14:tracePt t="149173" x="3048000" y="3944938"/>
          <p14:tracePt t="149176" x="3048000" y="3922713"/>
          <p14:tracePt t="149179" x="3048000" y="3898900"/>
          <p14:tracePt t="149183" x="3048000" y="3876675"/>
          <p14:tracePt t="149188" x="3048000" y="3854450"/>
          <p14:tracePt t="149197" x="3048000" y="3810000"/>
          <p14:tracePt t="149205" x="3048000" y="3787775"/>
          <p14:tracePt t="149208" x="3070225" y="3765550"/>
          <p14:tracePt t="149214" x="3092450" y="3743325"/>
          <p14:tracePt t="149217" x="3092450" y="3721100"/>
          <p14:tracePt t="149228" x="3092450" y="3697288"/>
          <p14:tracePt t="149232" x="3114675" y="3675063"/>
          <p14:tracePt t="149240" x="3114675" y="3652838"/>
          <p14:tracePt t="149251" x="3114675" y="3608388"/>
          <p14:tracePt t="149259" x="3136900" y="3541713"/>
          <p14:tracePt t="149264" x="3136900" y="3517900"/>
          <p14:tracePt t="149272" x="3136900" y="3473450"/>
          <p14:tracePt t="149274" x="3136900" y="3451225"/>
          <p14:tracePt t="149280" x="3136900" y="3429000"/>
          <p14:tracePt t="149285" x="3136900" y="3384550"/>
          <p14:tracePt t="149291" x="3136900" y="3362325"/>
          <p14:tracePt t="149295" x="3136900" y="3340100"/>
          <p14:tracePt t="149299" x="3136900" y="3294063"/>
          <p14:tracePt t="149302" x="3136900" y="3271838"/>
          <p14:tracePt t="149311" x="3136900" y="3249613"/>
          <p14:tracePt t="149316" x="3136900" y="3227388"/>
          <p14:tracePt t="149319" x="3136900" y="3205163"/>
          <p14:tracePt t="149325" x="3136900" y="3182938"/>
          <p14:tracePt t="149330" x="3136900" y="3160713"/>
          <p14:tracePt t="149335" x="3136900" y="3136900"/>
          <p14:tracePt t="149341" x="3136900" y="3114675"/>
          <p14:tracePt t="149345" x="3136900" y="3092450"/>
          <p14:tracePt t="149360" x="3136900" y="3048000"/>
          <p14:tracePt t="149370" x="3136900" y="3025775"/>
          <p14:tracePt t="149376" x="3136900" y="3003550"/>
          <p14:tracePt t="149385" x="3136900" y="2981325"/>
          <p14:tracePt t="149395" x="3136900" y="2935288"/>
          <p14:tracePt t="149415" x="3136900" y="2913063"/>
          <p14:tracePt t="149443" x="3136900" y="2890838"/>
          <p14:tracePt t="149457" x="3114675" y="2890838"/>
          <p14:tracePt t="149472" x="3114675" y="2868613"/>
          <p14:tracePt t="149887" x="3114675" y="2890838"/>
          <p14:tracePt t="149901" x="3114675" y="2913063"/>
          <p14:tracePt t="149923" x="3114675" y="2935288"/>
          <p14:tracePt t="149935" x="3114675" y="2959100"/>
          <p14:tracePt t="149947" x="3092450" y="2959100"/>
          <p14:tracePt t="149951" x="3092450" y="2981325"/>
          <p14:tracePt t="149958" x="3070225" y="2981325"/>
          <p14:tracePt t="149969" x="3070225" y="3003550"/>
          <p14:tracePt t="149977" x="3048000" y="3003550"/>
          <p14:tracePt t="149983" x="3048000" y="3025775"/>
          <p14:tracePt t="149993" x="3025775" y="3048000"/>
          <p14:tracePt t="150004" x="3003550" y="3070225"/>
          <p14:tracePt t="150010" x="2981325" y="3070225"/>
          <p14:tracePt t="150015" x="2959100" y="3092450"/>
          <p14:tracePt t="150019" x="2935288" y="3092450"/>
          <p14:tracePt t="150023" x="2890838" y="3092450"/>
          <p14:tracePt t="150031" x="2824163" y="3092450"/>
          <p14:tracePt t="150036" x="2755900" y="3092450"/>
          <p14:tracePt t="150043" x="2689225" y="3114675"/>
          <p14:tracePt t="150048" x="2600325" y="3114675"/>
          <p14:tracePt t="150053" x="2532063" y="3114675"/>
          <p14:tracePt t="150058" x="2465388" y="3114675"/>
          <p14:tracePt t="150062" x="2420938" y="3114675"/>
          <p14:tracePt t="150066" x="2374900" y="3114675"/>
          <p14:tracePt t="150071" x="2352675" y="3114675"/>
          <p14:tracePt t="150074" x="2263775" y="3114675"/>
          <p14:tracePt t="150078" x="2219325" y="3114675"/>
          <p14:tracePt t="150082" x="2173288" y="3114675"/>
          <p14:tracePt t="150087" x="2151063" y="3114675"/>
          <p14:tracePt t="150091" x="2106613" y="3114675"/>
          <p14:tracePt t="150096" x="2084388" y="3114675"/>
          <p14:tracePt t="150098" x="2062163" y="3114675"/>
          <p14:tracePt t="150138" x="2084388" y="3092450"/>
          <p14:tracePt t="150143" x="2106613" y="3092450"/>
          <p14:tracePt t="150147" x="2128838" y="3070225"/>
          <p14:tracePt t="150149" x="2151063" y="3070225"/>
          <p14:tracePt t="150155" x="2197100" y="3070225"/>
          <p14:tracePt t="150157" x="2219325" y="3070225"/>
          <p14:tracePt t="150159" x="2219325" y="3048000"/>
          <p14:tracePt t="150161" x="2241550" y="3048000"/>
          <p14:tracePt t="150163" x="2263775" y="3048000"/>
          <p14:tracePt t="150165" x="2286000" y="3048000"/>
          <p14:tracePt t="150169" x="2308225" y="3048000"/>
          <p14:tracePt t="150175" x="2330450" y="3048000"/>
          <p14:tracePt t="150177" x="2374900" y="3048000"/>
          <p14:tracePt t="150181" x="2398713" y="3048000"/>
          <p14:tracePt t="150183" x="2420938" y="3048000"/>
          <p14:tracePt t="150185" x="2443163" y="3048000"/>
          <p14:tracePt t="150188" x="2532063" y="3048000"/>
          <p14:tracePt t="150190" x="2578100" y="3048000"/>
          <p14:tracePt t="150191" x="2622550" y="3048000"/>
          <p14:tracePt t="150193" x="2644775" y="3048000"/>
          <p14:tracePt t="150195" x="2689225" y="3048000"/>
          <p14:tracePt t="150197" x="2733675" y="3048000"/>
          <p14:tracePt t="150199" x="2755900" y="3048000"/>
          <p14:tracePt t="150201" x="2824163" y="3048000"/>
          <p14:tracePt t="150203" x="2868613" y="3048000"/>
          <p14:tracePt t="150206" x="2890838" y="3048000"/>
          <p14:tracePt t="150207" x="2935288" y="3048000"/>
          <p14:tracePt t="150209" x="2981325" y="3048000"/>
          <p14:tracePt t="150211" x="3025775" y="3048000"/>
          <p14:tracePt t="150213" x="3092450" y="3048000"/>
          <p14:tracePt t="150215" x="3160713" y="3048000"/>
          <p14:tracePt t="150217" x="3205163" y="3048000"/>
          <p14:tracePt t="150219" x="3249613" y="3048000"/>
          <p14:tracePt t="150221" x="3316288" y="3048000"/>
          <p14:tracePt t="150223" x="3362325" y="3048000"/>
          <p14:tracePt t="150225" x="3406775" y="3048000"/>
          <p14:tracePt t="150227" x="3451225" y="3048000"/>
          <p14:tracePt t="150229" x="3517900" y="3048000"/>
          <p14:tracePt t="150231" x="3563938" y="3048000"/>
          <p14:tracePt t="150233" x="3608388" y="3048000"/>
          <p14:tracePt t="150235" x="3675063" y="3048000"/>
          <p14:tracePt t="150238" x="3721100" y="3048000"/>
          <p14:tracePt t="150240" x="3743325" y="3048000"/>
          <p14:tracePt t="150241" x="3765550" y="3048000"/>
          <p14:tracePt t="150243" x="3810000" y="3048000"/>
          <p14:tracePt t="150245" x="3832225" y="3048000"/>
          <p14:tracePt t="150247" x="3854450" y="3048000"/>
          <p14:tracePt t="150249" x="3898900" y="3048000"/>
          <p14:tracePt t="150251" x="3944938" y="3048000"/>
          <p14:tracePt t="150257" x="4011613" y="3048000"/>
          <p14:tracePt t="150261" x="4033838" y="3048000"/>
          <p14:tracePt t="150265" x="4056063" y="3048000"/>
          <p14:tracePt t="150303" x="4056063" y="3070225"/>
          <p14:tracePt t="150307" x="4033838" y="3070225"/>
          <p14:tracePt t="150311" x="3989388" y="3070225"/>
          <p14:tracePt t="150313" x="3944938" y="3070225"/>
          <p14:tracePt t="150315" x="3922713" y="3070225"/>
          <p14:tracePt t="150317" x="3898900" y="3070225"/>
          <p14:tracePt t="150319" x="3832225" y="3070225"/>
          <p14:tracePt t="150321" x="3787775" y="3092450"/>
          <p14:tracePt t="150323" x="3765550" y="3092450"/>
          <p14:tracePt t="150325" x="3721100" y="3092450"/>
          <p14:tracePt t="150327" x="3652838" y="3092450"/>
          <p14:tracePt t="150329" x="3608388" y="3092450"/>
          <p14:tracePt t="150331" x="3563938" y="3092450"/>
          <p14:tracePt t="150333" x="3495675" y="3092450"/>
          <p14:tracePt t="150335" x="3429000" y="3092450"/>
          <p14:tracePt t="150338" x="3384550" y="3092450"/>
          <p14:tracePt t="150340" x="3294063" y="3092450"/>
          <p14:tracePt t="150341" x="3227388" y="3092450"/>
          <p14:tracePt t="150343" x="3160713" y="3092450"/>
          <p14:tracePt t="150345" x="3114675" y="3092450"/>
          <p14:tracePt t="150347" x="3025775" y="3092450"/>
          <p14:tracePt t="150349" x="2959100" y="3092450"/>
          <p14:tracePt t="150351" x="2890838" y="3092450"/>
          <p14:tracePt t="150354" x="2801938" y="3092450"/>
          <p14:tracePt t="150356" x="2733675" y="3092450"/>
          <p14:tracePt t="150357" x="2667000" y="3092450"/>
          <p14:tracePt t="150359" x="2622550" y="3092450"/>
          <p14:tracePt t="150361" x="2532063" y="3092450"/>
          <p14:tracePt t="150363" x="2465388" y="3092450"/>
          <p14:tracePt t="150365" x="2420938" y="3092450"/>
          <p14:tracePt t="150367" x="2352675" y="3092450"/>
          <p14:tracePt t="150369" x="2286000" y="3092450"/>
          <p14:tracePt t="150371" x="2241550" y="3092450"/>
          <p14:tracePt t="150374" x="2219325" y="3092450"/>
          <p14:tracePt t="150375" x="2151063" y="3092450"/>
          <p14:tracePt t="150377" x="2106613" y="3092450"/>
          <p14:tracePt t="150379" x="2084388" y="3092450"/>
          <p14:tracePt t="150381" x="2062163" y="3092450"/>
          <p14:tracePt t="150383" x="2039938" y="3092450"/>
          <p14:tracePt t="150415" x="2062163" y="3092450"/>
          <p14:tracePt t="150417" x="2084388" y="3092450"/>
          <p14:tracePt t="150419" x="2106613" y="3092450"/>
          <p14:tracePt t="150421" x="2151063" y="3092450"/>
          <p14:tracePt t="150423" x="2173288" y="3092450"/>
          <p14:tracePt t="150425" x="2197100" y="3092450"/>
          <p14:tracePt t="150427" x="2241550" y="3092450"/>
          <p14:tracePt t="150429" x="2286000" y="3092450"/>
          <p14:tracePt t="150431" x="2308225" y="3092450"/>
          <p14:tracePt t="150433" x="2374900" y="3092450"/>
          <p14:tracePt t="150435" x="2420938" y="3092450"/>
          <p14:tracePt t="150438" x="2465388" y="3092450"/>
          <p14:tracePt t="150440" x="2509838" y="3092450"/>
          <p14:tracePt t="150441" x="2622550" y="3114675"/>
          <p14:tracePt t="150443" x="2689225" y="3114675"/>
          <p14:tracePt t="150445" x="2755900" y="3114675"/>
          <p14:tracePt t="150447" x="2868613" y="3114675"/>
          <p14:tracePt t="150449" x="2959100" y="3114675"/>
          <p14:tracePt t="150451" x="3025775" y="3136900"/>
          <p14:tracePt t="150453" x="3092450" y="3136900"/>
          <p14:tracePt t="150456" x="3205163" y="3136900"/>
          <p14:tracePt t="150458" x="3294063" y="3136900"/>
          <p14:tracePt t="150459" x="3362325" y="3136900"/>
          <p14:tracePt t="150461" x="3429000" y="3160713"/>
          <p14:tracePt t="150463" x="3541713" y="3160713"/>
          <p14:tracePt t="150465" x="3652838" y="3160713"/>
          <p14:tracePt t="150467" x="3743325" y="3160713"/>
          <p14:tracePt t="150469" x="3810000" y="3160713"/>
          <p14:tracePt t="150471" x="3898900" y="3160713"/>
          <p14:tracePt t="150474" x="3967163" y="3160713"/>
          <p14:tracePt t="150475" x="4033838" y="3160713"/>
          <p14:tracePt t="150477" x="4102100" y="3160713"/>
          <p14:tracePt t="150479" x="4168775" y="3160713"/>
          <p14:tracePt t="150481" x="4213225" y="3160713"/>
          <p14:tracePt t="150483" x="4235450" y="3160713"/>
          <p14:tracePt t="150485" x="4279900" y="3182938"/>
          <p14:tracePt t="150488" x="4325938" y="3182938"/>
          <p14:tracePt t="150490" x="4348163" y="3182938"/>
          <p14:tracePt t="150493" x="4370388" y="3205163"/>
          <p14:tracePt t="150495" x="4392613" y="3205163"/>
          <p14:tracePt t="150511" x="4370388" y="3205163"/>
          <p14:tracePt t="150513" x="4370388" y="3227388"/>
          <p14:tracePt t="150515" x="4348163" y="3227388"/>
          <p14:tracePt t="150517" x="4325938" y="3227388"/>
          <p14:tracePt t="150519" x="4325938" y="3249613"/>
          <p14:tracePt t="150521" x="4279900" y="3271838"/>
          <p14:tracePt t="150523" x="4257675" y="3271838"/>
          <p14:tracePt t="150525" x="4235450" y="3271838"/>
          <p14:tracePt t="150527" x="4191000" y="3271838"/>
          <p14:tracePt t="150529" x="4146550" y="3294063"/>
          <p14:tracePt t="150531" x="4102100" y="3294063"/>
          <p14:tracePt t="150533" x="4056063" y="3294063"/>
          <p14:tracePt t="150535" x="3989388" y="3316288"/>
          <p14:tracePt t="150538" x="3944938" y="3340100"/>
          <p14:tracePt t="150541" x="3832225" y="3340100"/>
          <p14:tracePt t="150543" x="3743325" y="3340100"/>
          <p14:tracePt t="150545" x="3675063" y="3340100"/>
          <p14:tracePt t="150547" x="3608388" y="3340100"/>
          <p14:tracePt t="150549" x="3517900" y="3362325"/>
          <p14:tracePt t="150551" x="3429000" y="3362325"/>
          <p14:tracePt t="150554" x="3362325" y="3362325"/>
          <p14:tracePt t="150556" x="3294063" y="3362325"/>
          <p14:tracePt t="150558" x="3205163" y="3384550"/>
          <p14:tracePt t="150559" x="3114675" y="3384550"/>
          <p14:tracePt t="150561" x="3048000" y="3384550"/>
          <p14:tracePt t="150563" x="2959100" y="3384550"/>
          <p14:tracePt t="150565" x="2890838" y="3384550"/>
          <p14:tracePt t="150567" x="2824163" y="3384550"/>
          <p14:tracePt t="150569" x="2733675" y="3406775"/>
          <p14:tracePt t="150571" x="2667000" y="3406775"/>
          <p14:tracePt t="150574" x="2622550" y="3406775"/>
          <p14:tracePt t="150575" x="2554288" y="3406775"/>
          <p14:tracePt t="150577" x="2487613" y="3406775"/>
          <p14:tracePt t="150579" x="2443163" y="3406775"/>
          <p14:tracePt t="150581" x="2420938" y="3406775"/>
          <p14:tracePt t="150583" x="2398713" y="3429000"/>
          <p14:tracePt t="150585" x="2352675" y="3429000"/>
          <p14:tracePt t="150590" x="2330450" y="3429000"/>
          <p14:tracePt t="150630" x="2374900" y="3451225"/>
          <p14:tracePt t="150638" x="2398713" y="3451225"/>
          <p14:tracePt t="150643" x="2420938" y="3451225"/>
          <p14:tracePt t="150648" x="2465388" y="3473450"/>
          <p14:tracePt t="150654" x="2509838" y="3473450"/>
          <p14:tracePt t="150664" x="2644775" y="3495675"/>
          <p14:tracePt t="150668" x="2667000" y="3517900"/>
          <p14:tracePt t="150673" x="2733675" y="3517900"/>
          <p14:tracePt t="150677" x="2779713" y="3541713"/>
          <p14:tracePt t="150681" x="2824163" y="3563938"/>
          <p14:tracePt t="150684" x="2868613" y="3563938"/>
          <p14:tracePt t="150689" x="2890838" y="3586163"/>
          <p14:tracePt t="150693" x="2913063" y="3586163"/>
          <p14:tracePt t="150697" x="2959100" y="3608388"/>
          <p14:tracePt t="150699" x="2959100" y="3630613"/>
          <p14:tracePt t="150702" x="2981325" y="3630613"/>
          <p14:tracePt t="150709" x="3003550" y="3652838"/>
          <p14:tracePt t="150717" x="3003550" y="3675063"/>
          <p14:tracePt t="150721" x="3025775" y="3675063"/>
          <p14:tracePt t="150724" x="3025775" y="3721100"/>
          <p14:tracePt t="150727" x="3048000" y="3743325"/>
          <p14:tracePt t="150730" x="3048000" y="3787775"/>
          <p14:tracePt t="150732" x="3048000" y="3832225"/>
          <p14:tracePt t="150736" x="3048000" y="3854450"/>
          <p14:tracePt t="150738" x="3048000" y="3876675"/>
          <p14:tracePt t="150740" x="3048000" y="3898900"/>
          <p14:tracePt t="150744" x="3048000" y="3967163"/>
          <p14:tracePt t="150747" x="3048000" y="4033838"/>
          <p14:tracePt t="150750" x="3048000" y="4056063"/>
          <p14:tracePt t="150756" x="3070225" y="4146550"/>
          <p14:tracePt t="150757" x="3070225" y="4168775"/>
          <p14:tracePt t="150759" x="3092450" y="4191000"/>
          <p14:tracePt t="150761" x="3092450" y="4257675"/>
          <p14:tracePt t="150763" x="3092450" y="4303713"/>
          <p14:tracePt t="150765" x="3114675" y="4325938"/>
          <p14:tracePt t="150767" x="3136900" y="4370388"/>
          <p14:tracePt t="150769" x="3136900" y="4414838"/>
          <p14:tracePt t="150772" x="3160713" y="4459288"/>
          <p14:tracePt t="150774" x="3160713" y="4483100"/>
          <p14:tracePt t="150775" x="3160713" y="4527550"/>
          <p14:tracePt t="150777" x="3182938" y="4572000"/>
          <p14:tracePt t="150779" x="3182938" y="4616450"/>
          <p14:tracePt t="150781" x="3205163" y="4638675"/>
          <p14:tracePt t="150783" x="3205163" y="4684713"/>
          <p14:tracePt t="150790" x="3227388" y="4795838"/>
          <p14:tracePt t="150792" x="3249613" y="4840288"/>
          <p14:tracePt t="150793" x="3271838" y="4886325"/>
          <p14:tracePt t="150795" x="3271838" y="4930775"/>
          <p14:tracePt t="150797" x="3294063" y="4975225"/>
          <p14:tracePt t="150799" x="3316288" y="5019675"/>
          <p14:tracePt t="150801" x="3316288" y="5065713"/>
          <p14:tracePt t="150804" x="3340100" y="5087938"/>
          <p14:tracePt t="150806" x="3362325" y="5132388"/>
          <p14:tracePt t="150807" x="3384550" y="5154613"/>
          <p14:tracePt t="150809" x="3384550" y="5199063"/>
          <p14:tracePt t="150811" x="3406775" y="5221288"/>
          <p14:tracePt t="150813" x="3429000" y="5267325"/>
          <p14:tracePt t="150815" x="3451225" y="5334000"/>
          <p14:tracePt t="150817" x="3473450" y="5356225"/>
          <p14:tracePt t="150819" x="3495675" y="5378450"/>
          <p14:tracePt t="150821" x="3541713" y="5446713"/>
          <p14:tracePt t="150823" x="3563938" y="5491163"/>
          <p14:tracePt t="150825" x="3608388" y="5513388"/>
          <p14:tracePt t="150827" x="3630613" y="5580063"/>
          <p14:tracePt t="150829" x="3675063" y="5602288"/>
          <p14:tracePt t="150831" x="3697288" y="5626100"/>
          <p14:tracePt t="150833" x="3721100" y="5670550"/>
          <p14:tracePt t="150835" x="3743325" y="5692775"/>
          <p14:tracePt t="150838" x="3787775" y="5737225"/>
          <p14:tracePt t="150843" x="3854450" y="5803900"/>
          <p14:tracePt t="150847" x="3898900" y="5827713"/>
          <p14:tracePt t="150849" x="3898900" y="5849938"/>
          <p14:tracePt t="150851" x="3922713" y="5872163"/>
          <p14:tracePt t="150855" x="3967163" y="5894388"/>
          <p14:tracePt t="150858" x="4011613" y="5916613"/>
          <p14:tracePt t="150862" x="4033838" y="5938838"/>
          <p14:tracePt t="150863" x="4033838" y="5961063"/>
          <p14:tracePt t="150865" x="4056063" y="5961063"/>
          <p14:tracePt t="150867" x="4056063" y="5983288"/>
          <p14:tracePt t="150869" x="4078288" y="5983288"/>
          <p14:tracePt t="150871" x="4102100" y="6007100"/>
          <p14:tracePt t="150874" x="4124325" y="6007100"/>
          <p14:tracePt t="150876" x="4124325" y="6029325"/>
          <p14:tracePt t="150877" x="4146550" y="6029325"/>
          <p14:tracePt t="150879" x="4168775" y="6051550"/>
          <p14:tracePt t="150882" x="4191000" y="6051550"/>
          <p14:tracePt t="150885" x="4213225" y="6073775"/>
          <p14:tracePt t="150889" x="4235450" y="6073775"/>
          <p14:tracePt t="150893" x="4257675" y="6073775"/>
          <p14:tracePt t="150895" x="4257675" y="6096000"/>
          <p14:tracePt t="150897" x="4279900" y="6096000"/>
          <p14:tracePt t="150899" x="4303713" y="6118225"/>
          <p14:tracePt t="150901" x="4325938" y="6118225"/>
          <p14:tracePt t="150907" x="4348163" y="6118225"/>
          <p14:tracePt t="150911" x="4370388" y="6140450"/>
          <p14:tracePt t="150915" x="4392613" y="6140450"/>
          <p14:tracePt t="150921" x="4414838" y="6140450"/>
          <p14:tracePt t="150983" x="4437063" y="6140450"/>
          <p14:tracePt t="151009" x="4414838" y="6140450"/>
          <p14:tracePt t="151047" x="4392613" y="6140450"/>
          <p14:tracePt t="151061" x="4370388" y="6140450"/>
          <p14:tracePt t="151085" x="4370388" y="6162675"/>
          <p14:tracePt t="151094" x="4392613" y="6184900"/>
          <p14:tracePt t="151100" x="4392613" y="6208713"/>
          <p14:tracePt t="151108" x="4414838" y="6230938"/>
          <p14:tracePt t="151113" x="4437063" y="6230938"/>
          <p14:tracePt t="151119" x="4459288" y="6230938"/>
          <p14:tracePt t="151125" x="4483100" y="6230938"/>
          <p14:tracePt t="151128" x="4505325" y="6230938"/>
          <p14:tracePt t="151133" x="4527550" y="6230938"/>
          <p14:tracePt t="151142" x="4572000" y="6230938"/>
          <p14:tracePt t="151146" x="4638675" y="6208713"/>
          <p14:tracePt t="151149" x="4660900" y="6208713"/>
          <p14:tracePt t="151152" x="4684713" y="6208713"/>
          <p14:tracePt t="151156" x="4706938" y="6208713"/>
          <p14:tracePt t="151162" x="4773613" y="6184900"/>
          <p14:tracePt t="151166" x="4818063" y="6162675"/>
          <p14:tracePt t="151170" x="4840288" y="6162675"/>
          <p14:tracePt t="151174" x="4886325" y="6140450"/>
          <p14:tracePt t="151180" x="4908550" y="6118225"/>
          <p14:tracePt t="151182" x="4930775" y="6118225"/>
          <p14:tracePt t="151188" x="4975225" y="6096000"/>
          <p14:tracePt t="151194" x="4997450" y="6073775"/>
          <p14:tracePt t="151200" x="5019675" y="6051550"/>
          <p14:tracePt t="151208" x="5065713" y="6029325"/>
          <p14:tracePt t="151212" x="5065713" y="6007100"/>
          <p14:tracePt t="151216" x="5065713" y="5983288"/>
          <p14:tracePt t="151221" x="5065713" y="5961063"/>
          <p14:tracePt t="151228" x="5087938" y="5916613"/>
          <p14:tracePt t="151230" x="5087938" y="5894388"/>
          <p14:tracePt t="151233" x="5087938" y="5872163"/>
          <p14:tracePt t="151238" x="5087938" y="5849938"/>
          <p14:tracePt t="151243" x="5087938" y="5803900"/>
          <p14:tracePt t="151248" x="5087938" y="5781675"/>
          <p14:tracePt t="151253" x="5087938" y="5759450"/>
          <p14:tracePt t="151258" x="5087938" y="5737225"/>
          <p14:tracePt t="151262" x="5087938" y="5715000"/>
          <p14:tracePt t="151274" x="5087938" y="5692775"/>
          <p14:tracePt t="151284" x="5065713" y="5670550"/>
          <p14:tracePt t="151293" x="5041900" y="5648325"/>
          <p14:tracePt t="151303" x="5019675" y="5648325"/>
          <p14:tracePt t="151312" x="4997450" y="5648325"/>
          <p14:tracePt t="151319" x="4975225" y="5648325"/>
          <p14:tracePt t="151325" x="4953000" y="5648325"/>
          <p14:tracePt t="151329" x="4930775" y="5648325"/>
          <p14:tracePt t="151332" x="4840288" y="5670550"/>
          <p14:tracePt t="151336" x="4818063" y="5670550"/>
          <p14:tracePt t="151340" x="4795838" y="5715000"/>
          <p14:tracePt t="151346" x="4706938" y="5737225"/>
          <p14:tracePt t="151350" x="4684713" y="5759450"/>
          <p14:tracePt t="151353" x="4660900" y="5781675"/>
          <p14:tracePt t="151356" x="4638675" y="5781675"/>
          <p14:tracePt t="151361" x="4594225" y="5803900"/>
          <p14:tracePt t="151364" x="4572000" y="5827713"/>
          <p14:tracePt t="151368" x="4527550" y="5849938"/>
          <p14:tracePt t="151372" x="4505325" y="5872163"/>
          <p14:tracePt t="151376" x="4483100" y="5894388"/>
          <p14:tracePt t="151379" x="4459288" y="5894388"/>
          <p14:tracePt t="151382" x="4437063" y="5894388"/>
          <p14:tracePt t="151388" x="4437063" y="5916613"/>
          <p14:tracePt t="151390" x="4414838" y="5916613"/>
          <p14:tracePt t="151392" x="4392613" y="5938838"/>
          <p14:tracePt t="151399" x="4370388" y="5961063"/>
          <p14:tracePt t="151406" x="4370388" y="5983288"/>
          <p14:tracePt t="151415" x="4370388" y="6007100"/>
          <p14:tracePt t="151429" x="4370388" y="6029325"/>
          <p14:tracePt t="151431" x="4370388" y="6051550"/>
          <p14:tracePt t="151440" x="4370388" y="6073775"/>
          <p14:tracePt t="151448" x="4392613" y="6096000"/>
          <p14:tracePt t="151458" x="4414838" y="6096000"/>
          <p14:tracePt t="151461" x="4437063" y="6118225"/>
          <p14:tracePt t="151469" x="4459288" y="6140450"/>
          <p14:tracePt t="151475" x="4483100" y="6140450"/>
          <p14:tracePt t="151480" x="4505325" y="6140450"/>
          <p14:tracePt t="151485" x="4527550" y="6140450"/>
          <p14:tracePt t="151488" x="4549775" y="6140450"/>
          <p14:tracePt t="151496" x="4616450" y="6140450"/>
          <p14:tracePt t="151500" x="4660900" y="6140450"/>
          <p14:tracePt t="151504" x="4684713" y="6140450"/>
          <p14:tracePt t="151508" x="4729163" y="6118225"/>
          <p14:tracePt t="151514" x="4773613" y="6118225"/>
          <p14:tracePt t="151518" x="4795838" y="6096000"/>
          <p14:tracePt t="151522" x="4840288" y="6096000"/>
          <p14:tracePt t="151529" x="4864100" y="6051550"/>
          <p14:tracePt t="151534" x="4886325" y="6051550"/>
          <p14:tracePt t="151540" x="4908550" y="6029325"/>
          <p14:tracePt t="151549" x="4930775" y="6007100"/>
          <p14:tracePt t="151557" x="4930775" y="5983288"/>
          <p14:tracePt t="151561" x="4930775" y="5961063"/>
          <p14:tracePt t="151567" x="4930775" y="5938838"/>
          <p14:tracePt t="151574" x="4930775" y="5916613"/>
          <p14:tracePt t="151578" x="4930775" y="5894388"/>
          <p14:tracePt t="151581" x="4930775" y="5872163"/>
          <p14:tracePt t="151587" x="4930775" y="5849938"/>
          <p14:tracePt t="151592" x="4930775" y="5827713"/>
          <p14:tracePt t="151596" x="4908550" y="5803900"/>
          <p14:tracePt t="151600" x="4908550" y="5781675"/>
          <p14:tracePt t="151609" x="4864100" y="5737225"/>
          <p14:tracePt t="151613" x="4818063" y="5737225"/>
          <p14:tracePt t="151615" x="4795838" y="5737225"/>
          <p14:tracePt t="151618" x="4773613" y="5715000"/>
          <p14:tracePt t="151620" x="4729163" y="5715000"/>
          <p14:tracePt t="151624" x="4684713" y="5715000"/>
          <p14:tracePt t="151626" x="4660900" y="5715000"/>
          <p14:tracePt t="151628" x="4616450" y="5715000"/>
          <p14:tracePt t="151632" x="4594225" y="5715000"/>
          <p14:tracePt t="151634" x="4549775" y="5715000"/>
          <p14:tracePt t="151636" x="4527550" y="5715000"/>
          <p14:tracePt t="151639" x="4459288" y="5715000"/>
          <p14:tracePt t="151642" x="4437063" y="5715000"/>
          <p14:tracePt t="151643" x="4414838" y="5715000"/>
          <p14:tracePt t="151645" x="4392613" y="5715000"/>
          <p14:tracePt t="151647" x="4348163" y="5737225"/>
          <p14:tracePt t="151651" x="4303713" y="5759450"/>
          <p14:tracePt t="151656" x="4257675" y="5781675"/>
          <p14:tracePt t="151659" x="4235450" y="5781675"/>
          <p14:tracePt t="151661" x="4191000" y="5803900"/>
          <p14:tracePt t="151664" x="4191000" y="5827713"/>
          <p14:tracePt t="151667" x="4146550" y="5827713"/>
          <p14:tracePt t="151670" x="4146550" y="5849938"/>
          <p14:tracePt t="151674" x="4124325" y="5849938"/>
          <p14:tracePt t="151680" x="4102100" y="5872163"/>
          <p14:tracePt t="151735" x="4124325" y="5827713"/>
          <p14:tracePt t="151739" x="4146550" y="5803900"/>
          <p14:tracePt t="151741" x="4146550" y="5759450"/>
          <p14:tracePt t="151744" x="4168775" y="5759450"/>
          <p14:tracePt t="151748" x="4168775" y="5715000"/>
          <p14:tracePt t="151750" x="4191000" y="5692775"/>
          <p14:tracePt t="151753" x="4213225" y="5648325"/>
          <p14:tracePt t="151756" x="4213225" y="5602288"/>
          <p14:tracePt t="151761" x="4213225" y="5557838"/>
          <p14:tracePt t="151766" x="4213225" y="5468938"/>
          <p14:tracePt t="151770" x="4213225" y="5446713"/>
          <p14:tracePt t="151775" x="4213225" y="5334000"/>
          <p14:tracePt t="151779" x="4213225" y="5221288"/>
          <p14:tracePt t="151782" x="4213225" y="5110163"/>
          <p14:tracePt t="151786" x="4191000" y="5019675"/>
          <p14:tracePt t="151790" x="4168775" y="4930775"/>
          <p14:tracePt t="151794" x="4124325" y="4795838"/>
          <p14:tracePt t="151798" x="4102100" y="4684713"/>
          <p14:tracePt t="151801" x="4033838" y="4572000"/>
          <p14:tracePt t="151805" x="4011613" y="4527550"/>
          <p14:tracePt t="151808" x="3967163" y="4392613"/>
          <p14:tracePt t="151813" x="3898900" y="4303713"/>
          <p14:tracePt t="151816" x="3832225" y="4191000"/>
          <p14:tracePt t="151819" x="3787775" y="4146550"/>
          <p14:tracePt t="151822" x="3743325" y="4056063"/>
          <p14:tracePt t="151826" x="3652838" y="3967163"/>
          <p14:tracePt t="151830" x="3563938" y="3876675"/>
          <p14:tracePt t="151833" x="3541713" y="3832225"/>
          <p14:tracePt t="151836" x="3473450" y="3765550"/>
          <p14:tracePt t="151839" x="3429000" y="3721100"/>
          <p14:tracePt t="151842" x="3362325" y="3675063"/>
          <p14:tracePt t="151845" x="3340100" y="3652838"/>
          <p14:tracePt t="151848" x="3271838" y="3608388"/>
          <p14:tracePt t="151851" x="3271838" y="3586163"/>
          <p14:tracePt t="151854" x="3227388" y="3563938"/>
          <p14:tracePt t="151858" x="3182938" y="3517900"/>
          <p14:tracePt t="151860" x="3160713" y="3517900"/>
          <p14:tracePt t="151862" x="3160713" y="3495675"/>
          <p14:tracePt t="151863" x="3136900" y="3495675"/>
          <p14:tracePt t="151870" x="3114675" y="3473450"/>
          <p14:tracePt t="151874" x="3092450" y="3473450"/>
          <p14:tracePt t="151886" x="3092450" y="3451225"/>
          <p14:tracePt t="151973" x="3092450" y="3429000"/>
          <p14:tracePt t="151993" x="3114675" y="3429000"/>
          <p14:tracePt t="152013" x="3136900" y="3429000"/>
          <p14:tracePt t="152056" x="3160713" y="3429000"/>
          <p14:tracePt t="152084" x="3160713" y="3406775"/>
          <p14:tracePt t="152098" x="3182938" y="3384550"/>
          <p14:tracePt t="152113" x="3182938" y="3362325"/>
          <p14:tracePt t="152118" x="3182938" y="3340100"/>
          <p14:tracePt t="152126" x="3182938" y="3316288"/>
          <p14:tracePt t="152130" x="3182938" y="3271838"/>
          <p14:tracePt t="152137" x="3182938" y="3249613"/>
          <p14:tracePt t="152142" x="3182938" y="3227388"/>
          <p14:tracePt t="152149" x="3182938" y="3205163"/>
          <p14:tracePt t="152153" x="3182938" y="3182938"/>
          <p14:tracePt t="152160" x="3182938" y="3160713"/>
          <p14:tracePt t="152166" x="3182938" y="3136900"/>
          <p14:tracePt t="152176" x="3182938" y="3114675"/>
          <p14:tracePt t="152182" x="3182938" y="3092450"/>
          <p14:tracePt t="152198" x="3182938" y="3070225"/>
          <p14:tracePt t="152206" x="3160713" y="3070225"/>
          <p14:tracePt t="152212" x="3160713" y="3048000"/>
          <p14:tracePt t="152218" x="3160713" y="3025775"/>
          <p14:tracePt t="152224" x="3160713" y="3003550"/>
          <p14:tracePt t="152234" x="3160713" y="2981325"/>
          <p14:tracePt t="152244" x="3136900" y="2981325"/>
          <p14:tracePt t="152250" x="3136900" y="2959100"/>
          <p14:tracePt t="152279" x="3160713" y="2959100"/>
          <p14:tracePt t="152284" x="3227388" y="2959100"/>
          <p14:tracePt t="152293" x="3294063" y="2959100"/>
          <p14:tracePt t="152296" x="3316288" y="2959100"/>
          <p14:tracePt t="152298" x="3340100" y="2959100"/>
          <p14:tracePt t="152301" x="3362325" y="2959100"/>
          <p14:tracePt t="152303" x="3384550" y="2959100"/>
          <p14:tracePt t="152306" x="3406775" y="2959100"/>
          <p14:tracePt t="152309" x="3429000" y="2959100"/>
          <p14:tracePt t="152312" x="3473450" y="2959100"/>
          <p14:tracePt t="152315" x="3517900" y="2959100"/>
          <p14:tracePt t="152320" x="3563938" y="2959100"/>
          <p14:tracePt t="152325" x="3608388" y="2959100"/>
          <p14:tracePt t="152328" x="3630613" y="2959100"/>
          <p14:tracePt t="152330" x="3652838" y="2959100"/>
          <p14:tracePt t="152334" x="3697288" y="2959100"/>
          <p14:tracePt t="152339" x="3721100" y="2959100"/>
          <p14:tracePt t="152342" x="3743325" y="2959100"/>
          <p14:tracePt t="152350" x="3765550" y="2959100"/>
          <p14:tracePt t="152358" x="3787775" y="2959100"/>
          <p14:tracePt t="152421" x="3765550" y="2959100"/>
          <p14:tracePt t="152425" x="3743325" y="2959100"/>
          <p14:tracePt t="152432" x="3697288" y="2959100"/>
          <p14:tracePt t="152434" x="3652838" y="2959100"/>
          <p14:tracePt t="152436" x="3608388" y="2959100"/>
          <p14:tracePt t="152440" x="3563938" y="2959100"/>
          <p14:tracePt t="152442" x="3541713" y="2959100"/>
          <p14:tracePt t="152444" x="3495675" y="2959100"/>
          <p14:tracePt t="152445" x="3451225" y="2959100"/>
          <p14:tracePt t="152447" x="3429000" y="2959100"/>
          <p14:tracePt t="152449" x="3406775" y="2959100"/>
          <p14:tracePt t="152451" x="3362325" y="2959100"/>
          <p14:tracePt t="152456" x="3294063" y="2959100"/>
          <p14:tracePt t="152458" x="3271838" y="2959100"/>
          <p14:tracePt t="152459" x="3249613" y="2959100"/>
          <p14:tracePt t="152461" x="3227388" y="2959100"/>
          <p14:tracePt t="152463" x="3205163" y="2959100"/>
          <p14:tracePt t="152465" x="3160713" y="2959100"/>
          <p14:tracePt t="152468" x="3136900" y="2959100"/>
          <p14:tracePt t="152470" x="3114675" y="2959100"/>
          <p14:tracePt t="152473" x="3092450" y="2959100"/>
          <p14:tracePt t="152476" x="3070225" y="2959100"/>
          <p14:tracePt t="152477" x="3048000" y="2959100"/>
          <p14:tracePt t="152482" x="3025775" y="2959100"/>
          <p14:tracePt t="152489" x="3003550" y="2981325"/>
          <p14:tracePt t="152498" x="2981325" y="2981325"/>
          <p14:tracePt t="152500" x="2959100" y="3003550"/>
          <p14:tracePt t="152536" x="2959100" y="3025775"/>
          <p14:tracePt t="152544" x="2981325" y="3025775"/>
          <p14:tracePt t="152546" x="2981325" y="3048000"/>
          <p14:tracePt t="152548" x="3003550" y="3048000"/>
          <p14:tracePt t="152550" x="3025775" y="3070225"/>
          <p14:tracePt t="152552" x="3048000" y="3070225"/>
          <p14:tracePt t="152555" x="3136900" y="3114675"/>
          <p14:tracePt t="152558" x="3160713" y="3114675"/>
          <p14:tracePt t="152559" x="3205163" y="3114675"/>
          <p14:tracePt t="152561" x="3271838" y="3136900"/>
          <p14:tracePt t="152564" x="3316288" y="3136900"/>
          <p14:tracePt t="152566" x="3362325" y="3136900"/>
          <p14:tracePt t="152568" x="3406775" y="3136900"/>
          <p14:tracePt t="152570" x="3473450" y="3160713"/>
          <p14:tracePt t="152574" x="3586163" y="3160713"/>
          <p14:tracePt t="152576" x="3675063" y="3182938"/>
          <p14:tracePt t="152578" x="3743325" y="3182938"/>
          <p14:tracePt t="152580" x="3787775" y="3182938"/>
          <p14:tracePt t="152582" x="3854450" y="3182938"/>
          <p14:tracePt t="152583" x="3922713" y="3182938"/>
          <p14:tracePt t="152585" x="3989388" y="3182938"/>
          <p14:tracePt t="152588" x="4033838" y="3182938"/>
          <p14:tracePt t="152590" x="4102100" y="3182938"/>
          <p14:tracePt t="152592" x="4168775" y="3182938"/>
          <p14:tracePt t="152594" x="4213225" y="3182938"/>
          <p14:tracePt t="152595" x="4279900" y="3182938"/>
          <p14:tracePt t="152597" x="4325938" y="3182938"/>
          <p14:tracePt t="152600" x="4348163" y="3182938"/>
          <p14:tracePt t="152602" x="4392613" y="3182938"/>
          <p14:tracePt t="152605" x="4414838" y="3182938"/>
          <p14:tracePt t="152608" x="4459288" y="3182938"/>
          <p14:tracePt t="152622" x="4483100" y="3182938"/>
          <p14:tracePt t="152649" x="4459288" y="3182938"/>
          <p14:tracePt t="152653" x="4437063" y="3182938"/>
          <p14:tracePt t="152660" x="4392613" y="3182938"/>
          <p14:tracePt t="152664" x="4370388" y="3182938"/>
          <p14:tracePt t="152668" x="4279900" y="3182938"/>
          <p14:tracePt t="152673" x="4213225" y="3182938"/>
          <p14:tracePt t="152681" x="4011613" y="3182938"/>
          <p14:tracePt t="152686" x="3876675" y="3182938"/>
          <p14:tracePt t="152690" x="3765550" y="3160713"/>
          <p14:tracePt t="152695" x="3675063" y="3136900"/>
          <p14:tracePt t="152698" x="3586163" y="3114675"/>
          <p14:tracePt t="152702" x="3473450" y="3114675"/>
          <p14:tracePt t="152706" x="3384550" y="3092450"/>
          <p14:tracePt t="152710" x="3294063" y="3092450"/>
          <p14:tracePt t="152714" x="3205163" y="3070225"/>
          <p14:tracePt t="152718" x="3114675" y="3070225"/>
          <p14:tracePt t="152722" x="3070225" y="3070225"/>
          <p14:tracePt t="152787" x="3114675" y="3070225"/>
          <p14:tracePt t="152792" x="3136900" y="3070225"/>
          <p14:tracePt t="152802" x="3160713" y="3070225"/>
          <p14:tracePt t="152808" x="3182938" y="3070225"/>
          <p14:tracePt t="152812" x="3205163" y="3070225"/>
          <p14:tracePt t="152818" x="3227388" y="3092450"/>
          <p14:tracePt t="152825" x="3249613" y="3092450"/>
          <p14:tracePt t="152839" x="3271838" y="3092450"/>
          <p14:tracePt t="152844" x="3294063" y="3092450"/>
          <p14:tracePt t="152852" x="3294063" y="3114675"/>
          <p14:tracePt t="152952" x="3294063" y="3136900"/>
          <p14:tracePt t="152971" x="3294063" y="3160713"/>
          <p14:tracePt t="152981" x="3294063" y="3182938"/>
          <p14:tracePt t="152991" x="3294063" y="3205163"/>
          <p14:tracePt t="152996" x="3294063" y="3249613"/>
          <p14:tracePt t="153000" x="3294063" y="3294063"/>
          <p14:tracePt t="153010" x="3294063" y="3340100"/>
          <p14:tracePt t="153015" x="3316288" y="3362325"/>
          <p14:tracePt t="153018" x="3316288" y="3384550"/>
          <p14:tracePt t="153023" x="3316288" y="3429000"/>
          <p14:tracePt t="153026" x="3340100" y="3451225"/>
          <p14:tracePt t="153030" x="3340100" y="3473450"/>
          <p14:tracePt t="153034" x="3362325" y="3517900"/>
          <p14:tracePt t="153038" x="3384550" y="3517900"/>
          <p14:tracePt t="153041" x="3384550" y="3563938"/>
          <p14:tracePt t="153044" x="3406775" y="3563938"/>
          <p14:tracePt t="153048" x="3429000" y="3608388"/>
          <p14:tracePt t="153053" x="3429000" y="3630613"/>
          <p14:tracePt t="153057" x="3473450" y="3675063"/>
          <p14:tracePt t="153061" x="3495675" y="3697288"/>
          <p14:tracePt t="153064" x="3517900" y="3743325"/>
          <p14:tracePt t="153068" x="3541713" y="3765550"/>
          <p14:tracePt t="153073" x="3586163" y="3810000"/>
          <p14:tracePt t="153077" x="3652838" y="3854450"/>
          <p14:tracePt t="153081" x="3697288" y="3898900"/>
          <p14:tracePt t="153085" x="3787775" y="3989388"/>
          <p14:tracePt t="153090" x="3876675" y="4056063"/>
          <p14:tracePt t="153094" x="4011613" y="4146550"/>
          <p14:tracePt t="153098" x="4102100" y="4191000"/>
          <p14:tracePt t="153102" x="4168775" y="4213225"/>
          <p14:tracePt t="153107" x="4279900" y="4279900"/>
          <p14:tracePt t="153112" x="4392613" y="4348163"/>
          <p14:tracePt t="153116" x="4437063" y="4370388"/>
          <p14:tracePt t="153120" x="4505325" y="4414838"/>
          <p14:tracePt t="153124" x="4660900" y="4483100"/>
          <p14:tracePt t="153128" x="4773613" y="4527550"/>
          <p14:tracePt t="153132" x="4864100" y="4572000"/>
          <p14:tracePt t="153137" x="4975225" y="4616450"/>
          <p14:tracePt t="153141" x="5110163" y="4660900"/>
          <p14:tracePt t="153144" x="5176838" y="4706938"/>
          <p14:tracePt t="153148" x="5289550" y="4751388"/>
          <p14:tracePt t="153152" x="5378450" y="4795838"/>
          <p14:tracePt t="153156" x="5468938" y="4818063"/>
          <p14:tracePt t="153160" x="5535613" y="4840288"/>
          <p14:tracePt t="153164" x="5626100" y="4886325"/>
          <p14:tracePt t="153168" x="5692775" y="4886325"/>
          <p14:tracePt t="153173" x="5759450" y="4908550"/>
          <p14:tracePt t="153176" x="5827713" y="4930775"/>
          <p14:tracePt t="153181" x="5872163" y="4953000"/>
          <p14:tracePt t="153185" x="5916613" y="4953000"/>
          <p14:tracePt t="153194" x="6029325" y="4997450"/>
          <p14:tracePt t="153198" x="6051550" y="4997450"/>
          <p14:tracePt t="153202" x="6073775" y="5019675"/>
          <p14:tracePt t="153207" x="6096000" y="5019675"/>
          <p14:tracePt t="153210" x="6118225" y="5019675"/>
          <p14:tracePt t="153214" x="6140450" y="5019675"/>
          <p14:tracePt t="153223" x="6162675" y="5041900"/>
          <p14:tracePt t="153229" x="6208713" y="5041900"/>
          <p14:tracePt t="153236" x="6253163" y="5041900"/>
          <p14:tracePt t="153242" x="6275388" y="5065713"/>
          <p14:tracePt t="153245" x="6342063" y="5087938"/>
          <p14:tracePt t="153250" x="6432550" y="5110163"/>
          <p14:tracePt t="153254" x="6454775" y="5110163"/>
          <p14:tracePt t="153258" x="6565900" y="5132388"/>
          <p14:tracePt t="153262" x="6589713" y="5154613"/>
          <p14:tracePt t="153265" x="6656388" y="5154613"/>
          <p14:tracePt t="153268" x="6723063" y="5154613"/>
          <p14:tracePt t="153272" x="6791325" y="5176838"/>
          <p14:tracePt t="153276" x="6835775" y="5199063"/>
          <p14:tracePt t="153279" x="6946900" y="5199063"/>
          <p14:tracePt t="153284" x="7015163" y="5221288"/>
          <p14:tracePt t="153287" x="7104063" y="5221288"/>
          <p14:tracePt t="153292" x="7194550" y="5245100"/>
          <p14:tracePt t="153293" x="7239000" y="5245100"/>
          <p14:tracePt t="153296" x="7283450" y="5267325"/>
          <p14:tracePt t="153297" x="7305675" y="5267325"/>
          <p14:tracePt t="153299" x="7373938" y="5267325"/>
          <p14:tracePt t="153301" x="7418388" y="5289550"/>
          <p14:tracePt t="153305" x="7507288" y="5289550"/>
          <p14:tracePt t="153308" x="7553325" y="5311775"/>
          <p14:tracePt t="153310" x="7597775" y="5311775"/>
          <p14:tracePt t="153311" x="7642225" y="5311775"/>
          <p14:tracePt t="153313" x="7686675" y="5334000"/>
          <p14:tracePt t="153315" x="7732713" y="5334000"/>
          <p14:tracePt t="153317" x="7754938" y="5334000"/>
          <p14:tracePt t="153320" x="7799388" y="5334000"/>
          <p14:tracePt t="153322" x="7843838" y="5334000"/>
          <p14:tracePt t="153324" x="7888288" y="5334000"/>
          <p14:tracePt t="153326" x="7912100" y="5334000"/>
          <p14:tracePt t="153327" x="7956550" y="5334000"/>
          <p14:tracePt t="153329" x="8001000" y="5356225"/>
          <p14:tracePt t="153331" x="8045450" y="5356225"/>
          <p14:tracePt t="153333" x="8067675" y="5356225"/>
          <p14:tracePt t="153335" x="8089900" y="5356225"/>
          <p14:tracePt t="153338" x="8158163" y="5356225"/>
          <p14:tracePt t="153340" x="8202613" y="5356225"/>
          <p14:tracePt t="153342" x="8224838" y="5356225"/>
          <p14:tracePt t="153343" x="8269288" y="5356225"/>
          <p14:tracePt t="153345" x="8315325" y="5356225"/>
          <p14:tracePt t="153347" x="8359775" y="5356225"/>
          <p14:tracePt t="153349" x="8382000" y="5356225"/>
          <p14:tracePt t="153351" x="8426450" y="5356225"/>
          <p14:tracePt t="153356" x="8494713" y="5356225"/>
          <p14:tracePt t="153357" x="8539163" y="5356225"/>
          <p14:tracePt t="153359" x="8583613" y="5356225"/>
          <p14:tracePt t="153361" x="8605838" y="5356225"/>
          <p14:tracePt t="153363" x="8628063" y="5356225"/>
          <p14:tracePt t="153365" x="8674100" y="5356225"/>
          <p14:tracePt t="153367" x="8696325" y="5356225"/>
          <p14:tracePt t="153369" x="8718550" y="5356225"/>
          <p14:tracePt t="153372" x="8740775" y="5356225"/>
          <p14:tracePt t="153374" x="8807450" y="5356225"/>
          <p14:tracePt t="153375" x="8829675" y="5356225"/>
          <p14:tracePt t="153377" x="8851900" y="5356225"/>
          <p14:tracePt t="153379" x="8875713" y="5356225"/>
          <p14:tracePt t="153381" x="8897938" y="5356225"/>
          <p14:tracePt t="153383" x="8920163" y="5356225"/>
          <p14:tracePt t="153385" x="8942388" y="5356225"/>
          <p14:tracePt t="153388" x="8986838" y="5356225"/>
          <p14:tracePt t="153390" x="9009063" y="5356225"/>
          <p14:tracePt t="153392" x="9031288" y="5356225"/>
          <p14:tracePt t="153395" x="9055100" y="5356225"/>
          <p14:tracePt t="153397" x="9077325" y="5356225"/>
          <p14:tracePt t="153399" x="9099550" y="5356225"/>
          <p14:tracePt t="153401" x="9121775" y="5356225"/>
          <p14:tracePt t="153405" x="9166225" y="5356225"/>
          <p14:tracePt t="153409" x="9188450" y="5356225"/>
          <p14:tracePt t="153411" x="9210675" y="5356225"/>
          <p14:tracePt t="153417" x="9232900" y="5356225"/>
          <p14:tracePt t="153419" x="9256713" y="5356225"/>
          <p14:tracePt t="153425" x="9278938" y="5356225"/>
          <p14:tracePt t="153435" x="9301163" y="5356225"/>
          <p14:tracePt t="153441" x="9323388" y="5356225"/>
          <p14:tracePt t="153443" x="9345613" y="5356225"/>
          <p14:tracePt t="153451" x="9367838" y="5356225"/>
          <p14:tracePt t="153462" x="9390063" y="5334000"/>
          <p14:tracePt t="153468" x="9412288" y="5334000"/>
          <p14:tracePt t="153475" x="9436100" y="5334000"/>
          <p14:tracePt t="153479" x="9458325" y="5334000"/>
          <p14:tracePt t="153483" x="9458325" y="5311775"/>
          <p14:tracePt t="153486" x="9480550" y="5311775"/>
          <p14:tracePt t="153493" x="9525000" y="5311775"/>
          <p14:tracePt t="153499" x="9547225" y="5311775"/>
          <p14:tracePt t="153503" x="9547225" y="5289550"/>
          <p14:tracePt t="153507" x="9569450" y="5289550"/>
          <p14:tracePt t="153510" x="9591675" y="5267325"/>
          <p14:tracePt t="153514" x="9613900" y="5267325"/>
          <p14:tracePt t="153520" x="9637713" y="5267325"/>
          <p14:tracePt t="153524" x="9659938" y="5267325"/>
          <p14:tracePt t="153528" x="9659938" y="5245100"/>
          <p14:tracePt t="153530" x="9682163" y="5245100"/>
          <p14:tracePt t="153534" x="9704388" y="5245100"/>
          <p14:tracePt t="153539" x="9726613" y="5245100"/>
          <p14:tracePt t="153542" x="9748838" y="5245100"/>
          <p14:tracePt t="153547" x="9793288" y="5245100"/>
          <p14:tracePt t="153554" x="9817100" y="5221288"/>
          <p14:tracePt t="153556" x="9839325" y="5221288"/>
          <p14:tracePt t="153561" x="9861550" y="5221288"/>
          <p14:tracePt t="153563" x="9883775" y="5221288"/>
          <p14:tracePt t="153567" x="9906000" y="5221288"/>
          <p14:tracePt t="153573" x="9928225" y="5199063"/>
          <p14:tracePt t="153579" x="9950450" y="5176838"/>
          <p14:tracePt t="153583" x="9972675" y="5176838"/>
          <p14:tracePt t="153593" x="9994900" y="5176838"/>
          <p14:tracePt t="153599" x="10018713" y="5154613"/>
          <p14:tracePt t="153611" x="10040938" y="5132388"/>
          <p14:tracePt t="153615" x="10063163" y="5132388"/>
          <p14:tracePt t="153619" x="10063163" y="5110163"/>
          <p14:tracePt t="153625" x="10063163" y="5087938"/>
          <p14:tracePt t="153631" x="10085388" y="5087938"/>
          <p14:tracePt t="153640" x="10085388" y="5065713"/>
          <p14:tracePt t="153655" x="10085388" y="5041900"/>
          <p14:tracePt t="153665" x="10085388" y="5019675"/>
          <p14:tracePt t="153671" x="10085388" y="4997450"/>
          <p14:tracePt t="153685" x="10107613" y="4975225"/>
          <p14:tracePt t="153695" x="10107613" y="4953000"/>
          <p14:tracePt t="153706" x="10107613" y="4930775"/>
          <p14:tracePt t="153711" x="10129838" y="4908550"/>
          <p14:tracePt t="153717" x="10129838" y="4886325"/>
          <p14:tracePt t="153723" x="10152063" y="4864100"/>
          <p14:tracePt t="153731" x="10152063" y="4840288"/>
          <p14:tracePt t="153738" x="10174288" y="4818063"/>
          <p14:tracePt t="153743" x="10174288" y="4795838"/>
          <p14:tracePt t="153754" x="10174288" y="4773613"/>
          <p14:tracePt t="153757" x="10198100" y="4773613"/>
          <p14:tracePt t="153771" x="10198100" y="4751388"/>
          <p14:tracePt t="153785" x="10198100" y="4729163"/>
          <p14:tracePt t="153791" x="10198100" y="4706938"/>
          <p14:tracePt t="153799" x="10220325" y="4706938"/>
          <p14:tracePt t="153813" x="10220325" y="4684713"/>
          <p14:tracePt t="153827" x="10242550" y="4684713"/>
          <p14:tracePt t="153841" x="10242550" y="4660900"/>
          <p14:tracePt t="153870" x="10242550" y="4638675"/>
          <p14:tracePt t="153876" x="10242550" y="4616450"/>
          <p14:tracePt t="153896" x="10242550" y="4594225"/>
          <p14:tracePt t="153924" x="10242550" y="4572000"/>
          <p14:tracePt t="153980" x="10242550" y="4549775"/>
          <p14:tracePt t="154038" x="10242550" y="4527550"/>
          <p14:tracePt t="158535" x="10242550" y="4505325"/>
          <p14:tracePt t="158621" x="10220325" y="4505325"/>
          <p14:tracePt t="158851" x="10198100" y="4505325"/>
          <p14:tracePt t="158879" x="10174288" y="4505325"/>
          <p14:tracePt t="158907" x="10174288" y="4527550"/>
          <p14:tracePt t="158937" x="10152063" y="4549775"/>
          <p14:tracePt t="158965" x="10129838" y="4549775"/>
          <p14:tracePt t="159023" x="10107613" y="4549775"/>
          <p14:tracePt t="159051" x="10107613" y="4572000"/>
          <p14:tracePt t="159110" x="10085388" y="4572000"/>
          <p14:tracePt t="159137" x="10085388" y="4594225"/>
          <p14:tracePt t="159143" x="10040938" y="4616450"/>
          <p14:tracePt t="159151" x="10040938" y="4638675"/>
          <p14:tracePt t="159163" x="10018713" y="4660900"/>
          <p14:tracePt t="159169" x="10018713" y="4684713"/>
          <p14:tracePt t="159183" x="10018713" y="4706938"/>
          <p14:tracePt t="159192" x="9994900" y="4729163"/>
          <p14:tracePt t="159197" x="9994900" y="4751388"/>
          <p14:tracePt t="159208" x="9994900" y="4773613"/>
          <p14:tracePt t="159215" x="9994900" y="4795838"/>
          <p14:tracePt t="159219" x="9994900" y="4818063"/>
          <p14:tracePt t="159226" x="9972675" y="4840288"/>
          <p14:tracePt t="159233" x="9972675" y="4864100"/>
          <p14:tracePt t="159243" x="9972675" y="4886325"/>
          <p14:tracePt t="159249" x="9972675" y="4908550"/>
          <p14:tracePt t="159257" x="9950450" y="4908550"/>
          <p14:tracePt t="159261" x="9950450" y="4930775"/>
          <p14:tracePt t="159272" x="9950450" y="4953000"/>
          <p14:tracePt t="159277" x="9950450" y="4975225"/>
          <p14:tracePt t="159283" x="9950450" y="4997450"/>
          <p14:tracePt t="159288" x="9950450" y="5019675"/>
          <p14:tracePt t="159297" x="9950450" y="5041900"/>
          <p14:tracePt t="159308" x="9950450" y="5065713"/>
          <p14:tracePt t="159315" x="9950450" y="5087938"/>
          <p14:tracePt t="159322" x="9950450" y="5110163"/>
          <p14:tracePt t="159333" x="9950450" y="5132388"/>
          <p14:tracePt t="159343" x="9950450" y="5154613"/>
          <p14:tracePt t="159353" x="9950450" y="5176838"/>
          <p14:tracePt t="159361" x="9950450" y="5199063"/>
          <p14:tracePt t="159367" x="9972675" y="5199063"/>
          <p14:tracePt t="159374" x="9972675" y="5221288"/>
          <p14:tracePt t="159387" x="9972675" y="5245100"/>
          <p14:tracePt t="159395" x="9994900" y="5245100"/>
          <p14:tracePt t="159401" x="9994900" y="5267325"/>
          <p14:tracePt t="159410" x="9994900" y="5289550"/>
          <p14:tracePt t="159424" x="9994900" y="5311775"/>
          <p14:tracePt t="159433" x="9994900" y="5334000"/>
          <p14:tracePt t="159443" x="9950450" y="5378450"/>
          <p14:tracePt t="159452" x="9950450" y="5400675"/>
          <p14:tracePt t="159456" x="9928225" y="5400675"/>
          <p14:tracePt t="159460" x="9906000" y="5422900"/>
          <p14:tracePt t="159911" x="9906000" y="5400675"/>
          <p14:tracePt t="159943" x="9883775" y="5400675"/>
          <p14:tracePt t="159949" x="9861550" y="5378450"/>
          <p14:tracePt t="159957" x="9861550" y="5356225"/>
          <p14:tracePt t="159963" x="9839325" y="5356225"/>
          <p14:tracePt t="159970" x="9839325" y="5334000"/>
          <p14:tracePt t="159983" x="9817100" y="5311775"/>
          <p14:tracePt t="159995" x="9793288" y="5289550"/>
          <p14:tracePt t="160004" x="9771063" y="5289550"/>
          <p14:tracePt t="160009" x="9748838" y="5267325"/>
          <p14:tracePt t="160014" x="9726613" y="5267325"/>
          <p14:tracePt t="160019" x="9704388" y="5267325"/>
          <p14:tracePt t="160025" x="9659938" y="5267325"/>
          <p14:tracePt t="160031" x="9637713" y="5267325"/>
          <p14:tracePt t="160035" x="9613900" y="5245100"/>
          <p14:tracePt t="160039" x="9591675" y="5245100"/>
          <p14:tracePt t="160045" x="9569450" y="5245100"/>
          <p14:tracePt t="160050" x="9525000" y="5221288"/>
          <p14:tracePt t="160059" x="9480550" y="5221288"/>
          <p14:tracePt t="160064" x="9458325" y="5199063"/>
          <p14:tracePt t="160070" x="9412288" y="5176838"/>
          <p14:tracePt t="160079" x="9345613" y="5176838"/>
          <p14:tracePt t="160084" x="9301163" y="5154613"/>
          <p14:tracePt t="160089" x="9256713" y="5154613"/>
          <p14:tracePt t="160093" x="9232900" y="5132388"/>
          <p14:tracePt t="160097" x="9188450" y="5110163"/>
          <p14:tracePt t="160101" x="9166225" y="5110163"/>
          <p14:tracePt t="160106" x="9144000" y="5087938"/>
          <p14:tracePt t="160110" x="9099550" y="5087938"/>
          <p14:tracePt t="160114" x="9077325" y="5065713"/>
          <p14:tracePt t="160117" x="9055100" y="5065713"/>
          <p14:tracePt t="160127" x="9009063" y="5019675"/>
          <p14:tracePt t="160132" x="8986838" y="5019675"/>
          <p14:tracePt t="160136" x="8942388" y="5019675"/>
          <p14:tracePt t="160140" x="8920163" y="4997450"/>
          <p14:tracePt t="160144" x="8897938" y="4997450"/>
          <p14:tracePt t="160147" x="8875713" y="4997450"/>
          <p14:tracePt t="160157" x="8851900" y="4975225"/>
          <p14:tracePt t="160161" x="8829675" y="4975225"/>
          <p14:tracePt t="160172" x="8785225" y="4953000"/>
          <p14:tracePt t="160178" x="8763000" y="4953000"/>
          <p14:tracePt t="160187" x="8740775" y="4930775"/>
          <p14:tracePt t="160200" x="8696325" y="4930775"/>
          <p14:tracePt t="160213" x="8674100" y="4930775"/>
          <p14:tracePt t="160227" x="8650288" y="4930775"/>
          <p14:tracePt t="160233" x="8628063" y="4930775"/>
          <p14:tracePt t="160249" x="8605838" y="4930775"/>
          <p14:tracePt t="160253" x="8583613" y="4930775"/>
          <p14:tracePt t="160261" x="8561388" y="4908550"/>
          <p14:tracePt t="160269" x="8539163" y="4908550"/>
          <p14:tracePt t="160277" x="8516938" y="4908550"/>
          <p14:tracePt t="160281" x="8494713" y="4908550"/>
          <p14:tracePt t="160285" x="8470900" y="4908550"/>
          <p14:tracePt t="160292" x="8448675" y="4908550"/>
          <p14:tracePt t="160299" x="8426450" y="4908550"/>
          <p14:tracePt t="160303" x="8404225" y="4908550"/>
          <p14:tracePt t="160310" x="8382000" y="4908550"/>
          <p14:tracePt t="160317" x="8337550" y="4886325"/>
          <p14:tracePt t="160325" x="8315325" y="4886325"/>
          <p14:tracePt t="160330" x="8293100" y="4886325"/>
          <p14:tracePt t="160336" x="8269288" y="4886325"/>
          <p14:tracePt t="160341" x="8247063" y="4886325"/>
          <p14:tracePt t="160344" x="8247063" y="4864100"/>
          <p14:tracePt t="160345" x="8224838" y="4864100"/>
          <p14:tracePt t="160354" x="8202613" y="4864100"/>
          <p14:tracePt t="160357" x="8202613" y="4840288"/>
          <p14:tracePt t="160359" x="8180388" y="4840288"/>
          <p14:tracePt t="160365" x="8158163" y="4840288"/>
          <p14:tracePt t="160377" x="8135938" y="4840288"/>
          <p14:tracePt t="160397" x="8113713" y="4840288"/>
          <p14:tracePt t="160411" x="8113713" y="4818063"/>
          <p14:tracePt t="160425" x="8089900" y="4818063"/>
          <p14:tracePt t="160440" x="8067675" y="4818063"/>
          <p14:tracePt t="160454" x="8067675" y="4795838"/>
          <p14:tracePt t="160456" x="8045450" y="4795838"/>
          <p14:tracePt t="160463" x="8023225" y="4795838"/>
          <p14:tracePt t="160474" x="8001000" y="4773613"/>
          <p14:tracePt t="160481" x="7978775" y="4751388"/>
          <p14:tracePt t="160486" x="7956550" y="4751388"/>
          <p14:tracePt t="160491" x="7934325" y="4751388"/>
          <p14:tracePt t="160497" x="7912100" y="4729163"/>
          <p14:tracePt t="160511" x="7888288" y="4706938"/>
          <p14:tracePt t="160513" x="7866063" y="4706938"/>
          <p14:tracePt t="160523" x="7843838" y="4684713"/>
          <p14:tracePt t="160531" x="7821613" y="4660900"/>
          <p14:tracePt t="160543" x="7799388" y="4638675"/>
          <p14:tracePt t="160547" x="7777163" y="4638675"/>
          <p14:tracePt t="160557" x="7754938" y="4638675"/>
          <p14:tracePt t="160563" x="7754938" y="4616450"/>
          <p14:tracePt t="160569" x="7732713" y="4616450"/>
          <p14:tracePt t="160583" x="7708900" y="4594225"/>
          <p14:tracePt t="160590" x="7686675" y="4572000"/>
          <p14:tracePt t="160806" x="7686675" y="4549775"/>
          <p14:tracePt t="160833" x="7708900" y="4549775"/>
          <p14:tracePt t="160862" x="7708900" y="4527550"/>
          <p14:tracePt t="160876" x="7732713" y="4527550"/>
          <p14:tracePt t="160898" x="7754938" y="4527550"/>
          <p14:tracePt t="160918" x="7777163" y="4527550"/>
          <p14:tracePt t="160922" x="7799388" y="4527550"/>
          <p14:tracePt t="160924" x="7821613" y="4527550"/>
          <p14:tracePt t="160926" x="7821613" y="4505325"/>
          <p14:tracePt t="160930" x="7843838" y="4505325"/>
          <p14:tracePt t="160939" x="7866063" y="4505325"/>
          <p14:tracePt t="160941" x="7888288" y="4505325"/>
          <p14:tracePt t="160946" x="7912100" y="4505325"/>
          <p14:tracePt t="160956" x="7934325" y="4505325"/>
          <p14:tracePt t="160960" x="7978775" y="4505325"/>
          <p14:tracePt t="160968" x="8001000" y="4505325"/>
          <p14:tracePt t="160974" x="8023225" y="4505325"/>
          <p14:tracePt t="160980" x="8045450" y="4505325"/>
          <p14:tracePt t="160984" x="8067675" y="4505325"/>
          <p14:tracePt t="160990" x="8089900" y="4505325"/>
          <p14:tracePt t="160994" x="8113713" y="4505325"/>
          <p14:tracePt t="160998" x="8135938" y="4505325"/>
          <p14:tracePt t="161002" x="8158163" y="4505325"/>
          <p14:tracePt t="161010" x="8180388" y="4505325"/>
          <p14:tracePt t="161016" x="8202613" y="4505325"/>
          <p14:tracePt t="161018" x="8224838" y="4505325"/>
          <p14:tracePt t="161021" x="8247063" y="4505325"/>
          <p14:tracePt t="161028" x="8269288" y="4505325"/>
          <p14:tracePt t="161032" x="8293100" y="4505325"/>
          <p14:tracePt t="161036" x="8315325" y="4505325"/>
          <p14:tracePt t="161041" x="8337550" y="4505325"/>
          <p14:tracePt t="161044" x="8359775" y="4505325"/>
          <p14:tracePt t="161048" x="8382000" y="4505325"/>
          <p14:tracePt t="161050" x="8404225" y="4505325"/>
          <p14:tracePt t="161056" x="8426450" y="4505325"/>
          <p14:tracePt t="161062" x="8448675" y="4505325"/>
          <p14:tracePt t="161064" x="8470900" y="4505325"/>
          <p14:tracePt t="161068" x="8494713" y="4505325"/>
          <p14:tracePt t="161073" x="8516938" y="4505325"/>
          <p14:tracePt t="161076" x="8539163" y="4505325"/>
          <p14:tracePt t="161082" x="8583613" y="4505325"/>
          <p14:tracePt t="161088" x="8605838" y="4505325"/>
          <p14:tracePt t="161091" x="8628063" y="4505325"/>
          <p14:tracePt t="161094" x="8650288" y="4505325"/>
          <p14:tracePt t="161098" x="8674100" y="4505325"/>
          <p14:tracePt t="161102" x="8696325" y="4505325"/>
          <p14:tracePt t="161108" x="8718550" y="4505325"/>
          <p14:tracePt t="161110" x="8740775" y="4505325"/>
          <p14:tracePt t="161118" x="8763000" y="4505325"/>
          <p14:tracePt t="161124" x="8785225" y="4505325"/>
          <p14:tracePt t="161130" x="8807450" y="4505325"/>
          <p14:tracePt t="161136" x="8829675" y="4505325"/>
          <p14:tracePt t="161140" x="8851900" y="4505325"/>
          <p14:tracePt t="161146" x="8875713" y="4505325"/>
          <p14:tracePt t="161156" x="8920163" y="4505325"/>
          <p14:tracePt t="161160" x="8942388" y="4505325"/>
          <p14:tracePt t="161166" x="8964613" y="4505325"/>
          <p14:tracePt t="161172" x="8986838" y="4505325"/>
          <p14:tracePt t="161174" x="9009063" y="4505325"/>
          <p14:tracePt t="161180" x="9031288" y="4505325"/>
          <p14:tracePt t="161182" x="9055100" y="4505325"/>
          <p14:tracePt t="161190" x="9077325" y="4505325"/>
          <p14:tracePt t="161192" x="9099550" y="4505325"/>
          <p14:tracePt t="161196" x="9121775" y="4505325"/>
          <p14:tracePt t="161202" x="9144000" y="4505325"/>
          <p14:tracePt t="161210" x="9166225" y="4505325"/>
          <p14:tracePt t="161212" x="9188450" y="4505325"/>
          <p14:tracePt t="161222" x="9210675" y="4505325"/>
          <p14:tracePt t="161226" x="9232900" y="4505325"/>
          <p14:tracePt t="161236" x="9256713" y="4505325"/>
          <p14:tracePt t="161240" x="9278938" y="4505325"/>
          <p14:tracePt t="161246" x="9301163" y="4505325"/>
          <p14:tracePt t="161252" x="9323388" y="4505325"/>
          <p14:tracePt t="161258" x="9345613" y="4505325"/>
          <p14:tracePt t="161262" x="9367838" y="4505325"/>
          <p14:tracePt t="161268" x="9390063" y="4505325"/>
          <p14:tracePt t="161278" x="9412288" y="4505325"/>
          <p14:tracePt t="161288" x="9436100" y="4505325"/>
          <p14:tracePt t="161291" x="9458325" y="4505325"/>
          <p14:tracePt t="161296" x="9480550" y="4505325"/>
          <p14:tracePt t="161302" x="9502775" y="4505325"/>
          <p14:tracePt t="161310" x="9525000" y="4505325"/>
          <p14:tracePt t="161316" x="9547225" y="4505325"/>
          <p14:tracePt t="161323" x="9569450" y="4483100"/>
          <p14:tracePt t="161328" x="9591675" y="4483100"/>
          <p14:tracePt t="161334" x="9613900" y="4483100"/>
          <p14:tracePt t="161342" x="9637713" y="4459288"/>
          <p14:tracePt t="161344" x="9659938" y="4459288"/>
          <p14:tracePt t="161352" x="9682163" y="4459288"/>
          <p14:tracePt t="161355" x="9682163" y="4437063"/>
          <p14:tracePt t="161358" x="9704388" y="4437063"/>
          <p14:tracePt t="161373" x="9748838" y="4437063"/>
          <p14:tracePt t="161376" x="9748838" y="4414838"/>
          <p14:tracePt t="161378" x="9771063" y="4414838"/>
          <p14:tracePt t="161384" x="9771063" y="4392613"/>
          <p14:tracePt t="161391" x="9793288" y="4392613"/>
          <p14:tracePt t="161398" x="9793288" y="4370388"/>
          <p14:tracePt t="161418" x="9793288" y="4348163"/>
          <p14:tracePt t="161439" x="9793288" y="4325938"/>
          <p14:tracePt t="161445" x="9793288" y="4303713"/>
          <p14:tracePt t="161453" x="9793288" y="4279900"/>
          <p14:tracePt t="161467" x="9793288" y="4257675"/>
          <p14:tracePt t="161472" x="9771063" y="4213225"/>
          <p14:tracePt t="161478" x="9771063" y="4191000"/>
          <p14:tracePt t="161483" x="9726613" y="4168775"/>
          <p14:tracePt t="161486" x="9704388" y="4146550"/>
          <p14:tracePt t="161494" x="9659938" y="4124325"/>
          <p14:tracePt t="161501" x="9569450" y="4056063"/>
          <p14:tracePt t="161504" x="9547225" y="4056063"/>
          <p14:tracePt t="161508" x="9480550" y="4011613"/>
          <p14:tracePt t="161513" x="9412288" y="3967163"/>
          <p14:tracePt t="161517" x="9367838" y="3944938"/>
          <p14:tracePt t="161522" x="9256713" y="3898900"/>
          <p14:tracePt t="161527" x="9188450" y="3876675"/>
          <p14:tracePt t="161530" x="9144000" y="3854450"/>
          <p14:tracePt t="161534" x="9055100" y="3832225"/>
          <p14:tracePt t="161538" x="9009063" y="3810000"/>
          <p14:tracePt t="161542" x="8920163" y="3787775"/>
          <p14:tracePt t="161546" x="8851900" y="3743325"/>
          <p14:tracePt t="161550" x="8807450" y="3743325"/>
          <p14:tracePt t="161555" x="8740775" y="3721100"/>
          <p14:tracePt t="161559" x="8674100" y="3675063"/>
          <p14:tracePt t="161563" x="8628063" y="3675063"/>
          <p14:tracePt t="161568" x="8539163" y="3652838"/>
          <p14:tracePt t="161574" x="8494713" y="3630613"/>
          <p14:tracePt t="161578" x="8426450" y="3630613"/>
          <p14:tracePt t="161581" x="8382000" y="3630613"/>
          <p14:tracePt t="161585" x="8359775" y="3630613"/>
          <p14:tracePt t="161589" x="8337550" y="3630613"/>
          <p14:tracePt t="161593" x="8293100" y="3608388"/>
          <p14:tracePt t="161599" x="8269288" y="3608388"/>
          <p14:tracePt t="161603" x="8224838" y="3608388"/>
          <p14:tracePt t="161609" x="8202613" y="3608388"/>
          <p14:tracePt t="161622" x="8180388" y="3608388"/>
          <p14:tracePt t="161633" x="8158163" y="3608388"/>
          <p14:tracePt t="161640" x="8135938" y="3630613"/>
          <p14:tracePt t="161654" x="8113713" y="3652838"/>
          <p14:tracePt t="161659" x="8089900" y="3675063"/>
          <p14:tracePt t="161665" x="8067675" y="3675063"/>
          <p14:tracePt t="161669" x="8067675" y="3697288"/>
          <p14:tracePt t="161675" x="8023225" y="3697288"/>
          <p14:tracePt t="161680" x="8023225" y="3721100"/>
          <p14:tracePt t="161684" x="8001000" y="3743325"/>
          <p14:tracePt t="161692" x="7978775" y="3765550"/>
          <p14:tracePt t="161698" x="7956550" y="3787775"/>
          <p14:tracePt t="161701" x="7956550" y="3810000"/>
          <p14:tracePt t="161709" x="7934325" y="3832225"/>
          <p14:tracePt t="161713" x="7934325" y="3854450"/>
          <p14:tracePt t="161716" x="7912100" y="3854450"/>
          <p14:tracePt t="161719" x="7912100" y="3876675"/>
          <p14:tracePt t="161725" x="7888288" y="3876675"/>
          <p14:tracePt t="161729" x="7888288" y="3898900"/>
          <p14:tracePt t="161734" x="7866063" y="3922713"/>
          <p14:tracePt t="161738" x="7866063" y="3944938"/>
          <p14:tracePt t="161743" x="7843838" y="3967163"/>
          <p14:tracePt t="161746" x="7821613" y="4011613"/>
          <p14:tracePt t="161750" x="7777163" y="4102100"/>
          <p14:tracePt t="161754" x="7754938" y="4124325"/>
          <p14:tracePt t="161759" x="7754938" y="4146550"/>
          <p14:tracePt t="161763" x="7754938" y="4168775"/>
          <p14:tracePt t="161766" x="7732713" y="4213225"/>
          <p14:tracePt t="161776" x="7732713" y="4257675"/>
          <p14:tracePt t="161784" x="7708900" y="4303713"/>
          <p14:tracePt t="161791" x="7708900" y="4325938"/>
          <p14:tracePt t="161799" x="7708900" y="4370388"/>
          <p14:tracePt t="161806" x="7708900" y="4392613"/>
          <p14:tracePt t="161810" x="7708900" y="4414838"/>
          <p14:tracePt t="161823" x="7708900" y="4437063"/>
          <p14:tracePt t="161826" x="7708900" y="4459288"/>
          <p14:tracePt t="161837" x="7708900" y="4483100"/>
          <p14:tracePt t="161845" x="7732713" y="4483100"/>
          <p14:tracePt t="161848" x="7732713" y="4505325"/>
          <p14:tracePt t="161858" x="7754938" y="4527550"/>
          <p14:tracePt t="161862" x="7777163" y="4549775"/>
          <p14:tracePt t="161874" x="7821613" y="4572000"/>
          <p14:tracePt t="161880" x="7843838" y="4572000"/>
          <p14:tracePt t="161884" x="7866063" y="4594225"/>
          <p14:tracePt t="161889" x="7912100" y="4594225"/>
          <p14:tracePt t="161896" x="7956550" y="4616450"/>
          <p14:tracePt t="161903" x="8001000" y="4616450"/>
          <p14:tracePt t="161906" x="8023225" y="4616450"/>
          <p14:tracePt t="161911" x="8067675" y="4638675"/>
          <p14:tracePt t="161914" x="8135938" y="4638675"/>
          <p14:tracePt t="161918" x="8180388" y="4638675"/>
          <p14:tracePt t="161923" x="8247063" y="4638675"/>
          <p14:tracePt t="161927" x="8315325" y="4638675"/>
          <p14:tracePt t="161931" x="8359775" y="4638675"/>
          <p14:tracePt t="161934" x="8426450" y="4638675"/>
          <p14:tracePt t="161939" x="8494713" y="4638675"/>
          <p14:tracePt t="161943" x="8561388" y="4638675"/>
          <p14:tracePt t="161946" x="8628063" y="4638675"/>
          <p14:tracePt t="161950" x="8696325" y="4638675"/>
          <p14:tracePt t="161955" x="8740775" y="4638675"/>
          <p14:tracePt t="161960" x="8875713" y="4638675"/>
          <p14:tracePt t="161964" x="8942388" y="4638675"/>
          <p14:tracePt t="161968" x="9009063" y="4638675"/>
          <p14:tracePt t="161973" x="9055100" y="4638675"/>
          <p14:tracePt t="161977" x="9144000" y="4638675"/>
          <p14:tracePt t="161980" x="9188450" y="4638675"/>
          <p14:tracePt t="161984" x="9278938" y="4638675"/>
          <p14:tracePt t="161989" x="9323388" y="4638675"/>
          <p14:tracePt t="161993" x="9367838" y="4638675"/>
          <p14:tracePt t="161997" x="9436100" y="4616450"/>
          <p14:tracePt t="162001" x="9480550" y="4616450"/>
          <p14:tracePt t="162005" x="9547225" y="4616450"/>
          <p14:tracePt t="162010" x="9637713" y="4594225"/>
          <p14:tracePt t="162014" x="9682163" y="4572000"/>
          <p14:tracePt t="162018" x="9704388" y="4572000"/>
          <p14:tracePt t="162023" x="9748838" y="4572000"/>
          <p14:tracePt t="162027" x="9771063" y="4549775"/>
          <p14:tracePt t="162032" x="9817100" y="4527550"/>
          <p14:tracePt t="162035" x="9839325" y="4527550"/>
          <p14:tracePt t="162040" x="9861550" y="4505325"/>
          <p14:tracePt t="162043" x="9883775" y="4505325"/>
          <p14:tracePt t="162046" x="9906000" y="4483100"/>
          <p14:tracePt t="162051" x="9928225" y="4459288"/>
          <p14:tracePt t="162057" x="9950450" y="4437063"/>
          <p14:tracePt t="162065" x="9994900" y="4414838"/>
          <p14:tracePt t="162069" x="10018713" y="4392613"/>
          <p14:tracePt t="162076" x="10063163" y="4348163"/>
          <p14:tracePt t="162082" x="10085388" y="4325938"/>
          <p14:tracePt t="162093" x="10085388" y="4279900"/>
          <p14:tracePt t="162098" x="10107613" y="4257675"/>
          <p14:tracePt t="162101" x="10107613" y="4235450"/>
          <p14:tracePt t="162108" x="10107613" y="4213225"/>
          <p14:tracePt t="162115" x="10107613" y="4191000"/>
          <p14:tracePt t="162118" x="10107613" y="4168775"/>
          <p14:tracePt t="162123" x="10107613" y="4146550"/>
          <p14:tracePt t="162128" x="10085388" y="4146550"/>
          <p14:tracePt t="162130" x="10063163" y="4124325"/>
          <p14:tracePt t="162134" x="10040938" y="4078288"/>
          <p14:tracePt t="162138" x="9994900" y="4056063"/>
          <p14:tracePt t="162146" x="9928225" y="4011613"/>
          <p14:tracePt t="162153" x="9861550" y="3989388"/>
          <p14:tracePt t="162156" x="9817100" y="3967163"/>
          <p14:tracePt t="162164" x="9704388" y="3944938"/>
          <p14:tracePt t="162171" x="9659938" y="3922713"/>
          <p14:tracePt t="162176" x="9525000" y="3898900"/>
          <p14:tracePt t="162180" x="9480550" y="3898900"/>
          <p14:tracePt t="162184" x="9390063" y="3876675"/>
          <p14:tracePt t="162190" x="9345613" y="3876675"/>
          <p14:tracePt t="162194" x="9232900" y="3854450"/>
          <p14:tracePt t="162198" x="9144000" y="3832225"/>
          <p14:tracePt t="162203" x="9099550" y="3832225"/>
          <p14:tracePt t="162207" x="9009063" y="3832225"/>
          <p14:tracePt t="162211" x="8964613" y="3832225"/>
          <p14:tracePt t="162216" x="8851900" y="3832225"/>
          <p14:tracePt t="162219" x="8829675" y="3832225"/>
          <p14:tracePt t="162224" x="8718550" y="3832225"/>
          <p14:tracePt t="162228" x="8674100" y="3832225"/>
          <p14:tracePt t="162233" x="8605838" y="3832225"/>
          <p14:tracePt t="162237" x="8583613" y="3832225"/>
          <p14:tracePt t="162240" x="8494713" y="3832225"/>
          <p14:tracePt t="162246" x="8448675" y="3832225"/>
          <p14:tracePt t="162250" x="8382000" y="3832225"/>
          <p14:tracePt t="162254" x="8359775" y="3832225"/>
          <p14:tracePt t="162259" x="8315325" y="3832225"/>
          <p14:tracePt t="162263" x="8293100" y="3832225"/>
          <p14:tracePt t="162266" x="8269288" y="3832225"/>
          <p14:tracePt t="162271" x="8247063" y="3832225"/>
          <p14:tracePt t="162276" x="8224838" y="3854450"/>
          <p14:tracePt t="162281" x="8180388" y="3876675"/>
          <p14:tracePt t="162291" x="8158163" y="3876675"/>
          <p14:tracePt t="162296" x="8135938" y="3898900"/>
          <p14:tracePt t="162307" x="8089900" y="3922713"/>
          <p14:tracePt t="162313" x="8067675" y="3944938"/>
          <p14:tracePt t="162318" x="8045450" y="3967163"/>
          <p14:tracePt t="162327" x="8001000" y="4011613"/>
          <p14:tracePt t="162335" x="7978775" y="4056063"/>
          <p14:tracePt t="162341" x="7978775" y="4078288"/>
          <p14:tracePt t="162346" x="7956550" y="4102100"/>
          <p14:tracePt t="162349" x="7956550" y="4124325"/>
          <p14:tracePt t="162352" x="7934325" y="4146550"/>
          <p14:tracePt t="162356" x="7912100" y="4168775"/>
          <p14:tracePt t="162362" x="7888288" y="4213225"/>
          <p14:tracePt t="162369" x="7888288" y="4235450"/>
          <p14:tracePt t="162374" x="7866063" y="4303713"/>
          <p14:tracePt t="162383" x="7843838" y="4348163"/>
          <p14:tracePt t="162390" x="7843838" y="4392613"/>
          <p14:tracePt t="162395" x="7843838" y="4414838"/>
          <p14:tracePt t="162403" x="7843838" y="4459288"/>
          <p14:tracePt t="162407" x="7843838" y="4483100"/>
          <p14:tracePt t="162413" x="7843838" y="4505325"/>
          <p14:tracePt t="162417" x="7843838" y="4527550"/>
          <p14:tracePt t="162425" x="7843838" y="4572000"/>
          <p14:tracePt t="162429" x="7843838" y="4616450"/>
          <p14:tracePt t="162438" x="7843838" y="4638675"/>
          <p14:tracePt t="162444" x="7843838" y="4660900"/>
          <p14:tracePt t="162448" x="7866063" y="4706938"/>
          <p14:tracePt t="162453" x="7866063" y="4729163"/>
          <p14:tracePt t="162458" x="7888288" y="4751388"/>
          <p14:tracePt t="162464" x="7888288" y="4773613"/>
          <p14:tracePt t="162467" x="7912100" y="4773613"/>
          <p14:tracePt t="162470" x="7912100" y="4795838"/>
          <p14:tracePt t="162476" x="7956550" y="4818063"/>
          <p14:tracePt t="162483" x="7978775" y="4840288"/>
          <p14:tracePt t="162490" x="8001000" y="4886325"/>
          <p14:tracePt t="162496" x="8067675" y="4908550"/>
          <p14:tracePt t="162501" x="8089900" y="4908550"/>
          <p14:tracePt t="162512" x="8269288" y="4953000"/>
          <p14:tracePt t="162517" x="8315325" y="4975225"/>
          <p14:tracePt t="162521" x="8359775" y="4997450"/>
          <p14:tracePt t="162525" x="8426450" y="4997450"/>
          <p14:tracePt t="162531" x="8494713" y="4997450"/>
          <p14:tracePt t="162538" x="8583613" y="4997450"/>
          <p14:tracePt t="162543" x="8650288" y="4997450"/>
          <p14:tracePt t="162547" x="8718550" y="4997450"/>
          <p14:tracePt t="162551" x="8785225" y="4997450"/>
          <p14:tracePt t="162555" x="8851900" y="4997450"/>
          <p14:tracePt t="162559" x="8920163" y="4997450"/>
          <p14:tracePt t="162564" x="9055100" y="4997450"/>
          <p14:tracePt t="162568" x="9121775" y="4997450"/>
          <p14:tracePt t="162572" x="9210675" y="4997450"/>
          <p14:tracePt t="162576" x="9278938" y="4975225"/>
          <p14:tracePt t="162580" x="9345613" y="4975225"/>
          <p14:tracePt t="162584" x="9412288" y="4953000"/>
          <p14:tracePt t="162588" x="9458325" y="4953000"/>
          <p14:tracePt t="162592" x="9569450" y="4908550"/>
          <p14:tracePt t="162596" x="9591675" y="4908550"/>
          <p14:tracePt t="162600" x="9682163" y="4886325"/>
          <p14:tracePt t="162604" x="9726613" y="4864100"/>
          <p14:tracePt t="162608" x="9771063" y="4840288"/>
          <p14:tracePt t="162613" x="9817100" y="4818063"/>
          <p14:tracePt t="162616" x="9861550" y="4818063"/>
          <p14:tracePt t="162620" x="9883775" y="4795838"/>
          <p14:tracePt t="162624" x="9928225" y="4751388"/>
          <p14:tracePt t="162628" x="9972675" y="4751388"/>
          <p14:tracePt t="162631" x="9994900" y="4729163"/>
          <p14:tracePt t="162638" x="10018713" y="4706938"/>
          <p14:tracePt t="162641" x="10040938" y="4684713"/>
          <p14:tracePt t="162644" x="10063163" y="4660900"/>
          <p14:tracePt t="162652" x="10085388" y="4638675"/>
          <p14:tracePt t="162656" x="10107613" y="4638675"/>
          <p14:tracePt t="162662" x="10129838" y="4594225"/>
          <p14:tracePt t="162667" x="10129838" y="4572000"/>
          <p14:tracePt t="162679" x="10174288" y="4527550"/>
          <p14:tracePt t="162685" x="10198100" y="4505325"/>
          <p14:tracePt t="162692" x="10198100" y="4459288"/>
          <p14:tracePt t="162698" x="10198100" y="4437063"/>
          <p14:tracePt t="162703" x="10198100" y="4414838"/>
          <p14:tracePt t="162709" x="10198100" y="4392613"/>
          <p14:tracePt t="162718" x="10198100" y="4370388"/>
          <p14:tracePt t="162728" x="10174288" y="4325938"/>
          <p14:tracePt t="162730" x="10152063" y="4325938"/>
          <p14:tracePt t="162734" x="10152063" y="4303713"/>
          <p14:tracePt t="162739" x="10129838" y="4279900"/>
          <p14:tracePt t="162746" x="10085388" y="4235450"/>
          <p14:tracePt t="162750" x="10063163" y="4213225"/>
          <p14:tracePt t="162752" x="10040938" y="4213225"/>
          <p14:tracePt t="162754" x="9994900" y="4191000"/>
          <p14:tracePt t="162758" x="9928225" y="4168775"/>
          <p14:tracePt t="162761" x="9883775" y="4146550"/>
          <p14:tracePt t="162763" x="9861550" y="4124325"/>
          <p14:tracePt t="162765" x="9839325" y="4124325"/>
          <p14:tracePt t="162766" x="9817100" y="4124325"/>
          <p14:tracePt t="162769" x="9771063" y="4102100"/>
          <p14:tracePt t="162773" x="9726613" y="4102100"/>
          <p14:tracePt t="162775" x="9637713" y="4078288"/>
          <p14:tracePt t="162778" x="9613900" y="4078288"/>
          <p14:tracePt t="162780" x="9591675" y="4078288"/>
          <p14:tracePt t="162781" x="9547225" y="4056063"/>
          <p14:tracePt t="162784" x="9525000" y="4056063"/>
          <p14:tracePt t="162785" x="9480550" y="4033838"/>
          <p14:tracePt t="162788" x="9412288" y="4011613"/>
          <p14:tracePt t="162789" x="9367838" y="4011613"/>
          <p14:tracePt t="162791" x="9301163" y="4011613"/>
          <p14:tracePt t="162793" x="9278938" y="4011613"/>
          <p14:tracePt t="162795" x="9210675" y="4011613"/>
          <p14:tracePt t="162806" x="8942388" y="3967163"/>
          <p14:tracePt t="162808" x="8897938" y="3967163"/>
          <p14:tracePt t="162809" x="8851900" y="3967163"/>
          <p14:tracePt t="162811" x="8785225" y="3944938"/>
          <p14:tracePt t="162813" x="8718550" y="3944938"/>
          <p14:tracePt t="162815" x="8674100" y="3944938"/>
          <p14:tracePt t="162817" x="8628063" y="3944938"/>
          <p14:tracePt t="162819" x="8561388" y="3944938"/>
          <p14:tracePt t="162821" x="8516938" y="3944938"/>
          <p14:tracePt t="162824" x="8448675" y="3944938"/>
          <p14:tracePt t="162825" x="8382000" y="3944938"/>
          <p14:tracePt t="162827" x="8337550" y="3944938"/>
          <p14:tracePt t="162829" x="8293100" y="3944938"/>
          <p14:tracePt t="162831" x="8247063" y="3944938"/>
          <p14:tracePt t="162833" x="8202613" y="3944938"/>
          <p14:tracePt t="162835" x="8158163" y="3944938"/>
          <p14:tracePt t="162837" x="8113713" y="3944938"/>
          <p14:tracePt t="162839" x="8067675" y="3944938"/>
          <p14:tracePt t="162841" x="8023225" y="3944938"/>
          <p14:tracePt t="162844" x="7978775" y="3944938"/>
          <p14:tracePt t="162845" x="7956550" y="3944938"/>
          <p14:tracePt t="162847" x="7934325" y="3944938"/>
          <p14:tracePt t="162849" x="7888288" y="3944938"/>
          <p14:tracePt t="162851" x="7866063" y="3944938"/>
          <p14:tracePt t="162854" x="7843838" y="3944938"/>
          <p14:tracePt t="162856" x="7799388" y="3944938"/>
          <p14:tracePt t="162857" x="7777163" y="3944938"/>
          <p14:tracePt t="162859" x="7754938" y="3944938"/>
          <p14:tracePt t="162863" x="7732713" y="3967163"/>
          <p14:tracePt t="162865" x="7708900" y="3967163"/>
          <p14:tracePt t="162868" x="7686675" y="3967163"/>
          <p14:tracePt t="162872" x="7664450" y="3967163"/>
          <p14:tracePt t="162877" x="7642225" y="3989388"/>
          <p14:tracePt t="162883" x="7620000" y="3989388"/>
          <p14:tracePt t="162886" x="7597775" y="4011613"/>
          <p14:tracePt t="162893" x="7575550" y="4011613"/>
          <p14:tracePt t="162895" x="7575550" y="4033838"/>
          <p14:tracePt t="162906" x="7553325" y="4056063"/>
          <p14:tracePt t="162915" x="7553325" y="4078288"/>
          <p14:tracePt t="162921" x="7531100" y="4102100"/>
          <p14:tracePt t="162925" x="7507288" y="4102100"/>
          <p14:tracePt t="162930" x="7507288" y="4124325"/>
          <p14:tracePt t="162932" x="7507288" y="4146550"/>
          <p14:tracePt t="162937" x="7507288" y="4168775"/>
          <p14:tracePt t="162943" x="7507288" y="4191000"/>
          <p14:tracePt t="162946" x="7485063" y="4191000"/>
          <p14:tracePt t="162949" x="7485063" y="4213225"/>
          <p14:tracePt t="162953" x="7485063" y="4235450"/>
          <p14:tracePt t="162958" x="7485063" y="4257675"/>
          <p14:tracePt t="162962" x="7485063" y="4279900"/>
          <p14:tracePt t="162968" x="7485063" y="4325938"/>
          <p14:tracePt t="162974" x="7485063" y="4348163"/>
          <p14:tracePt t="162978" x="7485063" y="4370388"/>
          <p14:tracePt t="162987" x="7485063" y="4414838"/>
          <p14:tracePt t="162992" x="7485063" y="4437063"/>
          <p14:tracePt t="162998" x="7485063" y="4459288"/>
          <p14:tracePt t="163002" x="7485063" y="4483100"/>
          <p14:tracePt t="163007" x="7485063" y="4505325"/>
          <p14:tracePt t="163012" x="7485063" y="4527550"/>
          <p14:tracePt t="163015" x="7485063" y="4549775"/>
          <p14:tracePt t="163018" x="7485063" y="4572000"/>
          <p14:tracePt t="163024" x="7485063" y="4594225"/>
          <p14:tracePt t="163028" x="7507288" y="4594225"/>
          <p14:tracePt t="163032" x="7531100" y="4638675"/>
          <p14:tracePt t="163039" x="7531100" y="4660900"/>
          <p14:tracePt t="163044" x="7553325" y="4684713"/>
          <p14:tracePt t="163053" x="7575550" y="4706938"/>
          <p14:tracePt t="163057" x="7597775" y="4706938"/>
          <p14:tracePt t="163061" x="7620000" y="4751388"/>
          <p14:tracePt t="163078" x="7664450" y="4773613"/>
          <p14:tracePt t="163081" x="7686675" y="4818063"/>
          <p14:tracePt t="163083" x="7732713" y="4840288"/>
          <p14:tracePt t="163089" x="7754938" y="4864100"/>
          <p14:tracePt t="163093" x="7799388" y="4864100"/>
          <p14:tracePt t="163096" x="7821613" y="4864100"/>
          <p14:tracePt t="163098" x="7843838" y="4886325"/>
          <p14:tracePt t="163101" x="7866063" y="4908550"/>
          <p14:tracePt t="163106" x="7934325" y="4908550"/>
          <p14:tracePt t="163110" x="7956550" y="4908550"/>
          <p14:tracePt t="163112" x="7978775" y="4930775"/>
          <p14:tracePt t="163114" x="8023225" y="4930775"/>
          <p14:tracePt t="163120" x="8045450" y="4930775"/>
          <p14:tracePt t="163122" x="8089900" y="4930775"/>
          <p14:tracePt t="163128" x="8180388" y="4953000"/>
          <p14:tracePt t="163133" x="8224838" y="4975225"/>
          <p14:tracePt t="163138" x="8315325" y="4975225"/>
          <p14:tracePt t="163144" x="8382000" y="4975225"/>
          <p14:tracePt t="163147" x="8404225" y="4975225"/>
          <p14:tracePt t="163149" x="8448675" y="4975225"/>
          <p14:tracePt t="163152" x="8470900" y="4975225"/>
          <p14:tracePt t="163154" x="8516938" y="4975225"/>
          <p14:tracePt t="163158" x="8539163" y="4975225"/>
          <p14:tracePt t="163160" x="8583613" y="4975225"/>
          <p14:tracePt t="163165" x="8605838" y="4975225"/>
          <p14:tracePt t="163168" x="8674100" y="4975225"/>
          <p14:tracePt t="163171" x="8696325" y="4975225"/>
          <p14:tracePt t="163176" x="8763000" y="4975225"/>
          <p14:tracePt t="163180" x="8785225" y="4975225"/>
          <p14:tracePt t="163183" x="8829675" y="4975225"/>
          <p14:tracePt t="163186" x="8851900" y="4975225"/>
          <p14:tracePt t="163192" x="8897938" y="4975225"/>
          <p14:tracePt t="163194" x="8920163" y="4975225"/>
          <p14:tracePt t="163198" x="8942388" y="4975225"/>
          <p14:tracePt t="163207" x="8986838" y="4975225"/>
          <p14:tracePt t="163210" x="9009063" y="4975225"/>
          <p14:tracePt t="163212" x="9031288" y="4975225"/>
          <p14:tracePt t="163214" x="9055100" y="4953000"/>
          <p14:tracePt t="163216" x="9077325" y="4953000"/>
          <p14:tracePt t="163219" x="9077325" y="4930775"/>
          <p14:tracePt t="163223" x="9121775" y="4930775"/>
          <p14:tracePt t="163227" x="9144000" y="4908550"/>
          <p14:tracePt t="163230" x="9166225" y="4908550"/>
          <p14:tracePt t="163234" x="9188450" y="4908550"/>
          <p14:tracePt t="163238" x="9210675" y="4908550"/>
          <p14:tracePt t="163241" x="9232900" y="4886325"/>
          <p14:tracePt t="163245" x="9256713" y="4886325"/>
          <p14:tracePt t="163248" x="9278938" y="4864100"/>
          <p14:tracePt t="163257" x="9301163" y="4840288"/>
          <p14:tracePt t="163260" x="9323388" y="4840288"/>
          <p14:tracePt t="163264" x="9345613" y="4840288"/>
          <p14:tracePt t="163268" x="9367838" y="4818063"/>
          <p14:tracePt t="163273" x="9390063" y="4818063"/>
          <p14:tracePt t="163276" x="9390063" y="4795838"/>
          <p14:tracePt t="163279" x="9412288" y="4795838"/>
          <p14:tracePt t="163281" x="9412288" y="4773613"/>
          <p14:tracePt t="163284" x="9436100" y="4773613"/>
          <p14:tracePt t="163289" x="9458325" y="4773613"/>
          <p14:tracePt t="163294" x="9458325" y="4751388"/>
          <p14:tracePt t="163297" x="9480550" y="4751388"/>
          <p14:tracePt t="163306" x="9502775" y="4729163"/>
          <p14:tracePt t="163314" x="9525000" y="4729163"/>
          <p14:tracePt t="163322" x="9547225" y="4706938"/>
          <p14:tracePt t="163326" x="9547225" y="4684713"/>
          <p14:tracePt t="163360" x="9569450" y="4660900"/>
          <p14:tracePt t="163759" x="9569450" y="4638675"/>
          <p14:tracePt t="163774" x="9569450" y="4616450"/>
          <p14:tracePt t="163780" x="9569450" y="4594225"/>
          <p14:tracePt t="163790" x="9569450" y="4572000"/>
          <p14:tracePt t="163800" x="9569450" y="4549775"/>
          <p14:tracePt t="163814" x="9569450" y="4527550"/>
          <p14:tracePt t="163826" x="9569450" y="4505325"/>
          <p14:tracePt t="163832" x="9569450" y="4483100"/>
          <p14:tracePt t="163840" x="9569450" y="4459288"/>
          <p14:tracePt t="163852" x="9569450" y="4437063"/>
          <p14:tracePt t="163879" x="9569450" y="4414838"/>
          <p14:tracePt t="163885" x="9569450" y="4392613"/>
          <p14:tracePt t="163899" x="9547225" y="4370388"/>
          <p14:tracePt t="163907" x="9525000" y="4370388"/>
          <p14:tracePt t="163913" x="9525000" y="4348163"/>
          <p14:tracePt t="163922" x="9502775" y="4348163"/>
          <p14:tracePt t="163927" x="9502775" y="4325938"/>
          <p14:tracePt t="163935" x="9480550" y="4325938"/>
          <p14:tracePt t="163941" x="9480550" y="4303713"/>
          <p14:tracePt t="163949" x="9458325" y="4303713"/>
          <p14:tracePt t="163956" x="9436100" y="4303713"/>
          <p14:tracePt t="163977" x="9412288" y="4303713"/>
          <p14:tracePt t="163986" x="9390063" y="4303713"/>
          <p14:tracePt t="163989" x="9367838" y="4303713"/>
          <p14:tracePt t="163993" x="9345613" y="4303713"/>
          <p14:tracePt t="163999" x="9323388" y="4303713"/>
          <p14:tracePt t="164006" x="9301163" y="4303713"/>
          <p14:tracePt t="164011" x="9278938" y="4303713"/>
          <p14:tracePt t="164015" x="9256713" y="4303713"/>
          <p14:tracePt t="164021" x="9232900" y="4303713"/>
          <p14:tracePt t="164033" x="9210675" y="4303713"/>
          <p14:tracePt t="164047" x="9188450" y="4303713"/>
          <p14:tracePt t="164061" x="9166225" y="4303713"/>
          <p14:tracePt t="164067" x="9144000" y="4303713"/>
          <p14:tracePt t="164079" x="9121775" y="4303713"/>
          <p14:tracePt t="164099" x="9099550" y="4303713"/>
          <p14:tracePt t="166083" x="9077325" y="4303713"/>
          <p14:tracePt t="166261" x="9077325" y="4325938"/>
          <p14:tracePt t="166272" x="9077325" y="4348163"/>
          <p14:tracePt t="166280" x="9099550" y="4348163"/>
          <p14:tracePt t="166289" x="9099550" y="4370388"/>
          <p14:tracePt t="166296" x="9121775" y="4370388"/>
          <p14:tracePt t="166301" x="9121775" y="4392613"/>
          <p14:tracePt t="166308" x="9166225" y="4414838"/>
          <p14:tracePt t="166313" x="9188450" y="4414838"/>
          <p14:tracePt t="166323" x="9210675" y="4437063"/>
          <p14:tracePt t="166328" x="9232900" y="4437063"/>
          <p14:tracePt t="166334" x="9278938" y="4459288"/>
          <p14:tracePt t="166345" x="9301163" y="4459288"/>
          <p14:tracePt t="166349" x="9301163" y="4483100"/>
          <p14:tracePt t="166354" x="9323388" y="4505325"/>
          <p14:tracePt t="166360" x="9345613" y="4505325"/>
          <p14:tracePt t="166365" x="9367838" y="4505325"/>
          <p14:tracePt t="166369" x="9390063" y="4505325"/>
          <p14:tracePt t="166376" x="9412288" y="4505325"/>
          <p14:tracePt t="166381" x="9436100" y="4505325"/>
          <p14:tracePt t="166385" x="9458325" y="4505325"/>
          <p14:tracePt t="166391" x="9458325" y="4527550"/>
          <p14:tracePt t="166395" x="9480550" y="4527550"/>
          <p14:tracePt t="166401" x="9502775" y="4527550"/>
          <p14:tracePt t="166410" x="9525000" y="4527550"/>
          <p14:tracePt t="166415" x="9547225" y="4527550"/>
          <p14:tracePt t="166424" x="9569450" y="4527550"/>
          <p14:tracePt t="166435" x="9591675" y="4527550"/>
          <p14:tracePt t="166456" x="9613900" y="4527550"/>
          <p14:tracePt t="166462" x="9637713" y="4527550"/>
          <p14:tracePt t="166483" x="9659938" y="4527550"/>
          <p14:tracePt t="166497" x="9682163" y="4527550"/>
          <p14:tracePt t="166539" x="9704388" y="4527550"/>
          <p14:tracePt t="166621" x="9704388" y="4549775"/>
          <p14:tracePt t="166638" x="9704388" y="4572000"/>
          <p14:tracePt t="166644" x="9704388" y="4594225"/>
          <p14:tracePt t="166650" x="9704388" y="4616450"/>
          <p14:tracePt t="166657" x="9704388" y="4638675"/>
          <p14:tracePt t="166661" x="9704388" y="4660900"/>
          <p14:tracePt t="166667" x="9682163" y="4684713"/>
          <p14:tracePt t="166673" x="9682163" y="4706938"/>
          <p14:tracePt t="166678" x="9682163" y="4729163"/>
          <p14:tracePt t="166683" x="9682163" y="4751388"/>
          <p14:tracePt t="166687" x="9659938" y="4751388"/>
          <p14:tracePt t="166698" x="9659938" y="4795838"/>
          <p14:tracePt t="166710" x="9659938" y="4818063"/>
          <p14:tracePt t="166715" x="9637713" y="4818063"/>
          <p14:tracePt t="166729" x="9637713" y="4840288"/>
          <p14:tracePt t="166735" x="9613900" y="4840288"/>
          <p14:tracePt t="166837" x="9591675" y="4840288"/>
          <p14:tracePt t="166893" x="9569450" y="4840288"/>
          <p14:tracePt t="166913" x="9547225" y="4840288"/>
          <p14:tracePt t="166919" x="9525000" y="4840288"/>
          <p14:tracePt t="166941" x="9502775" y="4840288"/>
          <p14:tracePt t="166961" x="9480550" y="4840288"/>
          <p14:tracePt t="166989" x="9458325" y="4840288"/>
          <p14:tracePt t="167003" x="9436100" y="4840288"/>
          <p14:tracePt t="167045" x="9412288" y="4840288"/>
          <p14:tracePt t="167075" x="9390063" y="4840288"/>
          <p14:tracePt t="167089" x="9390063" y="4818063"/>
          <p14:tracePt t="167095" x="9367838" y="4818063"/>
          <p14:tracePt t="167103" x="9345613" y="4818063"/>
          <p14:tracePt t="167106" x="9323388" y="4795838"/>
          <p14:tracePt t="167109" x="9301163" y="4773613"/>
          <p14:tracePt t="167120" x="9278938" y="4773613"/>
          <p14:tracePt t="167128" x="9232900" y="4751388"/>
          <p14:tracePt t="167142" x="9210675" y="4751388"/>
          <p14:tracePt t="167147" x="9188450" y="4729163"/>
          <p14:tracePt t="167150" x="9166225" y="4729163"/>
          <p14:tracePt t="167156" x="9144000" y="4729163"/>
          <p14:tracePt t="167168" x="9121775" y="4729163"/>
          <p14:tracePt t="167180" x="9099550" y="4729163"/>
          <p14:tracePt t="167197" x="9077325" y="4729163"/>
          <p14:tracePt t="167209" x="9055100" y="4729163"/>
          <p14:tracePt t="167223" x="9031288" y="4729163"/>
          <p14:tracePt t="167235" x="9031288" y="4751388"/>
          <p14:tracePt t="167243" x="9009063" y="4773613"/>
          <p14:tracePt t="167245" x="9009063" y="4795838"/>
          <p14:tracePt t="167251" x="9009063" y="4818063"/>
          <p14:tracePt t="167256" x="8986838" y="4818063"/>
          <p14:tracePt t="167259" x="8986838" y="4840288"/>
          <p14:tracePt t="167265" x="8986838" y="4864100"/>
          <p14:tracePt t="167272" x="8986838" y="4886325"/>
          <p14:tracePt t="167275" x="8986838" y="4908550"/>
          <p14:tracePt t="167281" x="8986838" y="4930775"/>
          <p14:tracePt t="167290" x="8986838" y="4953000"/>
          <p14:tracePt t="167305" x="8986838" y="4975225"/>
          <p14:tracePt t="167307" x="8986838" y="4997450"/>
          <p14:tracePt t="167317" x="8986838" y="5019675"/>
          <p14:tracePt t="167324" x="8986838" y="5041900"/>
          <p14:tracePt t="167331" x="9009063" y="5065713"/>
          <p14:tracePt t="167338" x="9009063" y="5087938"/>
          <p14:tracePt t="167351" x="9031288" y="5110163"/>
          <p14:tracePt t="167365" x="9055100" y="5132388"/>
          <p14:tracePt t="167375" x="9077325" y="5132388"/>
          <p14:tracePt t="167381" x="9099550" y="5132388"/>
          <p14:tracePt t="167387" x="9121775" y="5132388"/>
          <p14:tracePt t="167393" x="9144000" y="5132388"/>
          <p14:tracePt t="167399" x="9166225" y="5132388"/>
          <p14:tracePt t="167404" x="9188450" y="5132388"/>
          <p14:tracePt t="167409" x="9210675" y="5132388"/>
          <p14:tracePt t="167417" x="9232900" y="5132388"/>
          <p14:tracePt t="167421" x="9232900" y="5110163"/>
          <p14:tracePt t="167423" x="9256713" y="5110163"/>
          <p14:tracePt t="167427" x="9278938" y="5110163"/>
          <p14:tracePt t="167429" x="9278938" y="5087938"/>
          <p14:tracePt t="167433" x="9301163" y="5065713"/>
          <p14:tracePt t="167440" x="9323388" y="5041900"/>
          <p14:tracePt t="167445" x="9323388" y="5019675"/>
          <p14:tracePt t="167449" x="9345613" y="5019675"/>
          <p14:tracePt t="167451" x="9345613" y="4997450"/>
          <p14:tracePt t="167456" x="9345613" y="4975225"/>
          <p14:tracePt t="167461" x="9367838" y="4953000"/>
          <p14:tracePt t="167465" x="9367838" y="4930775"/>
          <p14:tracePt t="167472" x="9390063" y="4930775"/>
          <p14:tracePt t="167473" x="9390063" y="4886325"/>
          <p14:tracePt t="167477" x="9390063" y="4864100"/>
          <p14:tracePt t="167481" x="9390063" y="4840288"/>
          <p14:tracePt t="167485" x="9390063" y="4818063"/>
          <p14:tracePt t="167488" x="9390063" y="4795838"/>
          <p14:tracePt t="167493" x="9390063" y="4773613"/>
          <p14:tracePt t="167501" x="9390063" y="4751388"/>
          <p14:tracePt t="167508" x="9390063" y="4729163"/>
          <p14:tracePt t="167512" x="9390063" y="4706938"/>
          <p14:tracePt t="167517" x="9367838" y="4706938"/>
          <p14:tracePt t="167523" x="9367838" y="4684713"/>
          <p14:tracePt t="167527" x="9345613" y="4684713"/>
          <p14:tracePt t="167529" x="9345613" y="4660900"/>
          <p14:tracePt t="167538" x="9323388" y="4660900"/>
          <p14:tracePt t="167547" x="9301163" y="4660900"/>
          <p14:tracePt t="167549" x="9301163" y="4638675"/>
          <p14:tracePt t="167557" x="9278938" y="4638675"/>
          <p14:tracePt t="167559" x="9256713" y="4638675"/>
          <p14:tracePt t="167570" x="9232900" y="4638675"/>
          <p14:tracePt t="167579" x="9210675" y="4638675"/>
          <p14:tracePt t="167586" x="9188450" y="4660900"/>
          <p14:tracePt t="167589" x="9166225" y="4660900"/>
          <p14:tracePt t="167594" x="9166225" y="4684713"/>
          <p14:tracePt t="167596" x="9144000" y="4684713"/>
          <p14:tracePt t="167600" x="9144000" y="4706938"/>
          <p14:tracePt t="167605" x="9121775" y="4729163"/>
          <p14:tracePt t="167608" x="9099550" y="4751388"/>
          <p14:tracePt t="167610" x="9077325" y="4751388"/>
          <p14:tracePt t="167612" x="9077325" y="4773613"/>
          <p14:tracePt t="167616" x="9077325" y="4795838"/>
          <p14:tracePt t="167618" x="9077325" y="4818063"/>
          <p14:tracePt t="167623" x="9055100" y="4840288"/>
          <p14:tracePt t="167626" x="9055100" y="4886325"/>
          <p14:tracePt t="167630" x="9055100" y="4908550"/>
          <p14:tracePt t="167632" x="9055100" y="4930775"/>
          <p14:tracePt t="167640" x="9055100" y="4953000"/>
          <p14:tracePt t="167642" x="9055100" y="4975225"/>
          <p14:tracePt t="167650" x="9055100" y="4997450"/>
          <p14:tracePt t="167656" x="9055100" y="5019675"/>
          <p14:tracePt t="167662" x="9055100" y="5041900"/>
          <p14:tracePt t="167672" x="9055100" y="5065713"/>
          <p14:tracePt t="167689" x="9077325" y="5087938"/>
          <p14:tracePt t="167692" x="9099550" y="5087938"/>
          <p14:tracePt t="167702" x="9121775" y="5087938"/>
          <p14:tracePt t="167708" x="9144000" y="5087938"/>
          <p14:tracePt t="167712" x="9166225" y="5087938"/>
          <p14:tracePt t="167716" x="9188450" y="5087938"/>
          <p14:tracePt t="167722" x="9210675" y="5087938"/>
          <p14:tracePt t="167728" x="9232900" y="5065713"/>
          <p14:tracePt t="167732" x="9232900" y="5041900"/>
          <p14:tracePt t="167734" x="9256713" y="5041900"/>
          <p14:tracePt t="167736" x="9278938" y="5041900"/>
          <p14:tracePt t="167740" x="9278938" y="5019675"/>
          <p14:tracePt t="167743" x="9301163" y="4997450"/>
          <p14:tracePt t="167748" x="9323388" y="4997450"/>
          <p14:tracePt t="167750" x="9323388" y="4975225"/>
          <p14:tracePt t="167752" x="9345613" y="4953000"/>
          <p14:tracePt t="167758" x="9345613" y="4930775"/>
          <p14:tracePt t="167762" x="9367838" y="4930775"/>
          <p14:tracePt t="167764" x="9367838" y="4908550"/>
          <p14:tracePt t="167768" x="9390063" y="4908550"/>
          <p14:tracePt t="167772" x="9390063" y="4864100"/>
          <p14:tracePt t="167775" x="9390063" y="4840288"/>
          <p14:tracePt t="167782" x="9390063" y="4818063"/>
          <p14:tracePt t="167784" x="9390063" y="4795838"/>
          <p14:tracePt t="167788" x="9390063" y="4773613"/>
          <p14:tracePt t="167794" x="9390063" y="4751388"/>
          <p14:tracePt t="167800" x="9390063" y="4729163"/>
          <p14:tracePt t="167808" x="9390063" y="4706938"/>
          <p14:tracePt t="167814" x="9367838" y="4684713"/>
          <p14:tracePt t="167824" x="9345613" y="4660900"/>
          <p14:tracePt t="167834" x="9323388" y="4660900"/>
          <p14:tracePt t="167855" x="9278938" y="4660900"/>
          <p14:tracePt t="167857" x="9256713" y="4660900"/>
          <p14:tracePt t="167863" x="9232900" y="4684713"/>
          <p14:tracePt t="167865" x="9232900" y="4706938"/>
          <p14:tracePt t="167871" x="9210675" y="4706938"/>
          <p14:tracePt t="167873" x="9210675" y="4729163"/>
          <p14:tracePt t="167875" x="9188450" y="4729163"/>
          <p14:tracePt t="167879" x="9166225" y="4751388"/>
          <p14:tracePt t="167884" x="9166225" y="4773613"/>
          <p14:tracePt t="167885" x="9166225" y="4795838"/>
          <p14:tracePt t="167890" x="9166225" y="4818063"/>
          <p14:tracePt t="167895" x="9166225" y="4840288"/>
          <p14:tracePt t="167902" x="9166225" y="4864100"/>
          <p14:tracePt t="167906" x="9166225" y="4886325"/>
          <p14:tracePt t="167911" x="9166225" y="4908550"/>
          <p14:tracePt t="167920" x="9166225" y="4930775"/>
          <p14:tracePt t="167929" x="9166225" y="4953000"/>
          <p14:tracePt t="167931" x="9188450" y="4953000"/>
          <p14:tracePt t="167945" x="9210675" y="4975225"/>
          <p14:tracePt t="167958" x="9232900" y="4975225"/>
          <p14:tracePt t="167966" x="9256713" y="4975225"/>
          <p14:tracePt t="167972" x="9278938" y="4975225"/>
          <p14:tracePt t="167986" x="9301163" y="4975225"/>
          <p14:tracePt t="168000" x="9323388" y="4953000"/>
          <p14:tracePt t="168012" x="9345613" y="4930775"/>
          <p14:tracePt t="168014" x="9345613" y="4908550"/>
          <p14:tracePt t="168017" x="9345613" y="4886325"/>
          <p14:tracePt t="168022" x="9345613" y="4864100"/>
          <p14:tracePt t="168026" x="9345613" y="4840288"/>
          <p14:tracePt t="168032" x="9345613" y="4818063"/>
          <p14:tracePt t="168038" x="9345613" y="4795838"/>
          <p14:tracePt t="168044" x="9345613" y="4751388"/>
          <p14:tracePt t="168056" x="9345613" y="4729163"/>
          <p14:tracePt t="168060" x="9323388" y="4706938"/>
          <p14:tracePt t="168064" x="9301163" y="4684713"/>
          <p14:tracePt t="168075" x="9278938" y="4660900"/>
          <p14:tracePt t="168077" x="9256713" y="4660900"/>
          <p14:tracePt t="168087" x="9232900" y="4660900"/>
          <p14:tracePt t="168091" x="9210675" y="4660900"/>
          <p14:tracePt t="168103" x="9188450" y="4660900"/>
          <p14:tracePt t="168107" x="9166225" y="4660900"/>
          <p14:tracePt t="168112" x="9144000" y="4660900"/>
          <p14:tracePt t="168116" x="9144000" y="4706938"/>
          <p14:tracePt t="168120" x="9121775" y="4706938"/>
          <p14:tracePt t="168126" x="9099550" y="4773613"/>
          <p14:tracePt t="168130" x="9099550" y="4795838"/>
          <p14:tracePt t="168132" x="9099550" y="4818063"/>
          <p14:tracePt t="168136" x="9099550" y="4840288"/>
          <p14:tracePt t="168140" x="9099550" y="4886325"/>
          <p14:tracePt t="168143" x="9099550" y="4908550"/>
          <p14:tracePt t="168150" x="9099550" y="4953000"/>
          <p14:tracePt t="168158" x="9099550" y="4975225"/>
          <p14:tracePt t="168164" x="9121775" y="4997450"/>
          <p14:tracePt t="168173" x="9121775" y="5019675"/>
          <p14:tracePt t="168178" x="9144000" y="5041900"/>
          <p14:tracePt t="168184" x="9144000" y="5065713"/>
          <p14:tracePt t="168187" x="9166225" y="5065713"/>
          <p14:tracePt t="168191" x="9188450" y="5065713"/>
          <p14:tracePt t="168200" x="9210675" y="5065713"/>
          <p14:tracePt t="168206" x="9232900" y="5065713"/>
          <p14:tracePt t="168212" x="9256713" y="5065713"/>
          <p14:tracePt t="168223" x="9301163" y="5065713"/>
          <p14:tracePt t="168230" x="9323388" y="5041900"/>
          <p14:tracePt t="168233" x="9323388" y="5019675"/>
          <p14:tracePt t="168237" x="9345613" y="5019675"/>
          <p14:tracePt t="168245" x="9367838" y="4997450"/>
          <p14:tracePt t="168249" x="9390063" y="4975225"/>
          <p14:tracePt t="168253" x="9412288" y="4975225"/>
          <p14:tracePt t="168260" x="9412288" y="4908550"/>
          <p14:tracePt t="168267" x="9412288" y="4886325"/>
          <p14:tracePt t="168273" x="9412288" y="4840288"/>
          <p14:tracePt t="168278" x="9412288" y="4818063"/>
          <p14:tracePt t="168283" x="9412288" y="4795838"/>
          <p14:tracePt t="168290" x="9412288" y="4773613"/>
          <p14:tracePt t="168294" x="9412288" y="4751388"/>
          <p14:tracePt t="168297" x="9412288" y="4729163"/>
          <p14:tracePt t="168304" x="9412288" y="4706938"/>
          <p14:tracePt t="168312" x="9412288" y="4684713"/>
          <p14:tracePt t="168318" x="9390063" y="4660900"/>
          <p14:tracePt t="168321" x="9367838" y="4638675"/>
          <p14:tracePt t="168328" x="9345613" y="4638675"/>
          <p14:tracePt t="168337" x="9323388" y="4638675"/>
          <p14:tracePt t="168344" x="9301163" y="4638675"/>
          <p14:tracePt t="168350" x="9278938" y="4638675"/>
          <p14:tracePt t="168358" x="9256713" y="4638675"/>
          <p14:tracePt t="168364" x="9256713" y="4660900"/>
          <p14:tracePt t="168368" x="9232900" y="4660900"/>
          <p14:tracePt t="168372" x="9232900" y="4684713"/>
          <p14:tracePt t="168378" x="9210675" y="4706938"/>
          <p14:tracePt t="168382" x="9210675" y="4729163"/>
          <p14:tracePt t="168383" x="9188450" y="4751388"/>
          <p14:tracePt t="168386" x="9188450" y="4773613"/>
          <p14:tracePt t="168391" x="9188450" y="4795838"/>
          <p14:tracePt t="168396" x="9188450" y="4818063"/>
          <p14:tracePt t="168397" x="9188450" y="4840288"/>
          <p14:tracePt t="168402" x="9188450" y="4864100"/>
          <p14:tracePt t="168405" x="9188450" y="4886325"/>
          <p14:tracePt t="168412" x="9188450" y="4908550"/>
          <p14:tracePt t="168413" x="9188450" y="4930775"/>
          <p14:tracePt t="168421" x="9188450" y="4953000"/>
          <p14:tracePt t="168423" x="9210675" y="4953000"/>
          <p14:tracePt t="168425" x="9210675" y="4975225"/>
          <p14:tracePt t="168434" x="9232900" y="4997450"/>
          <p14:tracePt t="168436" x="9232900" y="5019675"/>
          <p14:tracePt t="168443" x="9256713" y="5019675"/>
          <p14:tracePt t="168449" x="9256713" y="5041900"/>
          <p14:tracePt t="168456" x="9278938" y="5041900"/>
          <p14:tracePt t="168462" x="9301163" y="5041900"/>
          <p14:tracePt t="168476" x="9323388" y="5041900"/>
          <p14:tracePt t="168490" x="9345613" y="5041900"/>
          <p14:tracePt t="168502" x="9367838" y="5041900"/>
          <p14:tracePt t="168516" x="9390063" y="5019675"/>
          <p14:tracePt t="168521" x="9390063" y="4997450"/>
          <p14:tracePt t="168530" x="9412288" y="4975225"/>
          <p14:tracePt t="168532" x="9412288" y="4953000"/>
          <p14:tracePt t="168535" x="9412288" y="4930775"/>
          <p14:tracePt t="168540" x="9412288" y="4908550"/>
          <p14:tracePt t="168545" x="9412288" y="4886325"/>
          <p14:tracePt t="168552" x="9412288" y="4864100"/>
          <p14:tracePt t="168556" x="9412288" y="4840288"/>
          <p14:tracePt t="168562" x="9412288" y="4818063"/>
          <p14:tracePt t="168568" x="9412288" y="4795838"/>
          <p14:tracePt t="168574" x="9412288" y="4773613"/>
          <p14:tracePt t="168587" x="9412288" y="4751388"/>
          <p14:tracePt t="168590" x="9412288" y="4729163"/>
          <p14:tracePt t="168600" x="9412288" y="4706938"/>
          <p14:tracePt t="168606" x="9390063" y="4706938"/>
          <p14:tracePt t="168613" x="9367838" y="4684713"/>
          <p14:tracePt t="168626" x="9345613" y="4684713"/>
          <p14:tracePt t="168645" x="9323388" y="4684713"/>
          <p14:tracePt t="168656" x="9301163" y="4684713"/>
          <p14:tracePt t="168660" x="9278938" y="4684713"/>
          <p14:tracePt t="168666" x="9278938" y="4706938"/>
          <p14:tracePt t="168667" x="9256713" y="4729163"/>
          <p14:tracePt t="168671" x="9256713" y="4751388"/>
          <p14:tracePt t="168674" x="9256713" y="4773613"/>
          <p14:tracePt t="168678" x="9256713" y="4818063"/>
          <p14:tracePt t="168682" x="9256713" y="4840288"/>
          <p14:tracePt t="168686" x="9256713" y="4864100"/>
          <p14:tracePt t="168690" x="9256713" y="4886325"/>
          <p14:tracePt t="168698" x="9256713" y="4908550"/>
          <p14:tracePt t="168706" x="9256713" y="4930775"/>
          <p14:tracePt t="168721" x="9256713" y="4953000"/>
          <p14:tracePt t="168728" x="9256713" y="4975225"/>
          <p14:tracePt t="168736" x="9278938" y="4975225"/>
          <p14:tracePt t="168739" x="9301163" y="4975225"/>
          <p14:tracePt t="168748" x="9323388" y="4975225"/>
          <p14:tracePt t="168754" x="9345613" y="4975225"/>
          <p14:tracePt t="168760" x="9367838" y="4975225"/>
          <p14:tracePt t="168763" x="9390063" y="4975225"/>
          <p14:tracePt t="168771" x="9412288" y="4953000"/>
          <p14:tracePt t="168773" x="9436100" y="4953000"/>
          <p14:tracePt t="168775" x="9436100" y="4930775"/>
          <p14:tracePt t="168782" x="9458325" y="4908550"/>
          <p14:tracePt t="168786" x="9480550" y="4886325"/>
          <p14:tracePt t="168791" x="9480550" y="4864100"/>
          <p14:tracePt t="168795" x="9502775" y="4840288"/>
          <p14:tracePt t="168802" x="9502775" y="4818063"/>
          <p14:tracePt t="168804" x="9525000" y="4795838"/>
          <p14:tracePt t="168807" x="9525000" y="4773613"/>
          <p14:tracePt t="168812" x="9525000" y="4751388"/>
          <p14:tracePt t="168818" x="9525000" y="4729163"/>
          <p14:tracePt t="168821" x="9525000" y="4706938"/>
          <p14:tracePt t="168826" x="9525000" y="4684713"/>
          <p14:tracePt t="168830" x="9525000" y="4660900"/>
          <p14:tracePt t="168843" x="9525000" y="4638675"/>
          <p14:tracePt t="168850" x="9525000" y="4616450"/>
          <p14:tracePt t="168856" x="9502775" y="4616450"/>
          <p14:tracePt t="168860" x="9502775" y="4594225"/>
          <p14:tracePt t="168861" x="9480550" y="4594225"/>
          <p14:tracePt t="168866" x="9458325" y="4594225"/>
          <p14:tracePt t="168872" x="9436100" y="4594225"/>
          <p14:tracePt t="168878" x="9412288" y="4594225"/>
          <p14:tracePt t="168882" x="9367838" y="4638675"/>
          <p14:tracePt t="168886" x="9345613" y="4660900"/>
          <p14:tracePt t="168890" x="9323388" y="4684713"/>
          <p14:tracePt t="168891" x="9301163" y="4706938"/>
          <p14:tracePt t="168896" x="9301163" y="4729163"/>
          <p14:tracePt t="168897" x="9278938" y="4751388"/>
          <p14:tracePt t="168902" x="9278938" y="4795838"/>
          <p14:tracePt t="168907" x="9278938" y="4818063"/>
          <p14:tracePt t="168914" x="9278938" y="4840288"/>
          <p14:tracePt t="168916" x="9278938" y="4864100"/>
          <p14:tracePt t="168921" x="9278938" y="4886325"/>
          <p14:tracePt t="168923" x="9278938" y="4908550"/>
          <p14:tracePt t="168930" x="9278938" y="4930775"/>
          <p14:tracePt t="168936" x="9278938" y="4953000"/>
          <p14:tracePt t="168945" x="9278938" y="4975225"/>
          <p14:tracePt t="168964" x="9301163" y="4997450"/>
          <p14:tracePt t="168973" x="9323388" y="4997450"/>
          <p14:tracePt t="168985" x="9345613" y="4997450"/>
          <p14:tracePt t="168995" x="9367838" y="4997450"/>
          <p14:tracePt t="169009" x="9390063" y="4997450"/>
          <p14:tracePt t="169024" x="9412288" y="4975225"/>
          <p14:tracePt t="169032" x="9412288" y="4953000"/>
          <p14:tracePt t="169037" x="9412288" y="4930775"/>
          <p14:tracePt t="169046" x="9412288" y="4908550"/>
          <p14:tracePt t="169051" x="9412288" y="4886325"/>
          <p14:tracePt t="169058" x="9412288" y="4864100"/>
          <p14:tracePt t="169073" x="9412288" y="4840288"/>
          <p14:tracePt t="169079" x="9390063" y="4818063"/>
          <p14:tracePt t="169082" x="9367838" y="4818063"/>
          <p14:tracePt t="169086" x="9367838" y="4795838"/>
          <p14:tracePt t="169089" x="9323388" y="4795838"/>
          <p14:tracePt t="169098" x="9232900" y="4773613"/>
          <p14:tracePt t="169103" x="9188450" y="4751388"/>
          <p14:tracePt t="169109" x="9099550" y="4729163"/>
          <p14:tracePt t="169112" x="9031288" y="4729163"/>
          <p14:tracePt t="169116" x="8986838" y="4706938"/>
          <p14:tracePt t="169120" x="8942388" y="4706938"/>
          <p14:tracePt t="169124" x="8829675" y="4706938"/>
          <p14:tracePt t="169126" x="8807450" y="4706938"/>
          <p14:tracePt t="169130" x="8740775" y="4684713"/>
          <p14:tracePt t="169134" x="8674100" y="4684713"/>
          <p14:tracePt t="169138" x="8605838" y="4684713"/>
          <p14:tracePt t="169142" x="8539163" y="4684713"/>
          <p14:tracePt t="169146" x="8470900" y="4684713"/>
          <p14:tracePt t="169150" x="8404225" y="4684713"/>
          <p14:tracePt t="169155" x="8337550" y="4684713"/>
          <p14:tracePt t="169158" x="8269288" y="4684713"/>
          <p14:tracePt t="169162" x="8202613" y="4684713"/>
          <p14:tracePt t="169166" x="8135938" y="4684713"/>
          <p14:tracePt t="169171" x="8089900" y="4684713"/>
          <p14:tracePt t="169175" x="8023225" y="4684713"/>
          <p14:tracePt t="169180" x="7956550" y="4684713"/>
          <p14:tracePt t="169185" x="7888288" y="4684713"/>
          <p14:tracePt t="169189" x="7866063" y="4684713"/>
          <p14:tracePt t="169193" x="7843838" y="4684713"/>
          <p14:tracePt t="169196" x="7821613" y="4684713"/>
          <p14:tracePt t="169200" x="7799388" y="4684713"/>
          <p14:tracePt t="169208" x="7777163" y="4684713"/>
          <p14:tracePt t="169213" x="7754938" y="4684713"/>
          <p14:tracePt t="169233" x="7732713" y="4684713"/>
          <p14:tracePt t="169253" x="7708900" y="4684713"/>
          <p14:tracePt t="169259" x="7686675" y="4684713"/>
          <p14:tracePt t="169279" x="7664450" y="4684713"/>
          <p14:tracePt t="169287" x="7664450" y="4706938"/>
          <p14:tracePt t="169299" x="7642225" y="4706938"/>
          <p14:tracePt t="169309" x="7620000" y="4706938"/>
          <p14:tracePt t="169313" x="7597775" y="4729163"/>
          <p14:tracePt t="169324" x="7575550" y="4729163"/>
          <p14:tracePt t="169333" x="7575550" y="4751388"/>
          <p14:tracePt t="169371" x="7553325" y="4751388"/>
          <p14:tracePt t="169387" x="7553325" y="4773613"/>
          <p14:tracePt t="169445" x="7553325" y="4795838"/>
          <p14:tracePt t="169473" x="7553325" y="4818063"/>
          <p14:tracePt t="169586" x="7553325" y="4840288"/>
          <p14:tracePt t="169627" x="7575550" y="4840288"/>
          <p14:tracePt t="169641" x="7575550" y="4864100"/>
          <p14:tracePt t="169683" x="7597775" y="4864100"/>
          <p14:tracePt t="169697" x="7620000" y="4886325"/>
          <p14:tracePt t="169702" x="7620000" y="4908550"/>
          <p14:tracePt t="169708" x="7664450" y="4908550"/>
          <p14:tracePt t="169714" x="7708900" y="4908550"/>
          <p14:tracePt t="169717" x="7732713" y="4908550"/>
          <p14:tracePt t="169721" x="7777163" y="4908550"/>
          <p14:tracePt t="169726" x="7866063" y="4908550"/>
          <p14:tracePt t="169730" x="7888288" y="4908550"/>
          <p14:tracePt t="169733" x="7912100" y="4908550"/>
          <p14:tracePt t="169737" x="7934325" y="4908550"/>
          <p14:tracePt t="169742" x="8067675" y="4886325"/>
          <p14:tracePt t="169748" x="8113713" y="4886325"/>
          <p14:tracePt t="169752" x="8180388" y="4886325"/>
          <p14:tracePt t="169757" x="8269288" y="4886325"/>
          <p14:tracePt t="169761" x="8337550" y="4864100"/>
          <p14:tracePt t="169765" x="8404225" y="4864100"/>
          <p14:tracePt t="169769" x="8494713" y="4840288"/>
          <p14:tracePt t="169773" x="8561388" y="4840288"/>
          <p14:tracePt t="169778" x="8650288" y="4818063"/>
          <p14:tracePt t="169781" x="8696325" y="4818063"/>
          <p14:tracePt t="169783" x="8763000" y="4795838"/>
          <p14:tracePt t="169790" x="8851900" y="4795838"/>
          <p14:tracePt t="169792" x="8875713" y="4795838"/>
          <p14:tracePt t="169795" x="8920163" y="4773613"/>
          <p14:tracePt t="169798" x="8964613" y="4773613"/>
          <p14:tracePt t="169800" x="9009063" y="4773613"/>
          <p14:tracePt t="169802" x="9031288" y="4773613"/>
          <p14:tracePt t="169804" x="9055100" y="4773613"/>
          <p14:tracePt t="169806" x="9077325" y="4773613"/>
          <p14:tracePt t="169809" x="9099550" y="4773613"/>
          <p14:tracePt t="169811" x="9121775" y="4751388"/>
          <p14:tracePt t="169813" x="9166225" y="4751388"/>
          <p14:tracePt t="169816" x="9188450" y="4751388"/>
          <p14:tracePt t="169823" x="9232900" y="4751388"/>
          <p14:tracePt t="169828" x="9256713" y="4729163"/>
          <p14:tracePt t="169832" x="9278938" y="4729163"/>
          <p14:tracePt t="170233" x="9256713" y="4729163"/>
          <p14:tracePt t="170247" x="9232900" y="4729163"/>
          <p14:tracePt t="170264" x="9210675" y="4706938"/>
          <p14:tracePt t="170270" x="9210675" y="4684713"/>
          <p14:tracePt t="170276" x="9188450" y="4684713"/>
          <p14:tracePt t="170290" x="9166225" y="4660900"/>
          <p14:tracePt t="170294" x="9144000" y="4660900"/>
          <p14:tracePt t="170304" x="9121775" y="4660900"/>
          <p14:tracePt t="170308" x="9121775" y="4638675"/>
          <p14:tracePt t="170315" x="9099550" y="4638675"/>
          <p14:tracePt t="170324" x="9099550" y="4616450"/>
          <p14:tracePt t="170329" x="9077325" y="4616450"/>
          <p14:tracePt t="170341" x="9055100" y="4616450"/>
          <p14:tracePt t="170632" x="9031288" y="4616450"/>
          <p14:tracePt t="170638" x="9009063" y="4616450"/>
          <p14:tracePt t="170639" x="8986838" y="4616450"/>
          <p14:tracePt t="170641" x="8964613" y="4616450"/>
          <p14:tracePt t="170643" x="8942388" y="4616450"/>
          <p14:tracePt t="170648" x="8920163" y="4616450"/>
          <p14:tracePt t="170663" x="8740775" y="4572000"/>
          <p14:tracePt t="170667" x="8650288" y="4549775"/>
          <p14:tracePt t="170673" x="8561388" y="4527550"/>
          <p14:tracePt t="170678" x="8494713" y="4527550"/>
          <p14:tracePt t="170681" x="8448675" y="4527550"/>
          <p14:tracePt t="170682" x="8426450" y="4527550"/>
          <p14:tracePt t="170684" x="8382000" y="4527550"/>
          <p14:tracePt t="170686" x="8337550" y="4527550"/>
          <p14:tracePt t="170687" x="8315325" y="4527550"/>
          <p14:tracePt t="170690" x="8293100" y="4505325"/>
          <p14:tracePt t="170692" x="8247063" y="4505325"/>
          <p14:tracePt t="170693" x="8202613" y="4505325"/>
          <p14:tracePt t="170695" x="8180388" y="4505325"/>
          <p14:tracePt t="170697" x="8158163" y="4505325"/>
          <p14:tracePt t="170699" x="8113713" y="4483100"/>
          <p14:tracePt t="170701" x="8089900" y="4483100"/>
          <p14:tracePt t="170704" x="8067675" y="4483100"/>
          <p14:tracePt t="170706" x="8045450" y="4483100"/>
          <p14:tracePt t="170709" x="8001000" y="4483100"/>
          <p14:tracePt t="170713" x="7978775" y="4483100"/>
          <p14:tracePt t="170715" x="7956550" y="4483100"/>
          <p14:tracePt t="170717" x="7934325" y="4483100"/>
          <p14:tracePt t="170720" x="7912100" y="4483100"/>
          <p14:tracePt t="170723" x="7866063" y="4483100"/>
          <p14:tracePt t="170727" x="7843838" y="4483100"/>
          <p14:tracePt t="170733" x="7821613" y="4483100"/>
          <p14:tracePt t="170737" x="7799388" y="4483100"/>
          <p14:tracePt t="170743" x="7777163" y="4483100"/>
          <p14:tracePt t="170745" x="7754938" y="4483100"/>
          <p14:tracePt t="170749" x="7732713" y="4483100"/>
          <p14:tracePt t="170759" x="7708900" y="4483100"/>
          <p14:tracePt t="170763" x="7686675" y="4459288"/>
          <p14:tracePt t="170773" x="7664450" y="4459288"/>
          <p14:tracePt t="170783" x="7642225" y="4459288"/>
          <p14:tracePt t="170795" x="7620000" y="4459288"/>
          <p14:tracePt t="170801" x="7597775" y="4459288"/>
          <p14:tracePt t="170883" x="7575550" y="4437063"/>
          <p14:tracePt t="170897" x="7553325" y="4437063"/>
          <p14:tracePt t="170900" x="7531100" y="4414838"/>
          <p14:tracePt t="170902" x="7507288" y="4392613"/>
          <p14:tracePt t="170903" x="7507288" y="4370388"/>
          <p14:tracePt t="170907" x="7462838" y="4348163"/>
          <p14:tracePt t="170909" x="7462838" y="4325938"/>
          <p14:tracePt t="170911" x="7440613" y="4325938"/>
          <p14:tracePt t="170913" x="7418388" y="4303713"/>
          <p14:tracePt t="170915" x="7396163" y="4303713"/>
          <p14:tracePt t="170917" x="7373938" y="4257675"/>
          <p14:tracePt t="170921" x="7305675" y="4235450"/>
          <p14:tracePt t="170924" x="7305675" y="4213225"/>
          <p14:tracePt t="170925" x="7283450" y="4213225"/>
          <p14:tracePt t="170927" x="7261225" y="4168775"/>
          <p14:tracePt t="170929" x="7239000" y="4168775"/>
          <p14:tracePt t="170931" x="7216775" y="4146550"/>
          <p14:tracePt t="170933" x="7194550" y="4124325"/>
          <p14:tracePt t="170935" x="7150100" y="4102100"/>
          <p14:tracePt t="170938" x="7126288" y="4078288"/>
          <p14:tracePt t="170940" x="7081838" y="4033838"/>
          <p14:tracePt t="170941" x="7037388" y="4011613"/>
          <p14:tracePt t="170943" x="7015163" y="3989388"/>
          <p14:tracePt t="170945" x="6992938" y="3967163"/>
          <p14:tracePt t="170947" x="6924675" y="3922713"/>
          <p14:tracePt t="170949" x="6880225" y="3898900"/>
          <p14:tracePt t="170951" x="6858000" y="3854450"/>
          <p14:tracePt t="170954" x="6791325" y="3832225"/>
          <p14:tracePt t="170956" x="6745288" y="3787775"/>
          <p14:tracePt t="170957" x="6700838" y="3743325"/>
          <p14:tracePt t="170959" x="6656388" y="3721100"/>
          <p14:tracePt t="170961" x="6565900" y="3652838"/>
          <p14:tracePt t="170963" x="6521450" y="3630613"/>
          <p14:tracePt t="170965" x="6477000" y="3586163"/>
          <p14:tracePt t="170967" x="6432550" y="3563938"/>
          <p14:tracePt t="170970" x="6342063" y="3473450"/>
          <p14:tracePt t="170972" x="6297613" y="3429000"/>
          <p14:tracePt t="170973" x="6253163" y="3384550"/>
          <p14:tracePt t="170976" x="6184900" y="3362325"/>
          <p14:tracePt t="170977" x="6118225" y="3316288"/>
          <p14:tracePt t="170979" x="6051550" y="3249613"/>
          <p14:tracePt t="170981" x="5983288" y="3205163"/>
          <p14:tracePt t="170983" x="5938838" y="3182938"/>
          <p14:tracePt t="170985" x="5849938" y="3114675"/>
          <p14:tracePt t="170988" x="5759450" y="3070225"/>
          <p14:tracePt t="170989" x="5715000" y="3025775"/>
          <p14:tracePt t="170991" x="5648325" y="2981325"/>
          <p14:tracePt t="170994" x="5557838" y="2913063"/>
          <p14:tracePt t="170995" x="5513388" y="2890838"/>
          <p14:tracePt t="170997" x="5468938" y="2846388"/>
          <p14:tracePt t="170999" x="5400675" y="2801938"/>
          <p14:tracePt t="171002" x="5311775" y="2733675"/>
          <p14:tracePt t="171004" x="5267325" y="2711450"/>
          <p14:tracePt t="171006" x="5221288" y="2667000"/>
          <p14:tracePt t="171009" x="5087938" y="2600325"/>
          <p14:tracePt t="171011" x="5065713" y="2578100"/>
          <p14:tracePt t="171013" x="4997450" y="2532063"/>
          <p14:tracePt t="171015" x="4930775" y="2509838"/>
          <p14:tracePt t="171017" x="4908550" y="2487613"/>
          <p14:tracePt t="171020" x="4886325" y="2443163"/>
          <p14:tracePt t="171022" x="4795838" y="2420938"/>
          <p14:tracePt t="171023" x="4751388" y="2398713"/>
          <p14:tracePt t="171026" x="4729163" y="2374900"/>
          <p14:tracePt t="171027" x="4684713" y="2374900"/>
          <p14:tracePt t="171029" x="4638675" y="2330450"/>
          <p14:tracePt t="171031" x="4616450" y="2308225"/>
          <p14:tracePt t="171033" x="4572000" y="2286000"/>
          <p14:tracePt t="171035" x="4549775" y="2263775"/>
          <p14:tracePt t="171038" x="4527550" y="2241550"/>
          <p14:tracePt t="171039" x="4483100" y="2219325"/>
          <p14:tracePt t="171041" x="4459288" y="2219325"/>
          <p14:tracePt t="171043" x="4437063" y="2197100"/>
          <p14:tracePt t="171045" x="4414838" y="2173288"/>
          <p14:tracePt t="171047" x="4392613" y="2173288"/>
          <p14:tracePt t="171051" x="4370388" y="2151063"/>
          <p14:tracePt t="171054" x="4348163" y="2151063"/>
          <p14:tracePt t="171057" x="4325938" y="2128838"/>
          <p14:tracePt t="171059" x="4303713" y="2128838"/>
          <p14:tracePt t="171067" x="4279900" y="2128838"/>
          <p14:tracePt t="171070" x="4279900" y="2106613"/>
          <p14:tracePt t="171075" x="4257675" y="2106613"/>
          <p14:tracePt t="171107" x="4235450" y="2106613"/>
          <p14:tracePt t="171112" x="4213225" y="2106613"/>
          <p14:tracePt t="171123" x="4191000" y="2128838"/>
          <p14:tracePt t="171126" x="4168775" y="2128838"/>
          <p14:tracePt t="171129" x="4146550" y="2173288"/>
          <p14:tracePt t="171133" x="4102100" y="2173288"/>
          <p14:tracePt t="171136" x="4078288" y="2219325"/>
          <p14:tracePt t="171143" x="4011613" y="2286000"/>
          <p14:tracePt t="171148" x="3989388" y="2352675"/>
          <p14:tracePt t="171152" x="3944938" y="2420938"/>
          <p14:tracePt t="171156" x="3922713" y="2487613"/>
          <p14:tracePt t="171160" x="3898900" y="2532063"/>
          <p14:tracePt t="171163" x="3876675" y="2578100"/>
          <p14:tracePt t="171166" x="3876675" y="2667000"/>
          <p14:tracePt t="171170" x="3854450" y="2689225"/>
          <p14:tracePt t="171173" x="3854450" y="2801938"/>
          <p14:tracePt t="171176" x="3832225" y="2890838"/>
          <p14:tracePt t="171178" x="3832225" y="2959100"/>
          <p14:tracePt t="171182" x="3832225" y="3048000"/>
          <p14:tracePt t="171184" x="3810000" y="3114675"/>
          <p14:tracePt t="171189" x="3810000" y="3205163"/>
          <p14:tracePt t="171192" x="3810000" y="3294063"/>
          <p14:tracePt t="171196" x="3810000" y="3362325"/>
          <p14:tracePt t="171199" x="3810000" y="3451225"/>
          <p14:tracePt t="171202" x="3810000" y="3473450"/>
          <p14:tracePt t="171206" x="3832225" y="3517900"/>
          <p14:tracePt t="171209" x="3832225" y="3541713"/>
          <p14:tracePt t="171212" x="3854450" y="3563938"/>
          <p14:tracePt t="171216" x="3876675" y="3608388"/>
          <p14:tracePt t="171218" x="3876675" y="3630613"/>
          <p14:tracePt t="171222" x="3898900" y="3630613"/>
          <p14:tracePt t="171225" x="3898900" y="3652838"/>
          <p14:tracePt t="171229" x="3922713" y="3652838"/>
          <p14:tracePt t="171235" x="3944938" y="3652838"/>
          <p14:tracePt t="171238" x="3967163" y="3652838"/>
          <p14:tracePt t="171248" x="4011613" y="3652838"/>
          <p14:tracePt t="171254" x="4102100" y="3652838"/>
          <p14:tracePt t="171258" x="4146550" y="3630613"/>
          <p14:tracePt t="171261" x="4213225" y="3586163"/>
          <p14:tracePt t="171270" x="4437063" y="3473450"/>
          <p14:tracePt t="171274" x="4616450" y="3362325"/>
          <p14:tracePt t="171278" x="4729163" y="3294063"/>
          <p14:tracePt t="171281" x="4795838" y="3227388"/>
          <p14:tracePt t="171284" x="4930775" y="3160713"/>
          <p14:tracePt t="171288" x="5087938" y="3048000"/>
          <p14:tracePt t="171292" x="5199063" y="2981325"/>
          <p14:tracePt t="171295" x="5267325" y="2935288"/>
          <p14:tracePt t="171298" x="5400675" y="2846388"/>
          <p14:tracePt t="171302" x="5535613" y="2733675"/>
          <p14:tracePt t="171306" x="5602288" y="2644775"/>
          <p14:tracePt t="171310" x="5692775" y="2554288"/>
          <p14:tracePt t="171312" x="5715000" y="2509838"/>
          <p14:tracePt t="171316" x="5803900" y="2420938"/>
          <p14:tracePt t="171320" x="5827713" y="2374900"/>
          <p14:tracePt t="171324" x="5872163" y="2286000"/>
          <p14:tracePt t="171326" x="5894388" y="2263775"/>
          <p14:tracePt t="171330" x="5916613" y="2151063"/>
          <p14:tracePt t="171332" x="5938838" y="2128838"/>
          <p14:tracePt t="171336" x="5938838" y="2106613"/>
          <p14:tracePt t="171340" x="5938838" y="1993900"/>
          <p14:tracePt t="171342" x="5938838" y="1971675"/>
          <p14:tracePt t="171346" x="5938838" y="1905000"/>
          <p14:tracePt t="171349" x="5938838" y="1882775"/>
          <p14:tracePt t="171352" x="5916613" y="1816100"/>
          <p14:tracePt t="171356" x="5872163" y="1747838"/>
          <p14:tracePt t="171360" x="5827713" y="1703388"/>
          <p14:tracePt t="171362" x="5781675" y="1681163"/>
          <p14:tracePt t="171366" x="5737225" y="1636713"/>
          <p14:tracePt t="171368" x="5692775" y="1590675"/>
          <p14:tracePt t="171372" x="5626100" y="1568450"/>
          <p14:tracePt t="171376" x="5491163" y="1524000"/>
          <p14:tracePt t="171379" x="5446713" y="1479550"/>
          <p14:tracePt t="171382" x="5334000" y="1435100"/>
          <p14:tracePt t="171386" x="5267325" y="1411288"/>
          <p14:tracePt t="171389" x="5065713" y="1344613"/>
          <p14:tracePt t="171392" x="4886325" y="1322388"/>
          <p14:tracePt t="171394" x="4818063" y="1300163"/>
          <p14:tracePt t="171398" x="4483100" y="1255713"/>
          <p14:tracePt t="171402" x="4279900" y="1209675"/>
          <p14:tracePt t="171406" x="3989388" y="1209675"/>
          <p14:tracePt t="171409" x="3876675" y="1209675"/>
          <p14:tracePt t="171412" x="3652838" y="1209675"/>
          <p14:tracePt t="171416" x="3384550" y="1209675"/>
          <p14:tracePt t="171420" x="3227388" y="1209675"/>
          <p14:tracePt t="171423" x="2959100" y="1231900"/>
          <p14:tracePt t="171426" x="2644775" y="1277938"/>
          <p14:tracePt t="171430" x="2330450" y="1366838"/>
          <p14:tracePt t="171433" x="2197100" y="1411288"/>
          <p14:tracePt t="171436" x="2062163" y="1457325"/>
          <p14:tracePt t="171443" x="1524000" y="1681163"/>
          <p14:tracePt t="171446" x="1322388" y="1792288"/>
          <p14:tracePt t="171450" x="1098550" y="1905000"/>
          <p14:tracePt t="171453" x="1030288" y="1949450"/>
          <p14:tracePt t="171456" x="874713" y="2062163"/>
          <p14:tracePt t="171460" x="717550" y="2151063"/>
          <p14:tracePt t="171464" x="582613" y="2286000"/>
          <p14:tracePt t="171474" x="425450" y="2509838"/>
          <p14:tracePt t="171484" x="314325" y="2801938"/>
          <p14:tracePt t="171489" x="314325" y="2913063"/>
          <p14:tracePt t="171494" x="314325" y="3048000"/>
          <p14:tracePt t="171497" x="314325" y="3070225"/>
          <p14:tracePt t="171500" x="314325" y="3136900"/>
          <p14:tracePt t="171503" x="314325" y="3160713"/>
          <p14:tracePt t="171506" x="358775" y="3271838"/>
          <p14:tracePt t="171510" x="403225" y="3340100"/>
          <p14:tracePt t="171514" x="469900" y="3406775"/>
          <p14:tracePt t="171517" x="493713" y="3451225"/>
          <p14:tracePt t="171520" x="538163" y="3473450"/>
          <p14:tracePt t="171524" x="649288" y="3586163"/>
          <p14:tracePt t="171526" x="717550" y="3608388"/>
          <p14:tracePt t="171530" x="806450" y="3652838"/>
          <p14:tracePt t="171533" x="874713" y="3652838"/>
          <p14:tracePt t="171536" x="963613" y="3697288"/>
          <p14:tracePt t="171540" x="1187450" y="3743325"/>
          <p14:tracePt t="171543" x="1389063" y="3787775"/>
          <p14:tracePt t="171546" x="1636713" y="3810000"/>
          <p14:tracePt t="171550" x="1927225" y="3832225"/>
          <p14:tracePt t="171553" x="2062163" y="3832225"/>
          <p14:tracePt t="171556" x="2263775" y="3832225"/>
          <p14:tracePt t="171560" x="2509838" y="3832225"/>
          <p14:tracePt t="171563" x="2667000" y="3832225"/>
          <p14:tracePt t="171566" x="2959100" y="3810000"/>
          <p14:tracePt t="171570" x="3092450" y="3787775"/>
          <p14:tracePt t="171573" x="3384550" y="3765550"/>
          <p14:tracePt t="171575" x="3675063" y="3721100"/>
          <p14:tracePt t="171578" x="3832225" y="3675063"/>
          <p14:tracePt t="171582" x="4102100" y="3608388"/>
          <p14:tracePt t="171585" x="4257675" y="3563938"/>
          <p14:tracePt t="171588" x="4549775" y="3473450"/>
          <p14:tracePt t="171592" x="4795838" y="3384550"/>
          <p14:tracePt t="171595" x="5065713" y="3316288"/>
          <p14:tracePt t="171598" x="5154613" y="3271838"/>
          <p14:tracePt t="171602" x="5378450" y="3205163"/>
          <p14:tracePt t="171606" x="5557838" y="3114675"/>
          <p14:tracePt t="171608" x="5626100" y="3070225"/>
          <p14:tracePt t="171612" x="5781675" y="3025775"/>
          <p14:tracePt t="171616" x="5938838" y="2935288"/>
          <p14:tracePt t="171620" x="5983288" y="2890838"/>
          <p14:tracePt t="171623" x="6073775" y="2846388"/>
          <p14:tracePt t="171626" x="6118225" y="2779713"/>
          <p14:tracePt t="171628" x="6162675" y="2755900"/>
          <p14:tracePt t="171632" x="6184900" y="2711450"/>
          <p14:tracePt t="171634" x="6208713" y="2689225"/>
          <p14:tracePt t="171638" x="6208713" y="2644775"/>
          <p14:tracePt t="171642" x="6208713" y="2600325"/>
          <p14:tracePt t="171646" x="6208713" y="2578100"/>
          <p14:tracePt t="171651" x="6208713" y="2532063"/>
          <p14:tracePt t="171654" x="6184900" y="2509838"/>
          <p14:tracePt t="171657" x="6184900" y="2487613"/>
          <p14:tracePt t="171660" x="6162675" y="2465388"/>
          <p14:tracePt t="171664" x="6118225" y="2420938"/>
          <p14:tracePt t="171670" x="6073775" y="2398713"/>
          <p14:tracePt t="171675" x="5961063" y="2308225"/>
          <p14:tracePt t="171680" x="5803900" y="2241550"/>
          <p14:tracePt t="171685" x="5692775" y="2197100"/>
          <p14:tracePt t="171689" x="5491163" y="2106613"/>
          <p14:tracePt t="171694" x="5176838" y="2039938"/>
          <p14:tracePt t="171698" x="5019675" y="1993900"/>
          <p14:tracePt t="171703" x="4864100" y="1949450"/>
          <p14:tracePt t="171708" x="4392613" y="1882775"/>
          <p14:tracePt t="171715" x="4056063" y="1838325"/>
          <p14:tracePt t="171720" x="3854450" y="1816100"/>
          <p14:tracePt t="171723" x="3630613" y="1792288"/>
          <p14:tracePt t="171726" x="3473450" y="1792288"/>
          <p14:tracePt t="171730" x="3271838" y="1792288"/>
          <p14:tracePt t="171734" x="3114675" y="1792288"/>
          <p14:tracePt t="171744" x="2779713" y="1792288"/>
          <p14:tracePt t="171747" x="2733675" y="1792288"/>
          <p14:tracePt t="171750" x="2578100" y="1792288"/>
          <p14:tracePt t="171753" x="2532063" y="1792288"/>
          <p14:tracePt t="171756" x="2398713" y="1792288"/>
          <p14:tracePt t="171759" x="2352675" y="1792288"/>
          <p14:tracePt t="171762" x="2219325" y="1792288"/>
          <p14:tracePt t="171764" x="2173288" y="1816100"/>
          <p14:tracePt t="171766" x="2151063" y="1816100"/>
          <p14:tracePt t="171767" x="2084388" y="1838325"/>
          <p14:tracePt t="171771" x="2017713" y="1860550"/>
          <p14:tracePt t="171772" x="1971675" y="1860550"/>
          <p14:tracePt t="171774" x="1927225" y="1882775"/>
          <p14:tracePt t="171776" x="1882775" y="1905000"/>
          <p14:tracePt t="171778" x="1860550" y="1927225"/>
          <p14:tracePt t="171780" x="1792288" y="1927225"/>
          <p14:tracePt t="171781" x="1725613" y="1971675"/>
          <p14:tracePt t="171783" x="1681163" y="1993900"/>
          <p14:tracePt t="171786" x="1636713" y="2017713"/>
          <p14:tracePt t="171788" x="1590675" y="2039938"/>
          <p14:tracePt t="171790" x="1524000" y="2084388"/>
          <p14:tracePt t="171791" x="1479550" y="2128838"/>
          <p14:tracePt t="171795" x="1435100" y="2151063"/>
          <p14:tracePt t="171796" x="1389063" y="2197100"/>
          <p14:tracePt t="171798" x="1344613" y="2241550"/>
          <p14:tracePt t="171801" x="1255713" y="2330450"/>
          <p14:tracePt t="171803" x="1231900" y="2352675"/>
          <p14:tracePt t="171805" x="1187450" y="2398713"/>
          <p14:tracePt t="171807" x="1165225" y="2465388"/>
          <p14:tracePt t="171810" x="1143000" y="2509838"/>
          <p14:tracePt t="171812" x="1120775" y="2578100"/>
          <p14:tracePt t="171815" x="1098550" y="2689225"/>
          <p14:tracePt t="171817" x="1098550" y="2733675"/>
          <p14:tracePt t="171820" x="1098550" y="2801938"/>
          <p14:tracePt t="171822" x="1098550" y="2846388"/>
          <p14:tracePt t="171823" x="1098550" y="2913063"/>
          <p14:tracePt t="171825" x="1120775" y="2959100"/>
          <p14:tracePt t="171827" x="1165225" y="3048000"/>
          <p14:tracePt t="171829" x="1187450" y="3114675"/>
          <p14:tracePt t="171831" x="1231900" y="3205163"/>
          <p14:tracePt t="171834" x="1277938" y="3271838"/>
          <p14:tracePt t="171837" x="1389063" y="3384550"/>
          <p14:tracePt t="171840" x="1435100" y="3429000"/>
          <p14:tracePt t="171843" x="1590675" y="3541713"/>
          <p14:tracePt t="171845" x="1681163" y="3586163"/>
          <p14:tracePt t="171847" x="1816100" y="3652838"/>
          <p14:tracePt t="171849" x="1905000" y="3697288"/>
          <p14:tracePt t="171851" x="2017713" y="3721100"/>
          <p14:tracePt t="171853" x="2084388" y="3765550"/>
          <p14:tracePt t="171856" x="2241550" y="3810000"/>
          <p14:tracePt t="171859" x="2465388" y="3876675"/>
          <p14:tracePt t="171861" x="2644775" y="3922713"/>
          <p14:tracePt t="171863" x="2801938" y="3944938"/>
          <p14:tracePt t="171865" x="2913063" y="3967163"/>
          <p14:tracePt t="171867" x="3003550" y="3989388"/>
          <p14:tracePt t="171871" x="3271838" y="4033838"/>
          <p14:tracePt t="171873" x="3429000" y="4033838"/>
          <p14:tracePt t="171875" x="3563938" y="4033838"/>
          <p14:tracePt t="171877" x="3697288" y="4033838"/>
          <p14:tracePt t="171879" x="3876675" y="4033838"/>
          <p14:tracePt t="171881" x="4056063" y="4033838"/>
          <p14:tracePt t="171883" x="4235450" y="4033838"/>
          <p14:tracePt t="171885" x="4414838" y="4033838"/>
          <p14:tracePt t="171888" x="4594225" y="4033838"/>
          <p14:tracePt t="171889" x="4773613" y="4033838"/>
          <p14:tracePt t="171891" x="4997450" y="4033838"/>
          <p14:tracePt t="171893" x="5154613" y="4011613"/>
          <p14:tracePt t="171895" x="5334000" y="3989388"/>
          <p14:tracePt t="171897" x="5513388" y="3967163"/>
          <p14:tracePt t="171899" x="5737225" y="3898900"/>
          <p14:tracePt t="171901" x="5916613" y="3854450"/>
          <p14:tracePt t="171904" x="6073775" y="3832225"/>
          <p14:tracePt t="171906" x="6253163" y="3787775"/>
          <p14:tracePt t="171907" x="6432550" y="3743325"/>
          <p14:tracePt t="171909" x="6634163" y="3697288"/>
          <p14:tracePt t="171911" x="6791325" y="3652838"/>
          <p14:tracePt t="171913" x="6946900" y="3608388"/>
          <p14:tracePt t="171915" x="7104063" y="3563938"/>
          <p14:tracePt t="171917" x="7216775" y="3517900"/>
          <p14:tracePt t="171920" x="7396163" y="3473450"/>
          <p14:tracePt t="171922" x="7507288" y="3429000"/>
          <p14:tracePt t="171924" x="7642225" y="3384550"/>
          <p14:tracePt t="171926" x="7708900" y="3362325"/>
          <p14:tracePt t="171927" x="7821613" y="3316288"/>
          <p14:tracePt t="171929" x="7912100" y="3271838"/>
          <p14:tracePt t="171931" x="8001000" y="3227388"/>
          <p14:tracePt t="171933" x="8067675" y="3205163"/>
          <p14:tracePt t="171935" x="8135938" y="3136900"/>
          <p14:tracePt t="171937" x="8202613" y="3114675"/>
          <p14:tracePt t="171939" x="8247063" y="3070225"/>
          <p14:tracePt t="171941" x="8269288" y="3048000"/>
          <p14:tracePt t="171943" x="8337550" y="2981325"/>
          <p14:tracePt t="171945" x="8359775" y="2935288"/>
          <p14:tracePt t="171947" x="8404225" y="2913063"/>
          <p14:tracePt t="171949" x="8404225" y="2868613"/>
          <p14:tracePt t="171951" x="8426450" y="2824163"/>
          <p14:tracePt t="171954" x="8448675" y="2801938"/>
          <p14:tracePt t="171955" x="8448675" y="2755900"/>
          <p14:tracePt t="171958" x="8448675" y="2711450"/>
          <p14:tracePt t="171960" x="8448675" y="2667000"/>
          <p14:tracePt t="171963" x="8448675" y="2622550"/>
          <p14:tracePt t="171965" x="8448675" y="2600325"/>
          <p14:tracePt t="171967" x="8448675" y="2578100"/>
          <p14:tracePt t="171971" x="8426450" y="2532063"/>
          <p14:tracePt t="171972" x="8426450" y="2487613"/>
          <p14:tracePt t="171975" x="8382000" y="2420938"/>
          <p14:tracePt t="171977" x="8337550" y="2352675"/>
          <p14:tracePt t="171979" x="8293100" y="2308225"/>
          <p14:tracePt t="171981" x="8269288" y="2286000"/>
          <p14:tracePt t="171983" x="8224838" y="2219325"/>
          <p14:tracePt t="171985" x="8113713" y="2173288"/>
          <p14:tracePt t="171988" x="8045450" y="2106613"/>
          <p14:tracePt t="171990" x="7978775" y="2084388"/>
          <p14:tracePt t="171991" x="7934325" y="2039938"/>
          <p14:tracePt t="171993" x="7843838" y="1993900"/>
          <p14:tracePt t="171995" x="7777163" y="1971675"/>
          <p14:tracePt t="171997" x="7686675" y="1927225"/>
          <p14:tracePt t="171999" x="7575550" y="1882775"/>
          <p14:tracePt t="172001" x="7462838" y="1838325"/>
          <p14:tracePt t="172003" x="7373938" y="1816100"/>
          <p14:tracePt t="172007" x="7216775" y="1770063"/>
          <p14:tracePt t="172008" x="7081838" y="1770063"/>
          <p14:tracePt t="172009" x="6992938" y="1747838"/>
          <p14:tracePt t="172011" x="6880225" y="1725613"/>
          <p14:tracePt t="172013" x="6700838" y="1681163"/>
          <p14:tracePt t="172015" x="6565900" y="1658938"/>
          <p14:tracePt t="172017" x="6454775" y="1636713"/>
          <p14:tracePt t="172020" x="6319838" y="1612900"/>
          <p14:tracePt t="172022" x="6208713" y="1590675"/>
          <p14:tracePt t="172024" x="6073775" y="1568450"/>
          <p14:tracePt t="172026" x="5961063" y="1568450"/>
          <p14:tracePt t="172027" x="5827713" y="1546225"/>
          <p14:tracePt t="172029" x="5715000" y="1546225"/>
          <p14:tracePt t="172031" x="5580063" y="1546225"/>
          <p14:tracePt t="172033" x="5422900" y="1546225"/>
          <p14:tracePt t="172035" x="5289550" y="1546225"/>
          <p14:tracePt t="172038" x="5154613" y="1546225"/>
          <p14:tracePt t="172040" x="5041900" y="1546225"/>
          <p14:tracePt t="172042" x="4886325" y="1546225"/>
          <p14:tracePt t="172043" x="4729163" y="1546225"/>
          <p14:tracePt t="172045" x="4616450" y="1568450"/>
          <p14:tracePt t="172047" x="4483100" y="1590675"/>
          <p14:tracePt t="172049" x="4370388" y="1590675"/>
          <p14:tracePt t="172051" x="4235450" y="1612900"/>
          <p14:tracePt t="172053" x="4146550" y="1636713"/>
          <p14:tracePt t="172056" x="4011613" y="1658938"/>
          <p14:tracePt t="172058" x="3922713" y="1681163"/>
          <p14:tracePt t="172059" x="3810000" y="1725613"/>
          <p14:tracePt t="172061" x="3743325" y="1770063"/>
          <p14:tracePt t="172063" x="3630613" y="1816100"/>
          <p14:tracePt t="172065" x="3563938" y="1838325"/>
          <p14:tracePt t="172067" x="3495675" y="1882775"/>
          <p14:tracePt t="172070" x="3429000" y="1905000"/>
          <p14:tracePt t="172072" x="3362325" y="1927225"/>
          <p14:tracePt t="172074" x="3316288" y="1971675"/>
          <p14:tracePt t="172076" x="3294063" y="1993900"/>
          <p14:tracePt t="172077" x="3249613" y="2039938"/>
          <p14:tracePt t="172079" x="3205163" y="2062163"/>
          <p14:tracePt t="172081" x="3160713" y="2106613"/>
          <p14:tracePt t="172083" x="3136900" y="2128838"/>
          <p14:tracePt t="172085" x="3114675" y="2173288"/>
          <p14:tracePt t="172088" x="3070225" y="2219325"/>
          <p14:tracePt t="172089" x="3048000" y="2241550"/>
          <p14:tracePt t="172092" x="3048000" y="2263775"/>
          <p14:tracePt t="172093" x="3025775" y="2330450"/>
          <p14:tracePt t="172095" x="3025775" y="2352675"/>
          <p14:tracePt t="172097" x="3025775" y="2374900"/>
          <p14:tracePt t="172099" x="3025775" y="2398713"/>
          <p14:tracePt t="172101" x="3025775" y="2443163"/>
          <p14:tracePt t="172103" x="3025775" y="2465388"/>
          <p14:tracePt t="172105" x="3025775" y="2487613"/>
          <p14:tracePt t="172107" x="3025775" y="2532063"/>
          <p14:tracePt t="172109" x="3025775" y="2578100"/>
          <p14:tracePt t="172111" x="3025775" y="2600325"/>
          <p14:tracePt t="172113" x="3025775" y="2622550"/>
          <p14:tracePt t="172115" x="3048000" y="2689225"/>
          <p14:tracePt t="172117" x="3070225" y="2733675"/>
          <p14:tracePt t="172120" x="3092450" y="2755900"/>
          <p14:tracePt t="172122" x="3092450" y="2801938"/>
          <p14:tracePt t="172123" x="3114675" y="2868613"/>
          <p14:tracePt t="172125" x="3136900" y="2890838"/>
          <p14:tracePt t="172127" x="3136900" y="2913063"/>
          <p14:tracePt t="172129" x="3182938" y="2981325"/>
          <p14:tracePt t="172131" x="3205163" y="3025775"/>
          <p14:tracePt t="172133" x="3227388" y="3048000"/>
          <p14:tracePt t="172135" x="3249613" y="3092450"/>
          <p14:tracePt t="172138" x="3294063" y="3136900"/>
          <p14:tracePt t="172140" x="3316288" y="3182938"/>
          <p14:tracePt t="172141" x="3362325" y="3227388"/>
          <p14:tracePt t="172143" x="3384550" y="3249613"/>
          <p14:tracePt t="172145" x="3406775" y="3271838"/>
          <p14:tracePt t="172147" x="3429000" y="3316288"/>
          <p14:tracePt t="172149" x="3473450" y="3340100"/>
          <p14:tracePt t="172151" x="3517900" y="3384550"/>
          <p14:tracePt t="172153" x="3563938" y="3429000"/>
          <p14:tracePt t="172155" x="3608388" y="3451225"/>
          <p14:tracePt t="172157" x="3630613" y="3495675"/>
          <p14:tracePt t="172159" x="3675063" y="3517900"/>
          <p14:tracePt t="172161" x="3743325" y="3541713"/>
          <p14:tracePt t="172163" x="3765550" y="3563938"/>
          <p14:tracePt t="172165" x="3787775" y="3586163"/>
          <p14:tracePt t="172167" x="3876675" y="3630613"/>
          <p14:tracePt t="172170" x="3922713" y="3652838"/>
          <p14:tracePt t="172172" x="3967163" y="3652838"/>
          <p14:tracePt t="172173" x="4011613" y="3675063"/>
          <p14:tracePt t="172175" x="4078288" y="3721100"/>
          <p14:tracePt t="172177" x="4146550" y="3721100"/>
          <p14:tracePt t="172179" x="4191000" y="3743325"/>
          <p14:tracePt t="172181" x="4235450" y="3765550"/>
          <p14:tracePt t="172183" x="4303713" y="3787775"/>
          <p14:tracePt t="172185" x="4370388" y="3810000"/>
          <p14:tracePt t="172188" x="4414838" y="3832225"/>
          <p14:tracePt t="172189" x="4505325" y="3854450"/>
          <p14:tracePt t="172192" x="4572000" y="3876675"/>
          <p14:tracePt t="172193" x="4616450" y="3898900"/>
          <p14:tracePt t="172195" x="4660900" y="3922713"/>
          <p14:tracePt t="172197" x="4729163" y="3922713"/>
          <p14:tracePt t="172199" x="4773613" y="3944938"/>
          <p14:tracePt t="172201" x="4840288" y="3967163"/>
          <p14:tracePt t="172204" x="4864100" y="3967163"/>
          <p14:tracePt t="172205" x="4908550" y="3989388"/>
          <p14:tracePt t="172208" x="4930775" y="3989388"/>
          <p14:tracePt t="172209" x="4975225" y="4011613"/>
          <p14:tracePt t="172211" x="5019675" y="4033838"/>
          <p14:tracePt t="172213" x="5041900" y="4033838"/>
          <p14:tracePt t="172215" x="5065713" y="4033838"/>
          <p14:tracePt t="172217" x="5087938" y="4033838"/>
          <p14:tracePt t="172220" x="5110163" y="4033838"/>
          <p14:tracePt t="172223" x="5132388" y="4033838"/>
          <p14:tracePt t="172225" x="5154613" y="4033838"/>
          <p14:tracePt t="172239" x="5176838" y="4033838"/>
          <p14:tracePt t="172247" x="5176838" y="4011613"/>
          <p14:tracePt t="172249" x="5154613" y="4011613"/>
          <p14:tracePt t="172251" x="5132388" y="4011613"/>
          <p14:tracePt t="172255" x="5110163" y="4011613"/>
          <p14:tracePt t="172257" x="5087938" y="4011613"/>
          <p14:tracePt t="172259" x="5065713" y="4011613"/>
          <p14:tracePt t="172261" x="5041900" y="4011613"/>
          <p14:tracePt t="172263" x="5019675" y="4011613"/>
          <p14:tracePt t="172267" x="4997450" y="4011613"/>
          <p14:tracePt t="172270" x="4975225" y="4011613"/>
          <p14:tracePt t="172272" x="4953000" y="4011613"/>
          <p14:tracePt t="172273" x="4930775" y="4011613"/>
          <p14:tracePt t="172277" x="4908550" y="4011613"/>
          <p14:tracePt t="172279" x="4886325" y="4011613"/>
          <p14:tracePt t="172285" x="4864100" y="4011613"/>
          <p14:tracePt t="172291" x="4840288" y="4011613"/>
          <p14:tracePt t="172405" x="4818063" y="4011613"/>
          <p14:tracePt t="172569" x="4818063" y="4033838"/>
          <p14:tracePt t="172583" x="4818063" y="4056063"/>
          <p14:tracePt t="172601" x="4818063" y="4078288"/>
          <p14:tracePt t="172615" x="4818063" y="4102100"/>
          <p14:tracePt t="172640" x="4840288" y="4102100"/>
          <p14:tracePt t="172644" x="4864100" y="4102100"/>
          <p14:tracePt t="172650" x="4886325" y="4102100"/>
          <p14:tracePt t="172654" x="4930775" y="4102100"/>
          <p14:tracePt t="172662" x="4975225" y="4102100"/>
          <p14:tracePt t="172666" x="4997450" y="4102100"/>
          <p14:tracePt t="172670" x="5019675" y="4102100"/>
          <p14:tracePt t="172678" x="5065713" y="4078288"/>
          <p14:tracePt t="172681" x="5087938" y="4078288"/>
          <p14:tracePt t="172685" x="5110163" y="4056063"/>
          <p14:tracePt t="172692" x="5154613" y="4011613"/>
          <p14:tracePt t="172697" x="5221288" y="3989388"/>
          <p14:tracePt t="172700" x="5267325" y="3967163"/>
          <p14:tracePt t="172705" x="5311775" y="3922713"/>
          <p14:tracePt t="172710" x="5400675" y="3854450"/>
          <p14:tracePt t="172714" x="5422900" y="3810000"/>
          <p14:tracePt t="172718" x="5468938" y="3765550"/>
          <p14:tracePt t="172722" x="5513388" y="3697288"/>
          <p14:tracePt t="172727" x="5535613" y="3630613"/>
          <p14:tracePt t="172731" x="5580063" y="3563938"/>
          <p14:tracePt t="172735" x="5602288" y="3517900"/>
          <p14:tracePt t="172741" x="5626100" y="3429000"/>
          <p14:tracePt t="172746" x="5648325" y="3340100"/>
          <p14:tracePt t="172749" x="5648325" y="3294063"/>
          <p14:tracePt t="172754" x="5670550" y="3136900"/>
          <p14:tracePt t="172761" x="5670550" y="3025775"/>
          <p14:tracePt t="172765" x="5670550" y="2981325"/>
          <p14:tracePt t="172768" x="5626100" y="2868613"/>
          <p14:tracePt t="172770" x="5602288" y="2846388"/>
          <p14:tracePt t="172774" x="5535613" y="2779713"/>
          <p14:tracePt t="172778" x="5491163" y="2733675"/>
          <p14:tracePt t="172781" x="5378450" y="2667000"/>
          <p14:tracePt t="172784" x="5334000" y="2644775"/>
          <p14:tracePt t="172788" x="5199063" y="2578100"/>
          <p14:tracePt t="172790" x="5154613" y="2554288"/>
          <p14:tracePt t="172793" x="5110163" y="2532063"/>
          <p14:tracePt t="172796" x="4953000" y="2465388"/>
          <p14:tracePt t="172800" x="4751388" y="2420938"/>
          <p14:tracePt t="172803" x="4684713" y="2398713"/>
          <p14:tracePt t="172806" x="4483100" y="2352675"/>
          <p14:tracePt t="172808" x="4392613" y="2330450"/>
          <p14:tracePt t="172810" x="4303713" y="2330450"/>
          <p14:tracePt t="172812" x="4191000" y="2330450"/>
          <p14:tracePt t="172815" x="3922713" y="2308225"/>
          <p14:tracePt t="172817" x="3832225" y="2308225"/>
          <p14:tracePt t="172820" x="3743325" y="2308225"/>
          <p14:tracePt t="172822" x="3563938" y="2308225"/>
          <p14:tracePt t="172824" x="3429000" y="2308225"/>
          <p14:tracePt t="172826" x="3316288" y="2308225"/>
          <p14:tracePt t="172828" x="3136900" y="2308225"/>
          <p14:tracePt t="172830" x="2981325" y="2308225"/>
          <p14:tracePt t="172832" x="2868613" y="2308225"/>
          <p14:tracePt t="172834" x="2689225" y="2308225"/>
          <p14:tracePt t="172836" x="2532063" y="2308225"/>
          <p14:tracePt t="172838" x="2398713" y="2308225"/>
          <p14:tracePt t="172841" x="2197100" y="2308225"/>
          <p14:tracePt t="172843" x="2106613" y="2308225"/>
          <p14:tracePt t="172845" x="1971675" y="2308225"/>
          <p14:tracePt t="172847" x="1838325" y="2330450"/>
          <p14:tracePt t="172849" x="1725613" y="2352675"/>
          <p14:tracePt t="172851" x="1590675" y="2374900"/>
          <p14:tracePt t="172853" x="1501775" y="2398713"/>
          <p14:tracePt t="172856" x="1389063" y="2420938"/>
          <p14:tracePt t="172858" x="1300163" y="2465388"/>
          <p14:tracePt t="172860" x="1187450" y="2509838"/>
          <p14:tracePt t="172862" x="1098550" y="2532063"/>
          <p14:tracePt t="172864" x="1030288" y="2554288"/>
          <p14:tracePt t="172865" x="941388" y="2600325"/>
          <p14:tracePt t="172867" x="896938" y="2622550"/>
          <p14:tracePt t="172874" x="739775" y="2733675"/>
          <p14:tracePt t="172878" x="695325" y="2801938"/>
          <p14:tracePt t="172881" x="673100" y="2846388"/>
          <p14:tracePt t="172884" x="627063" y="2913063"/>
          <p14:tracePt t="172888" x="627063" y="2981325"/>
          <p14:tracePt t="172891" x="627063" y="3003550"/>
          <p14:tracePt t="172893" x="627063" y="3048000"/>
          <p14:tracePt t="172895" x="627063" y="3114675"/>
          <p14:tracePt t="172900" x="649288" y="3182938"/>
          <p14:tracePt t="172904" x="695325" y="3249613"/>
          <p14:tracePt t="172909" x="762000" y="3362325"/>
          <p14:tracePt t="172912" x="874713" y="3451225"/>
          <p14:tracePt t="172916" x="1008063" y="3541713"/>
          <p14:tracePt t="172918" x="1076325" y="3563938"/>
          <p14:tracePt t="172921" x="1231900" y="3675063"/>
          <p14:tracePt t="172924" x="1300163" y="3675063"/>
          <p14:tracePt t="172926" x="1366838" y="3697288"/>
          <p14:tracePt t="172928" x="1479550" y="3743325"/>
          <p14:tracePt t="172930" x="1546225" y="3765550"/>
          <p14:tracePt t="172932" x="1612900" y="3765550"/>
          <p14:tracePt t="172934" x="1747838" y="3787775"/>
          <p14:tracePt t="172938" x="1927225" y="3832225"/>
          <p14:tracePt t="172942" x="2151063" y="3854450"/>
          <p14:tracePt t="172946" x="2374900" y="3876675"/>
          <p14:tracePt t="172949" x="2644775" y="3876675"/>
          <p14:tracePt t="172952" x="2733675" y="3876675"/>
          <p14:tracePt t="172955" x="2824163" y="3876675"/>
          <p14:tracePt t="172956" x="3003550" y="3876675"/>
          <p14:tracePt t="172958" x="3136900" y="3876675"/>
          <p14:tracePt t="172962" x="3429000" y="3876675"/>
          <p14:tracePt t="172965" x="3675063" y="3876675"/>
          <p14:tracePt t="172969" x="3854450" y="3876675"/>
          <p14:tracePt t="172972" x="4102100" y="3876675"/>
          <p14:tracePt t="172975" x="4191000" y="3876675"/>
          <p14:tracePt t="172977" x="4505325" y="3832225"/>
          <p14:tracePt t="172980" x="4616450" y="3832225"/>
          <p14:tracePt t="172982" x="4818063" y="3810000"/>
          <p14:tracePt t="172984" x="4930775" y="3787775"/>
          <p14:tracePt t="172986" x="5065713" y="3765550"/>
          <p14:tracePt t="172990" x="5311775" y="3697288"/>
          <p14:tracePt t="172994" x="5513388" y="3630613"/>
          <p14:tracePt t="172995" x="5648325" y="3586163"/>
          <p14:tracePt t="172998" x="5737225" y="3541713"/>
          <p14:tracePt t="172999" x="5827713" y="3495675"/>
          <p14:tracePt t="173002" x="5894388" y="3473450"/>
          <p14:tracePt t="173007" x="6073775" y="3384550"/>
          <p14:tracePt t="173009" x="6118225" y="3362325"/>
          <p14:tracePt t="173012" x="6253163" y="3271838"/>
          <p14:tracePt t="173014" x="6297613" y="3227388"/>
          <p14:tracePt t="173015" x="6342063" y="3182938"/>
          <p14:tracePt t="173017" x="6388100" y="3136900"/>
          <p14:tracePt t="173023" x="6454775" y="3070225"/>
          <p14:tracePt t="173025" x="6521450" y="2981325"/>
          <p14:tracePt t="173027" x="6543675" y="2959100"/>
          <p14:tracePt t="173031" x="6565900" y="2913063"/>
          <p14:tracePt t="173032" x="6565900" y="2890838"/>
          <p14:tracePt t="173035" x="6565900" y="2868613"/>
          <p14:tracePt t="173037" x="6589713" y="2779713"/>
          <p14:tracePt t="173041" x="6589713" y="2733675"/>
          <p14:tracePt t="173044" x="6589713" y="2689225"/>
          <p14:tracePt t="173046" x="6589713" y="2644775"/>
          <p14:tracePt t="173050" x="6589713" y="2578100"/>
          <p14:tracePt t="173052" x="6565900" y="2554288"/>
          <p14:tracePt t="173054" x="6543675" y="2509838"/>
          <p14:tracePt t="173056" x="6521450" y="2465388"/>
          <p14:tracePt t="173058" x="6499225" y="2420938"/>
          <p14:tracePt t="173060" x="6454775" y="2374900"/>
          <p14:tracePt t="173062" x="6410325" y="2330450"/>
          <p14:tracePt t="173064" x="6388100" y="2286000"/>
          <p14:tracePt t="173066" x="6319838" y="2263775"/>
          <p14:tracePt t="173067" x="6253163" y="2197100"/>
          <p14:tracePt t="173074" x="6096000" y="2084388"/>
          <p14:tracePt t="173076" x="6007100" y="2017713"/>
          <p14:tracePt t="173078" x="5938838" y="1971675"/>
          <p14:tracePt t="173082" x="5781675" y="1905000"/>
          <p14:tracePt t="173084" x="5648325" y="1838325"/>
          <p14:tracePt t="173090" x="5245100" y="1703388"/>
          <p14:tracePt t="173092" x="5110163" y="1658938"/>
          <p14:tracePt t="173094" x="4997450" y="1636713"/>
          <p14:tracePt t="173100" x="4616450" y="1546225"/>
          <p14:tracePt t="173102" x="4527550" y="1524000"/>
          <p14:tracePt t="173104" x="4348163" y="1479550"/>
          <p14:tracePt t="173106" x="4213225" y="1457325"/>
          <p14:tracePt t="173108" x="4102100" y="1435100"/>
          <p14:tracePt t="173110" x="3989388" y="1435100"/>
          <p14:tracePt t="173112" x="3810000" y="1435100"/>
          <p14:tracePt t="173113" x="3697288" y="1435100"/>
          <p14:tracePt t="173115" x="3586163" y="1435100"/>
          <p14:tracePt t="173117" x="3406775" y="1435100"/>
          <p14:tracePt t="173122" x="3182938" y="1435100"/>
          <p14:tracePt t="173126" x="2959100" y="1435100"/>
          <p14:tracePt t="173128" x="2868613" y="1435100"/>
          <p14:tracePt t="173131" x="2644775" y="1457325"/>
          <p14:tracePt t="173133" x="2554288" y="1479550"/>
          <p14:tracePt t="173137" x="2374900" y="1546225"/>
          <p14:tracePt t="173140" x="2308225" y="1568450"/>
          <p14:tracePt t="173141" x="2241550" y="1612900"/>
          <p14:tracePt t="173143" x="2197100" y="1636713"/>
          <p14:tracePt t="173146" x="2084388" y="1681163"/>
          <p14:tracePt t="173148" x="2017713" y="1725613"/>
          <p14:tracePt t="173151" x="1971675" y="1747838"/>
          <p14:tracePt t="173154" x="1838325" y="1838325"/>
          <p14:tracePt t="173158" x="1770063" y="1905000"/>
          <p14:tracePt t="173160" x="1725613" y="1949450"/>
          <p14:tracePt t="173164" x="1636713" y="2039938"/>
          <p14:tracePt t="173166" x="1590675" y="2106613"/>
          <p14:tracePt t="173167" x="1568450" y="2128838"/>
          <p14:tracePt t="173172" x="1524000" y="2197100"/>
          <p14:tracePt t="173176" x="1479550" y="2286000"/>
          <p14:tracePt t="173178" x="1457325" y="2330450"/>
          <p14:tracePt t="173179" x="1457325" y="2374900"/>
          <p14:tracePt t="173181" x="1435100" y="2420938"/>
          <p14:tracePt t="173184" x="1435100" y="2465388"/>
          <p14:tracePt t="173186" x="1435100" y="2487613"/>
          <p14:tracePt t="173190" x="1435100" y="2600325"/>
          <p14:tracePt t="173192" x="1435100" y="2667000"/>
          <p14:tracePt t="173196" x="1435100" y="2755900"/>
          <p14:tracePt t="173198" x="1435100" y="2801938"/>
          <p14:tracePt t="173199" x="1457325" y="2846388"/>
          <p14:tracePt t="173201" x="1479550" y="2890838"/>
          <p14:tracePt t="173204" x="1501775" y="2935288"/>
          <p14:tracePt t="173206" x="1546225" y="2981325"/>
          <p14:tracePt t="173208" x="1546225" y="3025775"/>
          <p14:tracePt t="173209" x="1612900" y="3070225"/>
          <p14:tracePt t="173211" x="1681163" y="3136900"/>
          <p14:tracePt t="173213" x="1747838" y="3205163"/>
          <p14:tracePt t="173217" x="1770063" y="3227388"/>
          <p14:tracePt t="173219" x="1838325" y="3294063"/>
          <p14:tracePt t="173224" x="2017713" y="3362325"/>
          <p14:tracePt t="173228" x="2151063" y="3429000"/>
          <p14:tracePt t="173229" x="2197100" y="3451225"/>
          <p14:tracePt t="173233" x="2352675" y="3517900"/>
          <p14:tracePt t="173236" x="2420938" y="3541713"/>
          <p14:tracePt t="173240" x="2622550" y="3563938"/>
          <p14:tracePt t="173242" x="2689225" y="3586163"/>
          <p14:tracePt t="173246" x="2890838" y="3630613"/>
          <p14:tracePt t="173247" x="2981325" y="3630613"/>
          <p14:tracePt t="173249" x="3070225" y="3630613"/>
          <p14:tracePt t="173252" x="3182938" y="3630613"/>
          <p14:tracePt t="173256" x="3384550" y="3630613"/>
          <p14:tracePt t="173258" x="3451225" y="3630613"/>
          <p14:tracePt t="173260" x="3563938" y="3630613"/>
          <p14:tracePt t="173263" x="3652838" y="3630613"/>
          <p14:tracePt t="173264" x="3743325" y="3630613"/>
          <p14:tracePt t="173266" x="3898900" y="3630613"/>
          <p14:tracePt t="173268" x="4011613" y="3630613"/>
          <p14:tracePt t="173272" x="4235450" y="3630613"/>
          <p14:tracePt t="173275" x="4437063" y="3630613"/>
          <p14:tracePt t="173278" x="4505325" y="3608388"/>
          <p14:tracePt t="173279" x="4660900" y="3586163"/>
          <p14:tracePt t="173282" x="4773613" y="3563938"/>
          <p14:tracePt t="173285" x="4864100" y="3541713"/>
          <p14:tracePt t="173290" x="5154613" y="3495675"/>
          <p14:tracePt t="173293" x="5334000" y="3429000"/>
          <p14:tracePt t="173296" x="5400675" y="3406775"/>
          <p14:tracePt t="173297" x="5468938" y="3384550"/>
          <p14:tracePt t="173300" x="5580063" y="3340100"/>
          <p14:tracePt t="173302" x="5648325" y="3294063"/>
          <p14:tracePt t="173307" x="5737225" y="3271838"/>
          <p14:tracePt t="173308" x="5803900" y="3227388"/>
          <p14:tracePt t="173312" x="5916613" y="3160713"/>
          <p14:tracePt t="173314" x="5961063" y="3136900"/>
          <p14:tracePt t="173315" x="6007100" y="3092450"/>
          <p14:tracePt t="173317" x="6029325" y="3070225"/>
          <p14:tracePt t="173322" x="6073775" y="3003550"/>
          <p14:tracePt t="173325" x="6096000" y="2981325"/>
          <p14:tracePt t="173328" x="6118225" y="2935288"/>
          <p14:tracePt t="173330" x="6140450" y="2913063"/>
          <p14:tracePt t="173334" x="6140450" y="2890838"/>
          <p14:tracePt t="173336" x="6140450" y="2868613"/>
          <p14:tracePt t="173340" x="6140450" y="2801938"/>
          <p14:tracePt t="173342" x="6140450" y="2779713"/>
          <p14:tracePt t="173346" x="6140450" y="2733675"/>
          <p14:tracePt t="173348" x="6140450" y="2711450"/>
          <p14:tracePt t="173349" x="6140450" y="2689225"/>
          <p14:tracePt t="173351" x="6118225" y="2667000"/>
          <p14:tracePt t="173353" x="6118225" y="2644775"/>
          <p14:tracePt t="173356" x="6096000" y="2622550"/>
          <p14:tracePt t="173358" x="6096000" y="2600325"/>
          <p14:tracePt t="173359" x="6051550" y="2578100"/>
          <p14:tracePt t="173361" x="6029325" y="2532063"/>
          <p14:tracePt t="173363" x="6007100" y="2532063"/>
          <p14:tracePt t="173366" x="5983288" y="2487613"/>
          <p14:tracePt t="173368" x="5938838" y="2465388"/>
          <p14:tracePt t="173373" x="5872163" y="2398713"/>
          <p14:tracePt t="173374" x="5827713" y="2374900"/>
          <p14:tracePt t="173378" x="5759450" y="2330450"/>
          <p14:tracePt t="173382" x="5670550" y="2263775"/>
          <p14:tracePt t="173383" x="5626100" y="2241550"/>
          <p14:tracePt t="173385" x="5557838" y="2241550"/>
          <p14:tracePt t="173388" x="5513388" y="2197100"/>
          <p14:tracePt t="173390" x="5468938" y="2173288"/>
          <p14:tracePt t="173392" x="5422900" y="2151063"/>
          <p14:tracePt t="173394" x="5378450" y="2128838"/>
          <p14:tracePt t="173395" x="5311775" y="2106613"/>
          <p14:tracePt t="173397" x="5267325" y="2106613"/>
          <p14:tracePt t="173400" x="5245100" y="2084388"/>
          <p14:tracePt t="173403" x="5199063" y="2062163"/>
          <p14:tracePt t="173408" x="5087938" y="1993900"/>
          <p14:tracePt t="173412" x="4997450" y="1993900"/>
          <p14:tracePt t="173416" x="4975225" y="1993900"/>
          <p14:tracePt t="173418" x="4953000" y="1993900"/>
          <p14:tracePt t="173422" x="4930775" y="1993900"/>
          <p14:tracePt t="173430" x="4908550" y="1971675"/>
          <p14:tracePt t="173503" x="4930775" y="1993900"/>
          <p14:tracePt t="173511" x="5041900" y="2128838"/>
          <p14:tracePt t="173516" x="5132388" y="2219325"/>
          <p14:tracePt t="173521" x="5199063" y="2286000"/>
          <p14:tracePt t="173525" x="5289550" y="2352675"/>
          <p14:tracePt t="173529" x="5334000" y="2398713"/>
          <p14:tracePt t="173533" x="5446713" y="2465388"/>
          <p14:tracePt t="173537" x="5468938" y="2487613"/>
          <p14:tracePt t="173542" x="5692775" y="2644775"/>
          <p14:tracePt t="173547" x="5827713" y="2733675"/>
          <p14:tracePt t="173550" x="6007100" y="2824163"/>
          <p14:tracePt t="173554" x="6118225" y="2890838"/>
          <p14:tracePt t="173559" x="6388100" y="3048000"/>
          <p14:tracePt t="173562" x="6565900" y="3160713"/>
          <p14:tracePt t="173566" x="6745288" y="3249613"/>
          <p14:tracePt t="173570" x="6835775" y="3316288"/>
          <p14:tracePt t="173574" x="7059613" y="3429000"/>
          <p14:tracePt t="173579" x="7283450" y="3563938"/>
          <p14:tracePt t="173582" x="7485063" y="3675063"/>
          <p14:tracePt t="173586" x="7553325" y="3721100"/>
          <p14:tracePt t="173590" x="7866063" y="3854450"/>
          <p14:tracePt t="173594" x="8045450" y="3944938"/>
          <p14:tracePt t="173597" x="8113713" y="3967163"/>
          <p14:tracePt t="173600" x="8293100" y="4056063"/>
          <p14:tracePt t="173605" x="8448675" y="4124325"/>
          <p14:tracePt t="173609" x="8605838" y="4213225"/>
          <p14:tracePt t="173613" x="8718550" y="4279900"/>
          <p14:tracePt t="173618" x="8897938" y="4348163"/>
          <p14:tracePt t="173622" x="9009063" y="4414838"/>
          <p14:tracePt t="173626" x="9077325" y="4437063"/>
          <p14:tracePt t="173631" x="9166225" y="4483100"/>
          <p14:tracePt t="173634" x="9256713" y="4505325"/>
          <p14:tracePt t="173643" x="9367838" y="4549775"/>
          <p14:tracePt t="173646" x="9412288" y="4572000"/>
          <p14:tracePt t="173649" x="9458325" y="4594225"/>
          <p14:tracePt t="173653" x="9480550" y="4616450"/>
          <p14:tracePt t="173657" x="9547225" y="4660900"/>
          <p14:tracePt t="173662" x="9613900" y="4660900"/>
          <p14:tracePt t="173674" x="9726613" y="4684713"/>
          <p14:tracePt t="173684" x="9771063" y="4706938"/>
          <p14:tracePt t="173724" x="9793288" y="4706938"/>
          <p14:tracePt t="173732" x="9817100" y="4706938"/>
          <p14:tracePt t="173784" x="9839325" y="4706938"/>
          <p14:tracePt t="173796" x="9861550" y="4706938"/>
          <p14:tracePt t="173806" x="9883775" y="4706938"/>
          <p14:tracePt t="173810" x="9906000" y="4706938"/>
          <p14:tracePt t="173826" x="9928225" y="4706938"/>
          <p14:tracePt t="173832" x="9950450" y="4706938"/>
          <p14:tracePt t="173886" x="9928225" y="4706938"/>
          <p14:tracePt t="173889" x="9883775" y="4684713"/>
          <p14:tracePt t="173894" x="9861550" y="4684713"/>
          <p14:tracePt t="173897" x="9817100" y="4684713"/>
          <p14:tracePt t="173898" x="9793288" y="4660900"/>
          <p14:tracePt t="173900" x="9748838" y="4660900"/>
          <p14:tracePt t="173903" x="9682163" y="4660900"/>
          <p14:tracePt t="173907" x="9613900" y="4638675"/>
          <p14:tracePt t="173910" x="9569450" y="4638675"/>
          <p14:tracePt t="173912" x="9547225" y="4638675"/>
          <p14:tracePt t="173914" x="9480550" y="4638675"/>
          <p14:tracePt t="173916" x="9436100" y="4638675"/>
          <p14:tracePt t="173918" x="9412288" y="4616450"/>
          <p14:tracePt t="173920" x="9345613" y="4616450"/>
          <p14:tracePt t="173922" x="9301163" y="4616450"/>
          <p14:tracePt t="173924" x="9256713" y="4616450"/>
          <p14:tracePt t="173926" x="9210675" y="4616450"/>
          <p14:tracePt t="173928" x="9166225" y="4594225"/>
          <p14:tracePt t="173931" x="9099550" y="4594225"/>
          <p14:tracePt t="173933" x="9077325" y="4594225"/>
          <p14:tracePt t="173938" x="8986838" y="4572000"/>
          <p14:tracePt t="173941" x="8897938" y="4572000"/>
          <p14:tracePt t="173943" x="8875713" y="4572000"/>
          <p14:tracePt t="173946" x="8851900" y="4572000"/>
          <p14:tracePt t="173948" x="8829675" y="4572000"/>
          <p14:tracePt t="173949" x="8807450" y="4572000"/>
          <p14:tracePt t="173952" x="8785225" y="4572000"/>
          <p14:tracePt t="173958" x="8763000" y="4572000"/>
          <p14:tracePt t="173961" x="8740775" y="4572000"/>
          <p14:tracePt t="174127" x="8718550" y="4572000"/>
          <p14:tracePt t="174153" x="8718550" y="4549775"/>
          <p14:tracePt t="174156" x="8740775" y="4549775"/>
          <p14:tracePt t="174163" x="8763000" y="4549775"/>
          <p14:tracePt t="174170" x="8785225" y="4549775"/>
          <p14:tracePt t="174173" x="8807450" y="4549775"/>
          <p14:tracePt t="174179" x="8829675" y="4549775"/>
          <p14:tracePt t="174185" x="8851900" y="4549775"/>
          <p14:tracePt t="174191" x="8897938" y="4549775"/>
          <p14:tracePt t="174195" x="8920163" y="4549775"/>
          <p14:tracePt t="174200" x="8942388" y="4549775"/>
          <p14:tracePt t="174202" x="8964613" y="4549775"/>
          <p14:tracePt t="174204" x="8986838" y="4549775"/>
          <p14:tracePt t="174206" x="8986838" y="4527550"/>
          <p14:tracePt t="174207" x="9009063" y="4527550"/>
          <p14:tracePt t="174211" x="9031288" y="4527550"/>
          <p14:tracePt t="174213" x="9055100" y="4527550"/>
          <p14:tracePt t="174215" x="9077325" y="4527550"/>
          <p14:tracePt t="174217" x="9099550" y="4527550"/>
          <p14:tracePt t="174222" x="9121775" y="4527550"/>
          <p14:tracePt t="174223" x="9144000" y="4527550"/>
          <p14:tracePt t="174225" x="9166225" y="4527550"/>
          <p14:tracePt t="174227" x="9188450" y="4527550"/>
          <p14:tracePt t="174229" x="9210675" y="4527550"/>
          <p14:tracePt t="174231" x="9232900" y="4527550"/>
          <p14:tracePt t="174233" x="9256713" y="4527550"/>
          <p14:tracePt t="174235" x="9278938" y="4527550"/>
          <p14:tracePt t="174239" x="9301163" y="4527550"/>
          <p14:tracePt t="174241" x="9323388" y="4527550"/>
          <p14:tracePt t="174243" x="9345613" y="4527550"/>
          <p14:tracePt t="174247" x="9367838" y="4527550"/>
          <p14:tracePt t="174251" x="9412288" y="4527550"/>
          <p14:tracePt t="174257" x="9436100" y="4527550"/>
          <p14:tracePt t="174271" x="9458325" y="4527550"/>
          <p14:tracePt t="174305" x="9436100" y="4527550"/>
          <p14:tracePt t="174307" x="9412288" y="4527550"/>
          <p14:tracePt t="174309" x="9390063" y="4527550"/>
          <p14:tracePt t="174313" x="9367838" y="4527550"/>
          <p14:tracePt t="174315" x="9345613" y="4527550"/>
          <p14:tracePt t="174317" x="9323388" y="4527550"/>
          <p14:tracePt t="174322" x="9301163" y="4527550"/>
          <p14:tracePt t="174323" x="9256713" y="4527550"/>
          <p14:tracePt t="174327" x="9210675" y="4527550"/>
          <p14:tracePt t="174329" x="9188450" y="4527550"/>
          <p14:tracePt t="174331" x="9166225" y="4527550"/>
          <p14:tracePt t="174333" x="9144000" y="4527550"/>
          <p14:tracePt t="174335" x="9121775" y="4505325"/>
          <p14:tracePt t="174338" x="9099550" y="4505325"/>
          <p14:tracePt t="174340" x="9077325" y="4505325"/>
          <p14:tracePt t="174341" x="9031288" y="4505325"/>
          <p14:tracePt t="174343" x="8986838" y="4505325"/>
          <p14:tracePt t="174345" x="8964613" y="4505325"/>
          <p14:tracePt t="174347" x="8942388" y="4505325"/>
          <p14:tracePt t="174349" x="8920163" y="4505325"/>
          <p14:tracePt t="174351" x="8897938" y="4505325"/>
          <p14:tracePt t="174353" x="8875713" y="4505325"/>
          <p14:tracePt t="174355" x="8851900" y="4505325"/>
          <p14:tracePt t="174357" x="8829675" y="4505325"/>
          <p14:tracePt t="174359" x="8807450" y="4505325"/>
          <p14:tracePt t="174363" x="8785225" y="4505325"/>
          <p14:tracePt t="174365" x="8763000" y="4505325"/>
          <p14:tracePt t="174373" x="8740775" y="4505325"/>
          <p14:tracePt t="174416" x="8785225" y="4505325"/>
          <p14:tracePt t="174424" x="8851900" y="4505325"/>
          <p14:tracePt t="174428" x="8875713" y="4505325"/>
          <p14:tracePt t="174432" x="8897938" y="4505325"/>
          <p14:tracePt t="174434" x="8942388" y="4505325"/>
          <p14:tracePt t="174438" x="8964613" y="4505325"/>
          <p14:tracePt t="174442" x="8986838" y="4505325"/>
          <p14:tracePt t="174444" x="9009063" y="4505325"/>
          <p14:tracePt t="174448" x="9031288" y="4505325"/>
          <p14:tracePt t="174452" x="9055100" y="4505325"/>
          <p14:tracePt t="174459" x="9077325" y="4505325"/>
          <p14:tracePt t="174463" x="9099550" y="4505325"/>
          <p14:tracePt t="174519" x="9077325" y="4505325"/>
          <p14:tracePt t="174526" x="9055100" y="4505325"/>
          <p14:tracePt t="174530" x="9031288" y="4505325"/>
          <p14:tracePt t="174535" x="9009063" y="4505325"/>
          <p14:tracePt t="174540" x="8986838" y="4505325"/>
          <p14:tracePt t="174546" x="8942388" y="4505325"/>
          <p14:tracePt t="174549" x="8920163" y="4505325"/>
          <p14:tracePt t="174553" x="8897938" y="4505325"/>
          <p14:tracePt t="174560" x="8875713" y="4505325"/>
          <p14:tracePt t="174564" x="8829675" y="4505325"/>
          <p14:tracePt t="174569" x="8807450" y="4505325"/>
          <p14:tracePt t="174603" x="8829675" y="4505325"/>
          <p14:tracePt t="174612" x="8875713" y="4505325"/>
          <p14:tracePt t="174615" x="8897938" y="4505325"/>
          <p14:tracePt t="174619" x="8942388" y="4505325"/>
          <p14:tracePt t="174623" x="8964613" y="4505325"/>
          <p14:tracePt t="174628" x="9031288" y="4505325"/>
          <p14:tracePt t="174632" x="9077325" y="4505325"/>
          <p14:tracePt t="174641" x="9144000" y="4505325"/>
          <p14:tracePt t="174646" x="9166225" y="4505325"/>
          <p14:tracePt t="174653" x="9188450" y="4505325"/>
          <p14:tracePt t="174657" x="9232900" y="4505325"/>
          <p14:tracePt t="174685" x="9256713" y="4505325"/>
          <p14:tracePt t="174699" x="9232900" y="4505325"/>
          <p14:tracePt t="174703" x="9210675" y="4527550"/>
          <p14:tracePt t="174709" x="9166225" y="4527550"/>
          <p14:tracePt t="174714" x="9099550" y="4527550"/>
          <p14:tracePt t="174723" x="9031288" y="4527550"/>
          <p14:tracePt t="174727" x="8986838" y="4527550"/>
          <p14:tracePt t="174733" x="8920163" y="4527550"/>
          <p14:tracePt t="174743" x="8875713" y="4527550"/>
          <p14:tracePt t="174746" x="8851900" y="4527550"/>
          <p14:tracePt t="174750" x="8829675" y="4527550"/>
          <p14:tracePt t="174770" x="8851900" y="4527550"/>
          <p14:tracePt t="174776" x="8875713" y="4527550"/>
          <p14:tracePt t="174779" x="8897938" y="4527550"/>
          <p14:tracePt t="174781" x="8920163" y="4527550"/>
          <p14:tracePt t="174783" x="8942388" y="4527550"/>
          <p14:tracePt t="174787" x="8964613" y="4527550"/>
          <p14:tracePt t="174804" x="9144000" y="4527550"/>
          <p14:tracePt t="174807" x="9166225" y="4527550"/>
          <p14:tracePt t="174811" x="9210675" y="4527550"/>
          <p14:tracePt t="174813" x="9210675" y="4505325"/>
          <p14:tracePt t="174815" x="9232900" y="4505325"/>
          <p14:tracePt t="174817" x="9256713" y="4505325"/>
          <p14:tracePt t="174820" x="9278938" y="4505325"/>
          <p14:tracePt t="174823" x="9301163" y="4505325"/>
          <p14:tracePt t="174827" x="9323388" y="4505325"/>
          <p14:tracePt t="174829" x="9345613" y="4505325"/>
          <p14:tracePt t="174833" x="9367838" y="4505325"/>
          <p14:tracePt t="174835" x="9390063" y="4505325"/>
          <p14:tracePt t="174869" x="9367838" y="4505325"/>
          <p14:tracePt t="174874" x="9345613" y="4505325"/>
          <p14:tracePt t="174877" x="9323388" y="4505325"/>
          <p14:tracePt t="174880" x="9301163" y="4505325"/>
          <p14:tracePt t="174884" x="9278938" y="4505325"/>
          <p14:tracePt t="174891" x="9210675" y="4505325"/>
          <p14:tracePt t="174893" x="9188450" y="4527550"/>
          <p14:tracePt t="174895" x="9166225" y="4527550"/>
          <p14:tracePt t="174898" x="9099550" y="4527550"/>
          <p14:tracePt t="174900" x="9077325" y="4527550"/>
          <p14:tracePt t="174907" x="9009063" y="4527550"/>
          <p14:tracePt t="174910" x="8964613" y="4527550"/>
          <p14:tracePt t="174912" x="8942388" y="4527550"/>
          <p14:tracePt t="174918" x="8920163" y="4527550"/>
          <p14:tracePt t="174922" x="8897938" y="4527550"/>
          <p14:tracePt t="174926" x="8875713" y="4527550"/>
          <p14:tracePt t="174947" x="8875713" y="4549775"/>
          <p14:tracePt t="174952" x="8897938" y="4549775"/>
          <p14:tracePt t="174958" x="8920163" y="4549775"/>
          <p14:tracePt t="174961" x="8942388" y="4549775"/>
          <p14:tracePt t="174965" x="8964613" y="4549775"/>
          <p14:tracePt t="174972" x="9009063" y="4549775"/>
          <p14:tracePt t="174975" x="9031288" y="4549775"/>
          <p14:tracePt t="174977" x="9055100" y="4549775"/>
          <p14:tracePt t="174979" x="9077325" y="4549775"/>
          <p14:tracePt t="174982" x="9099550" y="4549775"/>
          <p14:tracePt t="174983" x="9121775" y="4549775"/>
          <p14:tracePt t="174986" x="9144000" y="4549775"/>
          <p14:tracePt t="174990" x="9166225" y="4549775"/>
          <p14:tracePt t="174992" x="9210675" y="4549775"/>
          <p14:tracePt t="174993" x="9232900" y="4549775"/>
          <p14:tracePt t="174995" x="9256713" y="4549775"/>
          <p14:tracePt t="174997" x="9278938" y="4527550"/>
          <p14:tracePt t="174999" x="9301163" y="4527550"/>
          <p14:tracePt t="175001" x="9323388" y="4527550"/>
          <p14:tracePt t="175005" x="9367838" y="4527550"/>
          <p14:tracePt t="175007" x="9390063" y="4527550"/>
          <p14:tracePt t="175009" x="9458325" y="4527550"/>
          <p14:tracePt t="175011" x="9480550" y="4527550"/>
          <p14:tracePt t="175018" x="9502775" y="4527550"/>
          <p14:tracePt t="175054" x="9480550" y="4527550"/>
          <p14:tracePt t="175060" x="9458325" y="4527550"/>
          <p14:tracePt t="175062" x="9436100" y="4527550"/>
          <p14:tracePt t="175064" x="9412288" y="4527550"/>
          <p14:tracePt t="175065" x="9390063" y="4527550"/>
          <p14:tracePt t="175067" x="9367838" y="4527550"/>
          <p14:tracePt t="175071" x="9323388" y="4527550"/>
          <p14:tracePt t="175073" x="9301163" y="4527550"/>
          <p14:tracePt t="175075" x="9278938" y="4527550"/>
          <p14:tracePt t="175077" x="9232900" y="4527550"/>
          <p14:tracePt t="175080" x="9210675" y="4527550"/>
          <p14:tracePt t="175081" x="9188450" y="4527550"/>
          <p14:tracePt t="175083" x="9166225" y="4527550"/>
          <p14:tracePt t="175086" x="9121775" y="4527550"/>
          <p14:tracePt t="175088" x="9099550" y="4527550"/>
          <p14:tracePt t="175090" x="9055100" y="4527550"/>
          <p14:tracePt t="175092" x="9031288" y="4527550"/>
          <p14:tracePt t="175093" x="8986838" y="4527550"/>
          <p14:tracePt t="175097" x="8964613" y="4527550"/>
          <p14:tracePt t="175102" x="8942388" y="4527550"/>
          <p14:tracePt t="175106" x="8920163" y="4527550"/>
          <p14:tracePt t="175130" x="8942388" y="4527550"/>
          <p14:tracePt t="175136" x="8964613" y="4527550"/>
          <p14:tracePt t="175140" x="8986838" y="4527550"/>
          <p14:tracePt t="175147" x="9009063" y="4527550"/>
          <p14:tracePt t="175151" x="9031288" y="4527550"/>
          <p14:tracePt t="175160" x="9144000" y="4527550"/>
          <p14:tracePt t="175163" x="9166225" y="4527550"/>
          <p14:tracePt t="175168" x="9232900" y="4527550"/>
          <p14:tracePt t="175172" x="9256713" y="4527550"/>
          <p14:tracePt t="175177" x="9323388" y="4527550"/>
          <p14:tracePt t="175182" x="9390063" y="4527550"/>
          <p14:tracePt t="175186" x="9412288" y="4527550"/>
          <p14:tracePt t="175191" x="9480550" y="4527550"/>
          <p14:tracePt t="175194" x="9525000" y="4527550"/>
          <p14:tracePt t="175232" x="9502775" y="4527550"/>
          <p14:tracePt t="175237" x="9480550" y="4527550"/>
          <p14:tracePt t="175242" x="9436100" y="4527550"/>
          <p14:tracePt t="175246" x="9412288" y="4527550"/>
          <p14:tracePt t="175250" x="9390063" y="4527550"/>
          <p14:tracePt t="175254" x="9345613" y="4527550"/>
          <p14:tracePt t="175258" x="9278938" y="4527550"/>
          <p14:tracePt t="175263" x="9232900" y="4549775"/>
          <p14:tracePt t="175266" x="9188450" y="4549775"/>
          <p14:tracePt t="175271" x="9121775" y="4549775"/>
          <p14:tracePt t="175275" x="9077325" y="4572000"/>
          <p14:tracePt t="175279" x="9031288" y="4572000"/>
          <p14:tracePt t="175283" x="9009063" y="4572000"/>
          <p14:tracePt t="175290" x="8986838" y="4594225"/>
          <p14:tracePt t="175317" x="9009063" y="4594225"/>
          <p14:tracePt t="175322" x="9031288" y="4594225"/>
          <p14:tracePt t="175325" x="9055100" y="4594225"/>
          <p14:tracePt t="175330" x="9077325" y="4594225"/>
          <p14:tracePt t="175336" x="9121775" y="4594225"/>
          <p14:tracePt t="175342" x="9188450" y="4594225"/>
          <p14:tracePt t="175346" x="9232900" y="4572000"/>
          <p14:tracePt t="175350" x="9256713" y="4549775"/>
          <p14:tracePt t="175355" x="9301163" y="4549775"/>
          <p14:tracePt t="175358" x="9323388" y="4527550"/>
          <p14:tracePt t="175362" x="9345613" y="4527550"/>
          <p14:tracePt t="175368" x="9367838" y="4527550"/>
          <p14:tracePt t="175372" x="9390063" y="4527550"/>
          <p14:tracePt t="175376" x="9390063" y="4505325"/>
          <p14:tracePt t="175413" x="9367838" y="4505325"/>
          <p14:tracePt t="175417" x="9323388" y="4505325"/>
          <p14:tracePt t="175421" x="9278938" y="4505325"/>
          <p14:tracePt t="175426" x="9188450" y="4505325"/>
          <p14:tracePt t="175431" x="9144000" y="4505325"/>
          <p14:tracePt t="175434" x="9099550" y="4505325"/>
          <p14:tracePt t="175439" x="9055100" y="4505325"/>
          <p14:tracePt t="175443" x="9009063" y="4505325"/>
          <p14:tracePt t="175447" x="8964613" y="4505325"/>
          <p14:tracePt t="175450" x="8920163" y="4505325"/>
          <p14:tracePt t="175456" x="8875713" y="4505325"/>
          <p14:tracePt t="175462" x="8851900" y="4505325"/>
          <p14:tracePt t="175473" x="8829675" y="4505325"/>
          <p14:tracePt t="175483" x="8851900" y="4505325"/>
          <p14:tracePt t="175487" x="8851900" y="4527550"/>
          <p14:tracePt t="175495" x="8942388" y="4527550"/>
          <p14:tracePt t="175498" x="8964613" y="4527550"/>
          <p14:tracePt t="175502" x="9009063" y="4527550"/>
          <p14:tracePt t="175506" x="9055100" y="4527550"/>
          <p14:tracePt t="175511" x="9077325" y="4527550"/>
          <p14:tracePt t="175514" x="9099550" y="4527550"/>
          <p14:tracePt t="175518" x="9144000" y="4527550"/>
          <p14:tracePt t="175522" x="9210675" y="4505325"/>
          <p14:tracePt t="175526" x="9256713" y="4483100"/>
          <p14:tracePt t="175530" x="9278938" y="4483100"/>
          <p14:tracePt t="175534" x="9323388" y="4483100"/>
          <p14:tracePt t="175539" x="9345613" y="4483100"/>
          <p14:tracePt t="175542" x="9390063" y="4483100"/>
          <p14:tracePt t="175546" x="9412288" y="4483100"/>
          <p14:tracePt t="175553" x="9436100" y="4483100"/>
          <p14:tracePt t="175579" x="9412288" y="4483100"/>
          <p14:tracePt t="175586" x="9390063" y="4483100"/>
          <p14:tracePt t="175590" x="9345613" y="4483100"/>
          <p14:tracePt t="175594" x="9301163" y="4483100"/>
          <p14:tracePt t="175596" x="9256713" y="4483100"/>
          <p14:tracePt t="175602" x="9188450" y="4483100"/>
          <p14:tracePt t="175604" x="9166225" y="4483100"/>
          <p14:tracePt t="175606" x="9144000" y="4483100"/>
          <p14:tracePt t="175608" x="9099550" y="4505325"/>
          <p14:tracePt t="175610" x="9031288" y="4505325"/>
          <p14:tracePt t="175612" x="9009063" y="4505325"/>
          <p14:tracePt t="175614" x="8964613" y="4505325"/>
          <p14:tracePt t="175616" x="8942388" y="4505325"/>
          <p14:tracePt t="175618" x="8920163" y="4505325"/>
          <p14:tracePt t="175620" x="8875713" y="4505325"/>
          <p14:tracePt t="175622" x="8829675" y="4505325"/>
          <p14:tracePt t="175625" x="8807450" y="4505325"/>
          <p14:tracePt t="175627" x="8763000" y="4505325"/>
          <p14:tracePt t="175629" x="8740775" y="4505325"/>
          <p14:tracePt t="175634" x="8718550" y="4505325"/>
          <p14:tracePt t="175662" x="8740775" y="4505325"/>
          <p14:tracePt t="175669" x="8763000" y="4505325"/>
          <p14:tracePt t="175674" x="8807450" y="4505325"/>
          <p14:tracePt t="175676" x="8829675" y="4505325"/>
          <p14:tracePt t="175678" x="8851900" y="4505325"/>
          <p14:tracePt t="175682" x="8875713" y="4505325"/>
          <p14:tracePt t="175688" x="8920163" y="4483100"/>
          <p14:tracePt t="175692" x="8942388" y="4483100"/>
          <p14:tracePt t="175694" x="8964613" y="4459288"/>
          <p14:tracePt t="175698" x="8986838" y="4459288"/>
          <p14:tracePt t="175700" x="9009063" y="4459288"/>
          <p14:tracePt t="175702" x="9031288" y="4437063"/>
          <p14:tracePt t="175707" x="9077325" y="4437063"/>
          <p14:tracePt t="175710" x="9099550" y="4414838"/>
          <p14:tracePt t="175714" x="9121775" y="4392613"/>
          <p14:tracePt t="175718" x="9144000" y="4392613"/>
          <p14:tracePt t="175723" x="9166225" y="4392613"/>
          <p14:tracePt t="175726" x="9188450" y="4392613"/>
          <p14:tracePt t="175728" x="9210675" y="4370388"/>
          <p14:tracePt t="175768" x="9188450" y="4370388"/>
          <p14:tracePt t="175774" x="9166225" y="4370388"/>
          <p14:tracePt t="175780" x="9144000" y="4370388"/>
          <p14:tracePt t="175782" x="9121775" y="4370388"/>
          <p14:tracePt t="175788" x="9099550" y="4370388"/>
          <p14:tracePt t="175790" x="9077325" y="4392613"/>
          <p14:tracePt t="175807" x="9031288" y="4392613"/>
          <p14:tracePt t="175816" x="9009063" y="4414838"/>
          <p14:tracePt t="176049" x="9009063" y="4437063"/>
          <p14:tracePt t="176090" x="9055100" y="4437063"/>
          <p14:tracePt t="176099" x="9077325" y="4459288"/>
          <p14:tracePt t="176105" x="9099550" y="4459288"/>
          <p14:tracePt t="176109" x="9144000" y="4459288"/>
          <p14:tracePt t="176114" x="9166225" y="4483100"/>
          <p14:tracePt t="176120" x="9188450" y="4483100"/>
          <p14:tracePt t="176125" x="9232900" y="4483100"/>
          <p14:tracePt t="176134" x="9323388" y="4505325"/>
          <p14:tracePt t="176138" x="9345613" y="4505325"/>
          <p14:tracePt t="176142" x="9367838" y="4505325"/>
          <p14:tracePt t="176149" x="9412288" y="4527550"/>
          <p14:tracePt t="176153" x="9458325" y="4527550"/>
          <p14:tracePt t="176157" x="9480550" y="4527550"/>
          <p14:tracePt t="176160" x="9525000" y="4527550"/>
          <p14:tracePt t="176164" x="9547225" y="4527550"/>
          <p14:tracePt t="176168" x="9591675" y="4527550"/>
          <p14:tracePt t="176172" x="9613900" y="4549775"/>
          <p14:tracePt t="176176" x="9637713" y="4549775"/>
          <p14:tracePt t="176180" x="9659938" y="4572000"/>
          <p14:tracePt t="176184" x="9682163" y="4572000"/>
          <p14:tracePt t="176193" x="9704388" y="4572000"/>
          <p14:tracePt t="176196" x="9726613" y="4572000"/>
          <p14:tracePt t="176206" x="9748838" y="4572000"/>
          <p14:tracePt t="176208" x="9771063" y="4572000"/>
          <p14:tracePt t="176218" x="9793288" y="4572000"/>
          <p14:tracePt t="176224" x="9793288" y="4594225"/>
          <p14:tracePt t="176228" x="9817100" y="4594225"/>
          <p14:tracePt t="176234" x="9839325" y="4594225"/>
          <p14:tracePt t="176240" x="9861550" y="4594225"/>
          <p14:tracePt t="176242" x="9883775" y="4594225"/>
          <p14:tracePt t="176248" x="9906000" y="4594225"/>
          <p14:tracePt t="176252" x="9928225" y="4594225"/>
          <p14:tracePt t="176256" x="9950450" y="4594225"/>
          <p14:tracePt t="176262" x="9972675" y="4594225"/>
          <p14:tracePt t="176266" x="9994900" y="4594225"/>
          <p14:tracePt t="176272" x="10018713" y="4594225"/>
          <p14:tracePt t="176278" x="10040938" y="4594225"/>
          <p14:tracePt t="176286" x="10063163" y="4594225"/>
          <p14:tracePt t="176292" x="10085388" y="4594225"/>
          <p14:tracePt t="176298" x="10107613" y="4594225"/>
          <p14:tracePt t="176300" x="10129838" y="4594225"/>
          <p14:tracePt t="176306" x="10152063" y="4594225"/>
          <p14:tracePt t="176312" x="10174288" y="4594225"/>
          <p14:tracePt t="176317" x="10198100" y="4594225"/>
          <p14:tracePt t="176324" x="10220325" y="4594225"/>
          <p14:tracePt t="176325" x="10242550" y="4594225"/>
          <p14:tracePt t="176336" x="10264775" y="4594225"/>
          <p14:tracePt t="176340" x="10264775" y="4572000"/>
          <p14:tracePt t="176344" x="10287000" y="4572000"/>
          <p14:tracePt t="176348" x="10287000" y="4549775"/>
          <p14:tracePt t="176350" x="10309225" y="4549775"/>
          <p14:tracePt t="176355" x="10331450" y="4549775"/>
          <p14:tracePt t="176358" x="10353675" y="4527550"/>
          <p14:tracePt t="176360" x="10375900" y="4527550"/>
          <p14:tracePt t="176364" x="10399713" y="4505325"/>
          <p14:tracePt t="176372" x="10421938" y="4483100"/>
          <p14:tracePt t="176376" x="10444163" y="4483100"/>
          <p14:tracePt t="176380" x="10444163" y="4459288"/>
          <p14:tracePt t="176382" x="10466388" y="4459288"/>
          <p14:tracePt t="176386" x="10488613" y="4437063"/>
          <p14:tracePt t="176396" x="10510838" y="4437063"/>
          <p14:tracePt t="176398" x="10510838" y="4414838"/>
          <p14:tracePt t="176414" x="10533063" y="4392613"/>
          <p14:tracePt t="176421" x="10533063" y="4370388"/>
          <p14:tracePt t="176442" x="10533063" y="4348163"/>
          <p14:tracePt t="176455" x="10555288" y="4348163"/>
          <p14:tracePt t="176693" x="10533063" y="4348163"/>
          <p14:tracePt t="176695" x="10533063" y="4370388"/>
          <p14:tracePt t="176699" x="10488613" y="4392613"/>
          <p14:tracePt t="176705" x="10466388" y="4414838"/>
          <p14:tracePt t="176709" x="10444163" y="4437063"/>
          <p14:tracePt t="176715" x="10421938" y="4459288"/>
          <p14:tracePt t="176720" x="10399713" y="4483100"/>
          <p14:tracePt t="176725" x="10375900" y="4505325"/>
          <p14:tracePt t="176731" x="10353675" y="4527550"/>
          <p14:tracePt t="176736" x="10331450" y="4527550"/>
          <p14:tracePt t="176738" x="10309225" y="4527550"/>
          <p14:tracePt t="176741" x="10287000" y="4549775"/>
          <p14:tracePt t="176743" x="10264775" y="4572000"/>
          <p14:tracePt t="176749" x="10220325" y="4572000"/>
          <p14:tracePt t="176753" x="10198100" y="4594225"/>
          <p14:tracePt t="176756" x="10174288" y="4594225"/>
          <p14:tracePt t="176757" x="10152063" y="4594225"/>
          <p14:tracePt t="176761" x="10129838" y="4594225"/>
          <p14:tracePt t="176763" x="10107613" y="4594225"/>
          <p14:tracePt t="176765" x="10085388" y="4616450"/>
          <p14:tracePt t="176767" x="10063163" y="4616450"/>
          <p14:tracePt t="176770" x="10040938" y="4616450"/>
          <p14:tracePt t="176772" x="10018713" y="4616450"/>
          <p14:tracePt t="176779" x="9994900" y="4616450"/>
          <p14:tracePt t="176781" x="9950450" y="4616450"/>
          <p14:tracePt t="176783" x="9928225" y="4616450"/>
          <p14:tracePt t="176785" x="9906000" y="4638675"/>
          <p14:tracePt t="176788" x="9883775" y="4638675"/>
          <p14:tracePt t="176804" x="9480550" y="4616450"/>
          <p14:tracePt t="176806" x="9436100" y="4616450"/>
          <p14:tracePt t="176807" x="9390063" y="4594225"/>
          <p14:tracePt t="176809" x="9323388" y="4594225"/>
          <p14:tracePt t="176811" x="9256713" y="4572000"/>
          <p14:tracePt t="176813" x="9210675" y="4549775"/>
          <p14:tracePt t="176815" x="9166225" y="4549775"/>
          <p14:tracePt t="176817" x="9099550" y="4527550"/>
          <p14:tracePt t="176820" x="9031288" y="4505325"/>
          <p14:tracePt t="176822" x="8986838" y="4505325"/>
          <p14:tracePt t="176823" x="8920163" y="4483100"/>
          <p14:tracePt t="176825" x="8851900" y="4459288"/>
          <p14:tracePt t="176827" x="8785225" y="4459288"/>
          <p14:tracePt t="176829" x="8763000" y="4437063"/>
          <p14:tracePt t="176831" x="8696325" y="4414838"/>
          <p14:tracePt t="176833" x="8650288" y="4414838"/>
          <p14:tracePt t="176836" x="8605838" y="4392613"/>
          <p14:tracePt t="176838" x="8539163" y="4370388"/>
          <p14:tracePt t="176841" x="8494713" y="4348163"/>
          <p14:tracePt t="176843" x="8448675" y="4325938"/>
          <p14:tracePt t="176845" x="8426450" y="4303713"/>
          <p14:tracePt t="176847" x="8404225" y="4303713"/>
          <p14:tracePt t="176849" x="8359775" y="4279900"/>
          <p14:tracePt t="176851" x="8337550" y="4257675"/>
          <p14:tracePt t="176853" x="8315325" y="4257675"/>
          <p14:tracePt t="176856" x="8315325" y="4235450"/>
          <p14:tracePt t="176858" x="8293100" y="4235450"/>
          <p14:tracePt t="176860" x="8269288" y="4213225"/>
          <p14:tracePt t="176861" x="8247063" y="4191000"/>
          <p14:tracePt t="176865" x="8224838" y="4191000"/>
          <p14:tracePt t="176867" x="8224838" y="4168775"/>
          <p14:tracePt t="176873" x="8202613" y="4168775"/>
          <p14:tracePt t="176875" x="8180388" y="4146550"/>
          <p14:tracePt t="176966" x="8202613" y="4146550"/>
          <p14:tracePt t="176973" x="8224838" y="4168775"/>
          <p14:tracePt t="176976" x="8224838" y="4191000"/>
          <p14:tracePt t="176983" x="8247063" y="4213225"/>
          <p14:tracePt t="176990" x="8269288" y="4235450"/>
          <p14:tracePt t="176993" x="8293100" y="4235450"/>
          <p14:tracePt t="176998" x="8315325" y="4257675"/>
          <p14:tracePt t="177009" x="8359775" y="4279900"/>
          <p14:tracePt t="177013" x="8382000" y="4303713"/>
          <p14:tracePt t="177017" x="8404225" y="4325938"/>
          <p14:tracePt t="177022" x="8426450" y="4325938"/>
          <p14:tracePt t="177028" x="8516938" y="4370388"/>
          <p14:tracePt t="177035" x="8583613" y="4370388"/>
          <p14:tracePt t="177039" x="8718550" y="4392613"/>
          <p14:tracePt t="177043" x="8763000" y="4414838"/>
          <p14:tracePt t="177048" x="8897938" y="4414838"/>
          <p14:tracePt t="177051" x="8942388" y="4414838"/>
          <p14:tracePt t="177055" x="9009063" y="4437063"/>
          <p14:tracePt t="177059" x="9099550" y="4437063"/>
          <p14:tracePt t="177064" x="9210675" y="4459288"/>
          <p14:tracePt t="177069" x="9256713" y="4459288"/>
          <p14:tracePt t="177073" x="9345613" y="4459288"/>
          <p14:tracePt t="177076" x="9412288" y="4459288"/>
          <p14:tracePt t="177079" x="9436100" y="4459288"/>
          <p14:tracePt t="177082" x="9547225" y="4459288"/>
          <p14:tracePt t="177087" x="9591675" y="4459288"/>
          <p14:tracePt t="177091" x="9659938" y="4459288"/>
          <p14:tracePt t="177096" x="9748838" y="4459288"/>
          <p14:tracePt t="177100" x="9817100" y="4459288"/>
          <p14:tracePt t="177105" x="9883775" y="4459288"/>
          <p14:tracePt t="177109" x="9950450" y="4459288"/>
          <p14:tracePt t="177113" x="10018713" y="4459288"/>
          <p14:tracePt t="177117" x="10040938" y="4459288"/>
          <p14:tracePt t="177122" x="10107613" y="4459288"/>
          <p14:tracePt t="177125" x="10152063" y="4437063"/>
          <p14:tracePt t="177129" x="10198100" y="4437063"/>
          <p14:tracePt t="177133" x="10220325" y="4437063"/>
          <p14:tracePt t="177136" x="10242550" y="4414838"/>
          <p14:tracePt t="177141" x="10287000" y="4414838"/>
          <p14:tracePt t="177144" x="10309225" y="4414838"/>
          <p14:tracePt t="177152" x="10331450" y="4414838"/>
          <p14:tracePt t="177155" x="10353675" y="4392613"/>
          <p14:tracePt t="181485" x="10331450" y="4414838"/>
          <p14:tracePt t="181491" x="10309225" y="4414838"/>
          <p14:tracePt t="181498" x="10309225" y="4437063"/>
          <p14:tracePt t="181507" x="10287000" y="4459288"/>
          <p14:tracePt t="181511" x="10287000" y="4483100"/>
          <p14:tracePt t="181517" x="10264775" y="4483100"/>
          <p14:tracePt t="181526" x="10264775" y="4505325"/>
          <p14:tracePt t="181531" x="10242550" y="4527550"/>
          <p14:tracePt t="181539" x="10242550" y="4549775"/>
          <p14:tracePt t="181544" x="10220325" y="4549775"/>
          <p14:tracePt t="181551" x="10220325" y="4572000"/>
          <p14:tracePt t="181563" x="10198100" y="4572000"/>
          <p14:tracePt t="181573" x="10198100" y="4594225"/>
          <p14:tracePt t="181592" x="10174288" y="4594225"/>
          <p14:tracePt t="181608" x="10174288" y="4616450"/>
          <p14:tracePt t="182663" x="10174288" y="4638675"/>
          <p14:tracePt t="182670" x="10129838" y="4638675"/>
          <p14:tracePt t="182675" x="10063163" y="4638675"/>
          <p14:tracePt t="182678" x="9994900" y="4638675"/>
          <p14:tracePt t="182682" x="9906000" y="4594225"/>
          <p14:tracePt t="182688" x="9748838" y="4572000"/>
          <p14:tracePt t="182692" x="9637713" y="4527550"/>
          <p14:tracePt t="182696" x="9480550" y="4505325"/>
          <p14:tracePt t="182700" x="9367838" y="4459288"/>
          <p14:tracePt t="182705" x="9166225" y="4392613"/>
          <p14:tracePt t="182708" x="8964613" y="4325938"/>
          <p14:tracePt t="182712" x="8763000" y="4279900"/>
          <p14:tracePt t="182716" x="8539163" y="4213225"/>
          <p14:tracePt t="182721" x="8337550" y="4168775"/>
          <p14:tracePt t="182724" x="8089900" y="4102100"/>
          <p14:tracePt t="182728" x="7888288" y="4033838"/>
          <p14:tracePt t="182732" x="7620000" y="3944938"/>
          <p14:tracePt t="182736" x="7531100" y="3944938"/>
          <p14:tracePt t="182740" x="7172325" y="3810000"/>
          <p14:tracePt t="182743" x="7015163" y="3765550"/>
          <p14:tracePt t="182747" x="6813550" y="3697288"/>
          <p14:tracePt t="182752" x="6611938" y="3652838"/>
          <p14:tracePt t="182756" x="6297613" y="3541713"/>
          <p14:tracePt t="182760" x="6118225" y="3473450"/>
          <p14:tracePt t="182764" x="5983288" y="3429000"/>
          <p14:tracePt t="182768" x="5827713" y="3384550"/>
          <p14:tracePt t="182773" x="5692775" y="3316288"/>
          <p14:tracePt t="182776" x="5602288" y="3294063"/>
          <p14:tracePt t="182780" x="5513388" y="3249613"/>
          <p14:tracePt t="182785" x="5422900" y="3205163"/>
          <p14:tracePt t="182789" x="5378450" y="3182938"/>
          <p14:tracePt t="182792" x="5334000" y="3160713"/>
          <p14:tracePt t="182795" x="5311775" y="3136900"/>
          <p14:tracePt t="182800" x="5267325" y="3136900"/>
          <p14:tracePt t="182803" x="5267325" y="3114675"/>
          <p14:tracePt t="182812" x="5199063" y="3092450"/>
          <p14:tracePt t="182818" x="5199063" y="3070225"/>
          <p14:tracePt t="182827" x="5176838" y="3048000"/>
          <p14:tracePt t="182863" x="5176838" y="3025775"/>
          <p14:tracePt t="182870" x="5154613" y="3025775"/>
          <p14:tracePt t="182876" x="5132388" y="3025775"/>
          <p14:tracePt t="182885" x="5110163" y="3025775"/>
          <p14:tracePt t="182891" x="5087938" y="3003550"/>
          <p14:tracePt t="182896" x="5087938" y="2981325"/>
          <p14:tracePt t="182900" x="5041900" y="2981325"/>
          <p14:tracePt t="182904" x="5019675" y="2981325"/>
          <p14:tracePt t="182911" x="4930775" y="2959100"/>
          <p14:tracePt t="182916" x="4840288" y="2935288"/>
          <p14:tracePt t="182921" x="4773613" y="2935288"/>
          <p14:tracePt t="182926" x="4638675" y="2890838"/>
          <p14:tracePt t="182930" x="4505325" y="2890838"/>
          <p14:tracePt t="182934" x="4414838" y="2868613"/>
          <p14:tracePt t="182938" x="4257675" y="2824163"/>
          <p14:tracePt t="182942" x="4102100" y="2801938"/>
          <p14:tracePt t="182947" x="3967163" y="2779713"/>
          <p14:tracePt t="182950" x="3810000" y="2755900"/>
          <p14:tracePt t="182955" x="3675063" y="2733675"/>
          <p14:tracePt t="182959" x="3517900" y="2711450"/>
          <p14:tracePt t="182962" x="3384550" y="2689225"/>
          <p14:tracePt t="182967" x="3205163" y="2644775"/>
          <p14:tracePt t="182972" x="2981325" y="2644775"/>
          <p14:tracePt t="182976" x="2868613" y="2622550"/>
          <p14:tracePt t="182980" x="2755900" y="2622550"/>
          <p14:tracePt t="182984" x="2689225" y="2622550"/>
          <p14:tracePt t="182989" x="2600325" y="2622550"/>
          <p14:tracePt t="182992" x="2554288" y="2622550"/>
          <p14:tracePt t="182996" x="2532063" y="2622550"/>
          <p14:tracePt t="182999" x="2487613" y="2622550"/>
          <p14:tracePt t="183025" x="2465388" y="2622550"/>
          <p14:tracePt t="183044" x="2487613" y="2667000"/>
          <p14:tracePt t="183047" x="2509838" y="2667000"/>
          <p14:tracePt t="183050" x="2532063" y="2689225"/>
          <p14:tracePt t="183055" x="2554288" y="2711450"/>
          <p14:tracePt t="183059" x="2622550" y="2733675"/>
          <p14:tracePt t="183063" x="2689225" y="2779713"/>
          <p14:tracePt t="183066" x="2733675" y="2801938"/>
          <p14:tracePt t="183079" x="3003550" y="2913063"/>
          <p14:tracePt t="183086" x="3114675" y="2935288"/>
          <p14:tracePt t="183091" x="3340100" y="3003550"/>
          <p14:tracePt t="183099" x="3608388" y="3092450"/>
          <p14:tracePt t="183104" x="3765550" y="3136900"/>
          <p14:tracePt t="183109" x="3944938" y="3182938"/>
          <p14:tracePt t="183116" x="4257675" y="3249613"/>
          <p14:tracePt t="183123" x="4459288" y="3249613"/>
          <p14:tracePt t="183127" x="4572000" y="3249613"/>
          <p14:tracePt t="183131" x="4751388" y="3249613"/>
          <p14:tracePt t="183134" x="4795838" y="3249613"/>
          <p14:tracePt t="183138" x="4886325" y="3249613"/>
          <p14:tracePt t="183142" x="4975225" y="3249613"/>
          <p14:tracePt t="183145" x="4997450" y="3249613"/>
          <p14:tracePt t="183147" x="5065713" y="3249613"/>
          <p14:tracePt t="183150" x="5087938" y="3249613"/>
          <p14:tracePt t="183152" x="5110163" y="3249613"/>
          <p14:tracePt t="183155" x="5132388" y="3249613"/>
          <p14:tracePt t="183192" x="5110163" y="3249613"/>
          <p14:tracePt t="183195" x="5087938" y="3249613"/>
          <p14:tracePt t="183202" x="5065713" y="3227388"/>
          <p14:tracePt t="183204" x="5019675" y="3227388"/>
          <p14:tracePt t="183208" x="4997450" y="3205163"/>
          <p14:tracePt t="183211" x="4930775" y="3205163"/>
          <p14:tracePt t="183214" x="4840288" y="3182938"/>
          <p14:tracePt t="183216" x="4795838" y="3182938"/>
          <p14:tracePt t="183218" x="4729163" y="3160713"/>
          <p14:tracePt t="183224" x="4549775" y="3136900"/>
          <p14:tracePt t="183227" x="4437063" y="3114675"/>
          <p14:tracePt t="183230" x="4392613" y="3092450"/>
          <p14:tracePt t="183232" x="4303713" y="3070225"/>
          <p14:tracePt t="183234" x="4235450" y="3070225"/>
          <p14:tracePt t="183236" x="4168775" y="3070225"/>
          <p14:tracePt t="183239" x="4124325" y="3070225"/>
          <p14:tracePt t="183243" x="3967163" y="3003550"/>
          <p14:tracePt t="183248" x="3854450" y="3003550"/>
          <p14:tracePt t="183250" x="3810000" y="3003550"/>
          <p14:tracePt t="183252" x="3787775" y="3003550"/>
          <p14:tracePt t="183255" x="3721100" y="2981325"/>
          <p14:tracePt t="183257" x="3675063" y="2981325"/>
          <p14:tracePt t="183260" x="3652838" y="2981325"/>
          <p14:tracePt t="183302" x="3675063" y="2981325"/>
          <p14:tracePt t="183307" x="3697288" y="2981325"/>
          <p14:tracePt t="183311" x="3721100" y="2981325"/>
          <p14:tracePt t="183316" x="3810000" y="2959100"/>
          <p14:tracePt t="183318" x="3832225" y="2959100"/>
          <p14:tracePt t="183322" x="3922713" y="2959100"/>
          <p14:tracePt t="183325" x="3944938" y="2959100"/>
          <p14:tracePt t="183327" x="4011613" y="2959100"/>
          <p14:tracePt t="183330" x="4078288" y="2935288"/>
          <p14:tracePt t="183332" x="4124325" y="2935288"/>
          <p14:tracePt t="183334" x="4191000" y="2935288"/>
          <p14:tracePt t="183338" x="4257675" y="2935288"/>
          <p14:tracePt t="183342" x="4348163" y="2913063"/>
          <p14:tracePt t="183344" x="4414838" y="2913063"/>
          <p14:tracePt t="183348" x="4459288" y="2913063"/>
          <p14:tracePt t="183350" x="4505325" y="2913063"/>
          <p14:tracePt t="183352" x="4549775" y="2913063"/>
          <p14:tracePt t="183356" x="4572000" y="2913063"/>
          <p14:tracePt t="183368" x="4594225" y="2913063"/>
          <p14:tracePt t="183389" x="4572000" y="2913063"/>
          <p14:tracePt t="183395" x="4549775" y="2913063"/>
          <p14:tracePt t="183399" x="4527550" y="2913063"/>
          <p14:tracePt t="183401" x="4505325" y="2913063"/>
          <p14:tracePt t="183406" x="4483100" y="2935288"/>
          <p14:tracePt t="183409" x="4459288" y="2935288"/>
          <p14:tracePt t="183411" x="4437063" y="2935288"/>
          <p14:tracePt t="183415" x="4414838" y="2935288"/>
          <p14:tracePt t="183417" x="4392613" y="2935288"/>
          <p14:tracePt t="183420" x="4370388" y="2959100"/>
          <p14:tracePt t="183422" x="4348163" y="2959100"/>
          <p14:tracePt t="183423" x="4325938" y="2959100"/>
          <p14:tracePt t="183425" x="4303713" y="2959100"/>
          <p14:tracePt t="183427" x="4279900" y="2959100"/>
          <p14:tracePt t="183429" x="4257675" y="2959100"/>
          <p14:tracePt t="183431" x="4235450" y="2981325"/>
          <p14:tracePt t="183433" x="4213225" y="2981325"/>
          <p14:tracePt t="183438" x="4168775" y="2981325"/>
          <p14:tracePt t="183439" x="4146550" y="2981325"/>
          <p14:tracePt t="183493" x="4168775" y="2981325"/>
          <p14:tracePt t="183497" x="4191000" y="2981325"/>
          <p14:tracePt t="183499" x="4213225" y="2981325"/>
          <p14:tracePt t="183503" x="4235450" y="2959100"/>
          <p14:tracePt t="183506" x="4257675" y="2959100"/>
          <p14:tracePt t="183507" x="4279900" y="2959100"/>
          <p14:tracePt t="183511" x="4303713" y="2959100"/>
          <p14:tracePt t="183513" x="4325938" y="2959100"/>
          <p14:tracePt t="183520" x="4348163" y="2959100"/>
          <p14:tracePt t="183522" x="4370388" y="2959100"/>
          <p14:tracePt t="183525" x="4392613" y="2959100"/>
          <p14:tracePt t="183527" x="4414838" y="2935288"/>
          <p14:tracePt t="183531" x="4437063" y="2935288"/>
          <p14:tracePt t="183541" x="4459288" y="2935288"/>
          <p14:tracePt t="183622" x="4437063" y="2935288"/>
          <p14:tracePt t="183629" x="4414838" y="2935288"/>
          <p14:tracePt t="183663" x="4392613" y="2935288"/>
          <p14:tracePt t="186899" x="4370388" y="2959100"/>
          <p14:tracePt t="186904" x="4370388" y="2981325"/>
          <p14:tracePt t="186911" x="4348163" y="2981325"/>
          <p14:tracePt t="186915" x="4325938" y="3003550"/>
          <p14:tracePt t="186927" x="4303713" y="3025775"/>
          <p14:tracePt t="186930" x="4303713" y="3048000"/>
          <p14:tracePt t="186936" x="4303713" y="3070225"/>
          <p14:tracePt t="186942" x="4279900" y="3092450"/>
          <p14:tracePt t="186948" x="4257675" y="3160713"/>
          <p14:tracePt t="186952" x="4235450" y="3160713"/>
          <p14:tracePt t="186960" x="4191000" y="3249613"/>
          <p14:tracePt t="186965" x="4168775" y="3294063"/>
          <p14:tracePt t="186969" x="4168775" y="3340100"/>
          <p14:tracePt t="186973" x="4146550" y="3384550"/>
          <p14:tracePt t="186976" x="4102100" y="3429000"/>
          <p14:tracePt t="186980" x="4102100" y="3473450"/>
          <p14:tracePt t="186984" x="4078288" y="3517900"/>
          <p14:tracePt t="186988" x="4056063" y="3563938"/>
          <p14:tracePt t="186992" x="4033838" y="3630613"/>
          <p14:tracePt t="186996" x="4011613" y="3697288"/>
          <p14:tracePt t="187000" x="3989388" y="3721100"/>
          <p14:tracePt t="187005" x="3967163" y="3787775"/>
          <p14:tracePt t="187009" x="3944938" y="3854450"/>
          <p14:tracePt t="187013" x="3922713" y="3898900"/>
          <p14:tracePt t="187017" x="3922713" y="3922713"/>
          <p14:tracePt t="187022" x="3876675" y="4011613"/>
          <p14:tracePt t="187026" x="3876675" y="4056063"/>
          <p14:tracePt t="187029" x="3854450" y="4102100"/>
          <p14:tracePt t="187032" x="3832225" y="4146550"/>
          <p14:tracePt t="187038" x="3832225" y="4168775"/>
          <p14:tracePt t="187042" x="3810000" y="4257675"/>
          <p14:tracePt t="187046" x="3787775" y="4279900"/>
          <p14:tracePt t="187050" x="3765550" y="4325938"/>
          <p14:tracePt t="187054" x="3765550" y="4348163"/>
          <p14:tracePt t="187057" x="3765550" y="4392613"/>
          <p14:tracePt t="187060" x="3743325" y="4414838"/>
          <p14:tracePt t="187068" x="3721100" y="4483100"/>
          <p14:tracePt t="187072" x="3721100" y="4505325"/>
          <p14:tracePt t="187075" x="3721100" y="4549775"/>
          <p14:tracePt t="187078" x="3697288" y="4572000"/>
          <p14:tracePt t="187087" x="3697288" y="4638675"/>
          <p14:tracePt t="187096" x="3697288" y="4706938"/>
          <p14:tracePt t="187100" x="3675063" y="4729163"/>
          <p14:tracePt t="187105" x="3675063" y="4773613"/>
          <p14:tracePt t="187108" x="3675063" y="4795838"/>
          <p14:tracePt t="187115" x="3675063" y="4840288"/>
          <p14:tracePt t="187119" x="3675063" y="4864100"/>
          <p14:tracePt t="187121" x="3675063" y="4886325"/>
          <p14:tracePt t="187124" x="3675063" y="4908550"/>
          <p14:tracePt t="187128" x="3675063" y="4930775"/>
          <p14:tracePt t="187132" x="3675063" y="4953000"/>
          <p14:tracePt t="187139" x="3675063" y="4997450"/>
          <p14:tracePt t="187147" x="3675063" y="5041900"/>
          <p14:tracePt t="187151" x="3675063" y="5065713"/>
          <p14:tracePt t="187155" x="3675063" y="5087938"/>
          <p14:tracePt t="187163" x="3675063" y="5110163"/>
          <p14:tracePt t="187168" x="3675063" y="5132388"/>
          <p14:tracePt t="187174" x="3675063" y="5154613"/>
          <p14:tracePt t="187178" x="3675063" y="5176838"/>
          <p14:tracePt t="187182" x="3675063" y="5199063"/>
          <p14:tracePt t="187189" x="3675063" y="5221288"/>
          <p14:tracePt t="187196" x="3675063" y="5267325"/>
          <p14:tracePt t="187201" x="3675063" y="5289550"/>
          <p14:tracePt t="187208" x="3675063" y="5311775"/>
          <p14:tracePt t="187212" x="3675063" y="5356225"/>
          <p14:tracePt t="187224" x="3675063" y="5378450"/>
          <p14:tracePt t="187227" x="3675063" y="5400675"/>
          <p14:tracePt t="187240" x="3675063" y="5422900"/>
          <p14:tracePt t="187244" x="3675063" y="5446713"/>
          <p14:tracePt t="187256" x="3697288" y="5446713"/>
          <p14:tracePt t="187273" x="3697288" y="5468938"/>
          <p14:tracePt t="187299" x="3697288" y="5491163"/>
          <p14:tracePt t="187313" x="3697288" y="5513388"/>
          <p14:tracePt t="187327" x="3721100" y="5535613"/>
          <p14:tracePt t="187341" x="3743325" y="5557838"/>
          <p14:tracePt t="187357" x="3743325" y="5580063"/>
          <p14:tracePt t="187369" x="3765550" y="5580063"/>
          <p14:tracePt t="187376" x="3765550" y="5602288"/>
          <p14:tracePt t="187383" x="3765550" y="5626100"/>
          <p14:tracePt t="187390" x="3787775" y="5626100"/>
          <p14:tracePt t="187397" x="3787775" y="5648325"/>
          <p14:tracePt t="187402" x="3810000" y="5648325"/>
          <p14:tracePt t="187410" x="3832225" y="5670550"/>
          <p14:tracePt t="187412" x="3854450" y="5692775"/>
          <p14:tracePt t="187416" x="3876675" y="5715000"/>
          <p14:tracePt t="187422" x="3898900" y="5737225"/>
          <p14:tracePt t="187426" x="3944938" y="5759450"/>
          <p14:tracePt t="187428" x="3967163" y="5781675"/>
          <p14:tracePt t="187431" x="3989388" y="5781675"/>
          <p14:tracePt t="187433" x="4011613" y="5803900"/>
          <p14:tracePt t="187437" x="4033838" y="5827713"/>
          <p14:tracePt t="187439" x="4056063" y="5827713"/>
          <p14:tracePt t="187441" x="4078288" y="5827713"/>
          <p14:tracePt t="187443" x="4102100" y="5849938"/>
          <p14:tracePt t="187447" x="4124325" y="5849938"/>
          <p14:tracePt t="187449" x="4146550" y="5872163"/>
          <p14:tracePt t="187452" x="4168775" y="5872163"/>
          <p14:tracePt t="187455" x="4213225" y="5894388"/>
          <p14:tracePt t="187458" x="4235450" y="5894388"/>
          <p14:tracePt t="187459" x="4279900" y="5916613"/>
          <p14:tracePt t="187463" x="4325938" y="5938838"/>
          <p14:tracePt t="187465" x="4348163" y="5961063"/>
          <p14:tracePt t="187467" x="4370388" y="5961063"/>
          <p14:tracePt t="187469" x="4414838" y="5961063"/>
          <p14:tracePt t="187472" x="4459288" y="5983288"/>
          <p14:tracePt t="187473" x="4483100" y="5983288"/>
          <p14:tracePt t="187475" x="4527550" y="6007100"/>
          <p14:tracePt t="187477" x="4549775" y="6007100"/>
          <p14:tracePt t="187479" x="4594225" y="6007100"/>
          <p14:tracePt t="187481" x="4616450" y="6029325"/>
          <p14:tracePt t="187483" x="4660900" y="6029325"/>
          <p14:tracePt t="187486" x="4706938" y="6051550"/>
          <p14:tracePt t="187488" x="4751388" y="6073775"/>
          <p14:tracePt t="187489" x="4773613" y="6073775"/>
          <p14:tracePt t="187491" x="4818063" y="6073775"/>
          <p14:tracePt t="187493" x="4864100" y="6096000"/>
          <p14:tracePt t="187495" x="4908550" y="6118225"/>
          <p14:tracePt t="187497" x="4953000" y="6140450"/>
          <p14:tracePt t="187499" x="4997450" y="6140450"/>
          <p14:tracePt t="187501" x="5041900" y="6140450"/>
          <p14:tracePt t="187504" x="5087938" y="6162675"/>
          <p14:tracePt t="187506" x="5132388" y="6162675"/>
          <p14:tracePt t="187508" x="5154613" y="6184900"/>
          <p14:tracePt t="187509" x="5245100" y="6184900"/>
          <p14:tracePt t="187511" x="5289550" y="6184900"/>
          <p14:tracePt t="187513" x="5311775" y="6208713"/>
          <p14:tracePt t="187515" x="5378450" y="6230938"/>
          <p14:tracePt t="187517" x="5422900" y="6230938"/>
          <p14:tracePt t="187520" x="5468938" y="6253163"/>
          <p14:tracePt t="187522" x="5491163" y="6253163"/>
          <p14:tracePt t="187524" x="5557838" y="6253163"/>
          <p14:tracePt t="187525" x="5602288" y="6275388"/>
          <p14:tracePt t="187527" x="5626100" y="6275388"/>
          <p14:tracePt t="187529" x="5692775" y="6297613"/>
          <p14:tracePt t="187531" x="5737225" y="6319838"/>
          <p14:tracePt t="187533" x="5781675" y="6319838"/>
          <p14:tracePt t="187537" x="5827713" y="6319838"/>
          <p14:tracePt t="187538" x="5849938" y="6319838"/>
          <p14:tracePt t="187540" x="5916613" y="6319838"/>
          <p14:tracePt t="187541" x="5961063" y="6319838"/>
          <p14:tracePt t="187543" x="6007100" y="6319838"/>
          <p14:tracePt t="187545" x="6051550" y="6342063"/>
          <p14:tracePt t="187547" x="6096000" y="6342063"/>
          <p14:tracePt t="187549" x="6118225" y="6342063"/>
          <p14:tracePt t="187551" x="6184900" y="6364288"/>
          <p14:tracePt t="187555" x="6230938" y="6364288"/>
          <p14:tracePt t="187556" x="6275388" y="6364288"/>
          <p14:tracePt t="187557" x="6297613" y="6364288"/>
          <p14:tracePt t="187559" x="6319838" y="6364288"/>
          <p14:tracePt t="187561" x="6410325" y="6364288"/>
          <p14:tracePt t="187563" x="6454775" y="6364288"/>
          <p14:tracePt t="187565" x="6477000" y="6364288"/>
          <p14:tracePt t="187567" x="6499225" y="6364288"/>
          <p14:tracePt t="187570" x="6543675" y="6364288"/>
          <p14:tracePt t="187572" x="6611938" y="6364288"/>
          <p14:tracePt t="187573" x="6634163" y="6364288"/>
          <p14:tracePt t="187575" x="6678613" y="6388100"/>
          <p14:tracePt t="187577" x="6723063" y="6388100"/>
          <p14:tracePt t="187579" x="6769100" y="6388100"/>
          <p14:tracePt t="187581" x="6813550" y="6388100"/>
          <p14:tracePt t="187583" x="6858000" y="6388100"/>
          <p14:tracePt t="187586" x="6902450" y="6388100"/>
          <p14:tracePt t="187588" x="6946900" y="6388100"/>
          <p14:tracePt t="187589" x="6970713" y="6410325"/>
          <p14:tracePt t="187591" x="7015163" y="6410325"/>
          <p14:tracePt t="187593" x="7081838" y="6410325"/>
          <p14:tracePt t="187595" x="7126288" y="6410325"/>
          <p14:tracePt t="187597" x="7150100" y="6410325"/>
          <p14:tracePt t="187599" x="7194550" y="6432550"/>
          <p14:tracePt t="187601" x="7239000" y="6432550"/>
          <p14:tracePt t="187604" x="7283450" y="6432550"/>
          <p14:tracePt t="187606" x="7373938" y="6432550"/>
          <p14:tracePt t="187607" x="7418388" y="6432550"/>
          <p14:tracePt t="187609" x="7440613" y="6432550"/>
          <p14:tracePt t="187611" x="7462838" y="6454775"/>
          <p14:tracePt t="187613" x="7531100" y="6454775"/>
          <p14:tracePt t="187615" x="7575550" y="6454775"/>
          <p14:tracePt t="187617" x="7620000" y="6454775"/>
          <p14:tracePt t="187620" x="7642225" y="6454775"/>
          <p14:tracePt t="187622" x="7686675" y="6454775"/>
          <p14:tracePt t="187623" x="7732713" y="6454775"/>
          <p14:tracePt t="187625" x="7777163" y="6454775"/>
          <p14:tracePt t="187627" x="7799388" y="6454775"/>
          <p14:tracePt t="187629" x="7843838" y="6454775"/>
          <p14:tracePt t="187631" x="7888288" y="6454775"/>
          <p14:tracePt t="187633" x="7912100" y="6454775"/>
          <p14:tracePt t="187637" x="8023225" y="6477000"/>
          <p14:tracePt t="187639" x="8045450" y="6477000"/>
          <p14:tracePt t="187641" x="8067675" y="6477000"/>
          <p14:tracePt t="187643" x="8113713" y="6477000"/>
          <p14:tracePt t="187645" x="8180388" y="6477000"/>
          <p14:tracePt t="187647" x="8202613" y="6477000"/>
          <p14:tracePt t="187649" x="8224838" y="6477000"/>
          <p14:tracePt t="187651" x="8269288" y="6477000"/>
          <p14:tracePt t="187654" x="8315325" y="6477000"/>
          <p14:tracePt t="187655" x="8359775" y="6477000"/>
          <p14:tracePt t="187657" x="8382000" y="6477000"/>
          <p14:tracePt t="187659" x="8426450" y="6477000"/>
          <p14:tracePt t="187661" x="8470900" y="6477000"/>
          <p14:tracePt t="187663" x="8494713" y="6477000"/>
          <p14:tracePt t="187665" x="8561388" y="6477000"/>
          <p14:tracePt t="187667" x="8605838" y="6477000"/>
          <p14:tracePt t="187670" x="8628063" y="6477000"/>
          <p14:tracePt t="187671" x="8650288" y="6454775"/>
          <p14:tracePt t="187673" x="8718550" y="6454775"/>
          <p14:tracePt t="187675" x="8763000" y="6454775"/>
          <p14:tracePt t="187677" x="8785225" y="6432550"/>
          <p14:tracePt t="187679" x="8807450" y="6432550"/>
          <p14:tracePt t="187681" x="8875713" y="6410325"/>
          <p14:tracePt t="187683" x="8920163" y="6410325"/>
          <p14:tracePt t="187686" x="8942388" y="6410325"/>
          <p14:tracePt t="187688" x="8964613" y="6388100"/>
          <p14:tracePt t="187689" x="9031288" y="6364288"/>
          <p14:tracePt t="187691" x="9077325" y="6364288"/>
          <p14:tracePt t="187693" x="9099550" y="6342063"/>
          <p14:tracePt t="187695" x="9121775" y="6342063"/>
          <p14:tracePt t="187697" x="9188450" y="6342063"/>
          <p14:tracePt t="187699" x="9232900" y="6319838"/>
          <p14:tracePt t="187701" x="9256713" y="6297613"/>
          <p14:tracePt t="187704" x="9301163" y="6297613"/>
          <p14:tracePt t="187706" x="9345613" y="6275388"/>
          <p14:tracePt t="187708" x="9367838" y="6253163"/>
          <p14:tracePt t="187709" x="9412288" y="6253163"/>
          <p14:tracePt t="187711" x="9458325" y="6230938"/>
          <p14:tracePt t="187713" x="9480550" y="6208713"/>
          <p14:tracePt t="187715" x="9502775" y="6184900"/>
          <p14:tracePt t="187717" x="9547225" y="6184900"/>
          <p14:tracePt t="187720" x="9591675" y="6162675"/>
          <p14:tracePt t="187722" x="9613900" y="6140450"/>
          <p14:tracePt t="187724" x="9659938" y="6140450"/>
          <p14:tracePt t="187725" x="9682163" y="6096000"/>
          <p14:tracePt t="187727" x="9726613" y="6096000"/>
          <p14:tracePt t="187729" x="9748838" y="6073775"/>
          <p14:tracePt t="187731" x="9771063" y="6029325"/>
          <p14:tracePt t="187734" x="9817100" y="6007100"/>
          <p14:tracePt t="187737" x="9861550" y="5983288"/>
          <p14:tracePt t="187739" x="9883775" y="5961063"/>
          <p14:tracePt t="187742" x="9906000" y="5938838"/>
          <p14:tracePt t="187744" x="9950450" y="5894388"/>
          <p14:tracePt t="187747" x="9994900" y="5849938"/>
          <p14:tracePt t="187749" x="10018713" y="5827713"/>
          <p14:tracePt t="187751" x="10040938" y="5827713"/>
          <p14:tracePt t="187754" x="10063163" y="5781675"/>
          <p14:tracePt t="187755" x="10085388" y="5759450"/>
          <p14:tracePt t="187757" x="10107613" y="5737225"/>
          <p14:tracePt t="187759" x="10129838" y="5715000"/>
          <p14:tracePt t="187761" x="10129838" y="5692775"/>
          <p14:tracePt t="187763" x="10152063" y="5670550"/>
          <p14:tracePt t="187765" x="10174288" y="5648325"/>
          <p14:tracePt t="187767" x="10198100" y="5602288"/>
          <p14:tracePt t="187771" x="10242550" y="5580063"/>
          <p14:tracePt t="187774" x="10242550" y="5535613"/>
          <p14:tracePt t="187775" x="10264775" y="5513388"/>
          <p14:tracePt t="187777" x="10287000" y="5491163"/>
          <p14:tracePt t="187779" x="10287000" y="5468938"/>
          <p14:tracePt t="187781" x="10309225" y="5446713"/>
          <p14:tracePt t="187783" x="10309225" y="5422900"/>
          <p14:tracePt t="187786" x="10331450" y="5400675"/>
          <p14:tracePt t="187788" x="10353675" y="5356225"/>
          <p14:tracePt t="187789" x="10353675" y="5334000"/>
          <p14:tracePt t="187791" x="10353675" y="5311775"/>
          <p14:tracePt t="187793" x="10353675" y="5289550"/>
          <p14:tracePt t="187795" x="10353675" y="5267325"/>
          <p14:tracePt t="187797" x="10353675" y="5245100"/>
          <p14:tracePt t="187799" x="10353675" y="5221288"/>
          <p14:tracePt t="187801" x="10353675" y="5199063"/>
          <p14:tracePt t="187803" x="10353675" y="5176838"/>
          <p14:tracePt t="187805" x="10353675" y="5132388"/>
          <p14:tracePt t="187807" x="10353675" y="5110163"/>
          <p14:tracePt t="187809" x="10353675" y="5065713"/>
          <p14:tracePt t="187811" x="10353675" y="5041900"/>
          <p14:tracePt t="187813" x="10353675" y="4997450"/>
          <p14:tracePt t="187815" x="10353675" y="4975225"/>
          <p14:tracePt t="187817" x="10353675" y="4953000"/>
          <p14:tracePt t="187819" x="10353675" y="4908550"/>
          <p14:tracePt t="187821" x="10331450" y="4886325"/>
          <p14:tracePt t="187823" x="10331450" y="4840288"/>
          <p14:tracePt t="187825" x="10309225" y="4795838"/>
          <p14:tracePt t="187827" x="10287000" y="4773613"/>
          <p14:tracePt t="187829" x="10287000" y="4751388"/>
          <p14:tracePt t="187831" x="10264775" y="4706938"/>
          <p14:tracePt t="187833" x="10242550" y="4660900"/>
          <p14:tracePt t="187836" x="10220325" y="4638675"/>
          <p14:tracePt t="187838" x="10198100" y="4594225"/>
          <p14:tracePt t="187839" x="10174288" y="4572000"/>
          <p14:tracePt t="187841" x="10129838" y="4549775"/>
          <p14:tracePt t="187843" x="10107613" y="4505325"/>
          <p14:tracePt t="187845" x="10063163" y="4483100"/>
          <p14:tracePt t="187847" x="10040938" y="4414838"/>
          <p14:tracePt t="187849" x="9994900" y="4392613"/>
          <p14:tracePt t="187851" x="9972675" y="4370388"/>
          <p14:tracePt t="187854" x="9928225" y="4325938"/>
          <p14:tracePt t="187856" x="9861550" y="4303713"/>
          <p14:tracePt t="187857" x="9817100" y="4257675"/>
          <p14:tracePt t="187860" x="9793288" y="4235450"/>
          <p14:tracePt t="187861" x="9726613" y="4213225"/>
          <p14:tracePt t="187863" x="9659938" y="4168775"/>
          <p14:tracePt t="187865" x="9613900" y="4146550"/>
          <p14:tracePt t="187867" x="9569450" y="4102100"/>
          <p14:tracePt t="187869" x="9502775" y="4078288"/>
          <p14:tracePt t="187871" x="9458325" y="4033838"/>
          <p14:tracePt t="187873" x="9390063" y="4033838"/>
          <p14:tracePt t="187875" x="9345613" y="4011613"/>
          <p14:tracePt t="187877" x="9278938" y="3967163"/>
          <p14:tracePt t="187879" x="9210675" y="3944938"/>
          <p14:tracePt t="187881" x="9144000" y="3922713"/>
          <p14:tracePt t="187883" x="9031288" y="3876675"/>
          <p14:tracePt t="187886" x="8964613" y="3854450"/>
          <p14:tracePt t="187887" x="8897938" y="3832225"/>
          <p14:tracePt t="187889" x="8829675" y="3832225"/>
          <p14:tracePt t="187891" x="8718550" y="3787775"/>
          <p14:tracePt t="187893" x="8650288" y="3765550"/>
          <p14:tracePt t="187895" x="8583613" y="3743325"/>
          <p14:tracePt t="187897" x="8516938" y="3743325"/>
          <p14:tracePt t="187899" x="8404225" y="3697288"/>
          <p14:tracePt t="187901" x="8315325" y="3675063"/>
          <p14:tracePt t="187903" x="8247063" y="3652838"/>
          <p14:tracePt t="187905" x="8180388" y="3630613"/>
          <p14:tracePt t="187907" x="8045450" y="3586163"/>
          <p14:tracePt t="187909" x="7978775" y="3586163"/>
          <p14:tracePt t="187911" x="7912100" y="3563938"/>
          <p14:tracePt t="187913" x="7777163" y="3517900"/>
          <p14:tracePt t="187915" x="7686675" y="3495675"/>
          <p14:tracePt t="187917" x="7620000" y="3473450"/>
          <p14:tracePt t="187919" x="7553325" y="3473450"/>
          <p14:tracePt t="187921" x="7418388" y="3451225"/>
          <p14:tracePt t="187923" x="7327900" y="3451225"/>
          <p14:tracePt t="187925" x="7261225" y="3451225"/>
          <p14:tracePt t="187927" x="7194550" y="3429000"/>
          <p14:tracePt t="187929" x="7081838" y="3429000"/>
          <p14:tracePt t="187931" x="7015163" y="3429000"/>
          <p14:tracePt t="187933" x="6924675" y="3406775"/>
          <p14:tracePt t="187936" x="6858000" y="3406775"/>
          <p14:tracePt t="187937" x="6745288" y="3406775"/>
          <p14:tracePt t="187939" x="6656388" y="3406775"/>
          <p14:tracePt t="187941" x="6589713" y="3406775"/>
          <p14:tracePt t="187943" x="6499225" y="3406775"/>
          <p14:tracePt t="187945" x="6410325" y="3406775"/>
          <p14:tracePt t="187947" x="6342063" y="3406775"/>
          <p14:tracePt t="187949" x="6275388" y="3406775"/>
          <p14:tracePt t="187951" x="6184900" y="3406775"/>
          <p14:tracePt t="187954" x="6118225" y="3406775"/>
          <p14:tracePt t="187956" x="6051550" y="3406775"/>
          <p14:tracePt t="187957" x="6007100" y="3406775"/>
          <p14:tracePt t="187959" x="5916613" y="3406775"/>
          <p14:tracePt t="187961" x="5849938" y="3406775"/>
          <p14:tracePt t="187963" x="5781675" y="3406775"/>
          <p14:tracePt t="187965" x="5737225" y="3406775"/>
          <p14:tracePt t="187967" x="5670550" y="3429000"/>
          <p14:tracePt t="187969" x="5602288" y="3429000"/>
          <p14:tracePt t="187972" x="5557838" y="3429000"/>
          <p14:tracePt t="187973" x="5491163" y="3451225"/>
          <p14:tracePt t="187975" x="5422900" y="3451225"/>
          <p14:tracePt t="187977" x="5378450" y="3473450"/>
          <p14:tracePt t="187979" x="5356225" y="3473450"/>
          <p14:tracePt t="187981" x="5289550" y="3495675"/>
          <p14:tracePt t="187983" x="5245100" y="3495675"/>
          <p14:tracePt t="187986" x="5176838" y="3517900"/>
          <p14:tracePt t="187988" x="5154613" y="3541713"/>
          <p14:tracePt t="187989" x="5110163" y="3541713"/>
          <p14:tracePt t="187991" x="5065713" y="3563938"/>
          <p14:tracePt t="187993" x="5019675" y="3586163"/>
          <p14:tracePt t="187995" x="4997450" y="3608388"/>
          <p14:tracePt t="187997" x="4953000" y="3608388"/>
          <p14:tracePt t="187999" x="4908550" y="3630613"/>
          <p14:tracePt t="188002" x="4864100" y="3652838"/>
          <p14:tracePt t="188005" x="4773613" y="3697288"/>
          <p14:tracePt t="188007" x="4729163" y="3721100"/>
          <p14:tracePt t="188009" x="4706938" y="3743325"/>
          <p14:tracePt t="188011" x="4660900" y="3787775"/>
          <p14:tracePt t="188013" x="4616450" y="3787775"/>
          <p14:tracePt t="188015" x="4572000" y="3832225"/>
          <p14:tracePt t="188017" x="4549775" y="3832225"/>
          <p14:tracePt t="188020" x="4505325" y="3876675"/>
          <p14:tracePt t="188021" x="4437063" y="3898900"/>
          <p14:tracePt t="188023" x="4414838" y="3944938"/>
          <p14:tracePt t="188025" x="4370388" y="3967163"/>
          <p14:tracePt t="188027" x="4325938" y="4011613"/>
          <p14:tracePt t="188029" x="4303713" y="4033838"/>
          <p14:tracePt t="188031" x="4257675" y="4078288"/>
          <p14:tracePt t="188033" x="4235450" y="4102100"/>
          <p14:tracePt t="188037" x="4213225" y="4124325"/>
          <p14:tracePt t="188038" x="4168775" y="4168775"/>
          <p14:tracePt t="188039" x="4146550" y="4191000"/>
          <p14:tracePt t="188041" x="4078288" y="4257675"/>
          <p14:tracePt t="188043" x="4056063" y="4279900"/>
          <p14:tracePt t="188045" x="4033838" y="4303713"/>
          <p14:tracePt t="188047" x="3989388" y="4348163"/>
          <p14:tracePt t="188049" x="3967163" y="4392613"/>
          <p14:tracePt t="188051" x="3922713" y="4414838"/>
          <p14:tracePt t="188054" x="3898900" y="4459288"/>
          <p14:tracePt t="188055" x="3876675" y="4483100"/>
          <p14:tracePt t="188058" x="3854450" y="4549775"/>
          <p14:tracePt t="188059" x="3810000" y="4594225"/>
          <p14:tracePt t="188061" x="3787775" y="4616450"/>
          <p14:tracePt t="188063" x="3743325" y="4660900"/>
          <p14:tracePt t="188065" x="3721100" y="4706938"/>
          <p14:tracePt t="188071" x="3608388" y="4818063"/>
          <p14:tracePt t="188075" x="3563938" y="4886325"/>
          <p14:tracePt t="188077" x="3517900" y="4908550"/>
          <p14:tracePt t="188079" x="3495675" y="4953000"/>
          <p14:tracePt t="188081" x="3473450" y="4997450"/>
          <p14:tracePt t="188083" x="3451225" y="5019675"/>
          <p14:tracePt t="188086" x="3429000" y="5065713"/>
          <p14:tracePt t="188087" x="3384550" y="5087938"/>
          <p14:tracePt t="188091" x="3362325" y="5132388"/>
          <p14:tracePt t="188093" x="3340100" y="5154613"/>
          <p14:tracePt t="188095" x="3316288" y="5199063"/>
          <p14:tracePt t="188099" x="3271838" y="5221288"/>
          <p14:tracePt t="188101" x="3271838" y="5267325"/>
          <p14:tracePt t="188103" x="3249613" y="5267325"/>
          <p14:tracePt t="188105" x="3249613" y="5289550"/>
          <p14:tracePt t="188108" x="3227388" y="5311775"/>
          <p14:tracePt t="188109" x="3205163" y="5356225"/>
          <p14:tracePt t="188113" x="3205163" y="5378450"/>
          <p14:tracePt t="188115" x="3182938" y="5400675"/>
          <p14:tracePt t="188118" x="3182938" y="5422900"/>
          <p14:tracePt t="188119" x="3160713" y="5468938"/>
          <p14:tracePt t="188123" x="3160713" y="5491163"/>
          <p14:tracePt t="188125" x="3160713" y="5513388"/>
          <p14:tracePt t="188129" x="3160713" y="5535613"/>
          <p14:tracePt t="188131" x="3160713" y="5557838"/>
          <p14:tracePt t="188133" x="3160713" y="5580063"/>
          <p14:tracePt t="188136" x="3136900" y="5602288"/>
          <p14:tracePt t="188138" x="3136900" y="5626100"/>
          <p14:tracePt t="188139" x="3136900" y="5648325"/>
          <p14:tracePt t="188141" x="3136900" y="5670550"/>
          <p14:tracePt t="188143" x="3136900" y="5692775"/>
          <p14:tracePt t="188147" x="3136900" y="5715000"/>
          <p14:tracePt t="188149" x="3136900" y="5737225"/>
          <p14:tracePt t="188151" x="3136900" y="5759450"/>
          <p14:tracePt t="188155" x="3136900" y="5781675"/>
          <p14:tracePt t="188157" x="3136900" y="5803900"/>
          <p14:tracePt t="188159" x="3136900" y="5827713"/>
          <p14:tracePt t="188163" x="3136900" y="5849938"/>
          <p14:tracePt t="188168" x="3136900" y="5872163"/>
          <p14:tracePt t="188171" x="3136900" y="5916613"/>
          <p14:tracePt t="188179" x="3136900" y="5938838"/>
          <p14:tracePt t="188181" x="3160713" y="5938838"/>
          <p14:tracePt t="188183" x="3160713" y="5961063"/>
          <p14:tracePt t="188189" x="3182938" y="6007100"/>
          <p14:tracePt t="188191" x="3205163" y="6007100"/>
          <p14:tracePt t="188195" x="3205163" y="6029325"/>
          <p14:tracePt t="188197" x="3227388" y="6029325"/>
          <p14:tracePt t="188199" x="3227388" y="6051550"/>
          <p14:tracePt t="188201" x="3249613" y="6073775"/>
          <p14:tracePt t="188206" x="3271838" y="6096000"/>
          <p14:tracePt t="188209" x="3294063" y="6118225"/>
          <p14:tracePt t="188213" x="3316288" y="6140450"/>
          <p14:tracePt t="188215" x="3362325" y="6162675"/>
          <p14:tracePt t="188217" x="3406775" y="6208713"/>
          <p14:tracePt t="188220" x="3429000" y="6230938"/>
          <p14:tracePt t="188223" x="3517900" y="6275388"/>
          <p14:tracePt t="188225" x="3541713" y="6297613"/>
          <p14:tracePt t="188227" x="3586163" y="6319838"/>
          <p14:tracePt t="188229" x="3630613" y="6342063"/>
          <p14:tracePt t="188231" x="3675063" y="6342063"/>
          <p14:tracePt t="188233" x="3721100" y="6364288"/>
          <p14:tracePt t="188237" x="3787775" y="6388100"/>
          <p14:tracePt t="188239" x="3876675" y="6410325"/>
          <p14:tracePt t="188241" x="3898900" y="6410325"/>
          <p14:tracePt t="188243" x="3944938" y="6432550"/>
          <p14:tracePt t="188245" x="4011613" y="6454775"/>
          <p14:tracePt t="188247" x="4056063" y="6454775"/>
          <p14:tracePt t="188249" x="4102100" y="6477000"/>
          <p14:tracePt t="188251" x="4146550" y="6477000"/>
          <p14:tracePt t="188254" x="4235450" y="6499225"/>
          <p14:tracePt t="188257" x="4392613" y="6543675"/>
          <p14:tracePt t="188259" x="4483100" y="6543675"/>
          <p14:tracePt t="188261" x="4549775" y="6565900"/>
          <p14:tracePt t="188263" x="4616450" y="6589713"/>
          <p14:tracePt t="188265" x="4684713" y="6611938"/>
          <p14:tracePt t="188267" x="4773613" y="6634163"/>
          <p14:tracePt t="188269" x="4840288" y="6634163"/>
          <p14:tracePt t="188272" x="4930775" y="6634163"/>
          <p14:tracePt t="188274" x="4997450" y="6634163"/>
          <p14:tracePt t="188275" x="5065713" y="6634163"/>
          <p14:tracePt t="188277" x="5176838" y="6656388"/>
          <p14:tracePt t="188279" x="5245100" y="6656388"/>
          <p14:tracePt t="188281" x="5334000" y="6656388"/>
          <p14:tracePt t="188283" x="5422900" y="6656388"/>
          <p14:tracePt t="188286" x="5491163" y="6656388"/>
          <p14:tracePt t="188288" x="5557838" y="6656388"/>
          <p14:tracePt t="188289" x="5648325" y="6656388"/>
          <p14:tracePt t="188291" x="5715000" y="6656388"/>
          <p14:tracePt t="188293" x="5781675" y="6656388"/>
          <p14:tracePt t="188295" x="5827713" y="6656388"/>
          <p14:tracePt t="188297" x="5916613" y="6656388"/>
          <p14:tracePt t="188299" x="5983288" y="6656388"/>
          <p14:tracePt t="188301" x="6029325" y="6656388"/>
          <p14:tracePt t="188303" x="6073775" y="6656388"/>
          <p14:tracePt t="188305" x="6140450" y="6656388"/>
          <p14:tracePt t="188307" x="6184900" y="6656388"/>
          <p14:tracePt t="188309" x="6253163" y="6656388"/>
          <p14:tracePt t="188312" x="6297613" y="6656388"/>
          <p14:tracePt t="188314" x="6342063" y="6656388"/>
          <p14:tracePt t="188316" x="6388100" y="6634163"/>
          <p14:tracePt t="188318" x="6410325" y="6634163"/>
          <p14:tracePt t="188320" x="6477000" y="6611938"/>
          <p14:tracePt t="188322" x="6499225" y="6611938"/>
          <p14:tracePt t="188324" x="6521450" y="6611938"/>
          <p14:tracePt t="188326" x="6543675" y="6589713"/>
          <p14:tracePt t="188327" x="6565900" y="6565900"/>
          <p14:tracePt t="188329" x="6589713" y="6565900"/>
          <p14:tracePt t="188331" x="6589713" y="6543675"/>
          <p14:tracePt t="188333" x="6611938" y="6543675"/>
          <p14:tracePt t="188338" x="6634163" y="6521450"/>
          <p14:tracePt t="188343" x="6656388" y="6499225"/>
          <p14:tracePt t="188345" x="6678613" y="6477000"/>
          <p14:tracePt t="188349" x="6678613" y="6454775"/>
          <p14:tracePt t="188355" x="6678613" y="6432550"/>
          <p14:tracePt t="188359" x="6678613" y="6410325"/>
          <p14:tracePt t="188361" x="6678613" y="6388100"/>
          <p14:tracePt t="188365" x="6678613" y="6364288"/>
          <p14:tracePt t="188369" x="6678613" y="6342063"/>
          <p14:tracePt t="188375" x="6678613" y="6319838"/>
          <p14:tracePt t="188377" x="6678613" y="6297613"/>
          <p14:tracePt t="188381" x="6678613" y="6275388"/>
          <p14:tracePt t="188383" x="6656388" y="6253163"/>
          <p14:tracePt t="188386" x="6611938" y="6230938"/>
          <p14:tracePt t="188388" x="6611938" y="6208713"/>
          <p14:tracePt t="188389" x="6589713" y="6184900"/>
          <p14:tracePt t="188391" x="6565900" y="6162675"/>
          <p14:tracePt t="188393" x="6543675" y="6162675"/>
          <p14:tracePt t="188395" x="6543675" y="6140450"/>
          <p14:tracePt t="188397" x="6521450" y="6118225"/>
          <p14:tracePt t="188399" x="6477000" y="6096000"/>
          <p14:tracePt t="188401" x="6454775" y="6073775"/>
          <p14:tracePt t="188404" x="6410325" y="6073775"/>
          <p14:tracePt t="188406" x="6388100" y="6051550"/>
          <p14:tracePt t="188408" x="6364288" y="6029325"/>
          <p14:tracePt t="188409" x="6319838" y="6029325"/>
          <p14:tracePt t="188411" x="6275388" y="5983288"/>
          <p14:tracePt t="188413" x="6253163" y="5961063"/>
          <p14:tracePt t="188415" x="6208713" y="5961063"/>
          <p14:tracePt t="188417" x="6162675" y="5938838"/>
          <p14:tracePt t="188420" x="6140450" y="5916613"/>
          <p14:tracePt t="188421" x="6096000" y="5916613"/>
          <p14:tracePt t="188423" x="6073775" y="5894388"/>
          <p14:tracePt t="188425" x="6051550" y="5872163"/>
          <p14:tracePt t="188427" x="6007100" y="5872163"/>
          <p14:tracePt t="188431" x="5961063" y="5849938"/>
          <p14:tracePt t="188433" x="5916613" y="5827713"/>
          <p14:tracePt t="188436" x="5894388" y="5827713"/>
          <p14:tracePt t="188438" x="5872163" y="5803900"/>
          <p14:tracePt t="188440" x="5827713" y="5781675"/>
          <p14:tracePt t="188441" x="5803900" y="5781675"/>
          <p14:tracePt t="188443" x="5781675" y="5781675"/>
          <p14:tracePt t="188445" x="5759450" y="5781675"/>
          <p14:tracePt t="188447" x="5737225" y="5759450"/>
          <p14:tracePt t="188449" x="5692775" y="5737225"/>
          <p14:tracePt t="188453" x="5670550" y="5737225"/>
          <p14:tracePt t="188456" x="5648325" y="5737225"/>
          <p14:tracePt t="188459" x="5626100" y="5737225"/>
          <p14:tracePt t="188461" x="5602288" y="5737225"/>
          <p14:tracePt t="188465" x="5580063" y="5715000"/>
          <p14:tracePt t="188471" x="5557838" y="5715000"/>
          <p14:tracePt t="188486" x="5535613" y="5715000"/>
          <p14:tracePt t="188497" x="5513388" y="5715000"/>
          <p14:tracePt t="188513" x="5491163" y="5715000"/>
          <p14:tracePt t="188523" x="5468938" y="5715000"/>
          <p14:tracePt t="188529" x="5446713" y="5715000"/>
          <p14:tracePt t="188531" x="5422900" y="5715000"/>
          <p14:tracePt t="188541" x="5378450" y="5715000"/>
          <p14:tracePt t="188547" x="5356225" y="5715000"/>
          <p14:tracePt t="188551" x="5311775" y="5715000"/>
          <p14:tracePt t="188555" x="5289550" y="5715000"/>
          <p14:tracePt t="188562" x="5221288" y="5715000"/>
          <p14:tracePt t="188566" x="5176838" y="5715000"/>
          <p14:tracePt t="188571" x="5154613" y="5715000"/>
          <p14:tracePt t="188574" x="5110163" y="5715000"/>
          <p14:tracePt t="188579" x="5087938" y="5715000"/>
          <p14:tracePt t="188582" x="5041900" y="5715000"/>
          <p14:tracePt t="188589" x="4997450" y="5715000"/>
          <p14:tracePt t="188598" x="4930775" y="5715000"/>
          <p14:tracePt t="188602" x="4908550" y="5715000"/>
          <p14:tracePt t="188608" x="4886325" y="5715000"/>
          <p14:tracePt t="188612" x="4864100" y="5737225"/>
          <p14:tracePt t="188618" x="4840288" y="5759450"/>
          <p14:tracePt t="188633" x="4840288" y="5781675"/>
          <p14:tracePt t="188646" x="4818063" y="5781675"/>
          <p14:tracePt t="188651" x="4795838" y="5781675"/>
          <p14:tracePt t="188657" x="4795838" y="5803900"/>
          <p14:tracePt t="188695" x="4818063" y="5803900"/>
          <p14:tracePt t="188708" x="4840288" y="5803900"/>
          <p14:tracePt t="188714" x="4864100" y="5803900"/>
          <p14:tracePt t="188717" x="4886325" y="5803900"/>
          <p14:tracePt t="188723" x="4908550" y="5803900"/>
          <p14:tracePt t="188759" x="4930775" y="5803900"/>
          <p14:tracePt t="188837" x="4908550" y="5803900"/>
          <p14:tracePt t="188847" x="4886325" y="5803900"/>
          <p14:tracePt t="188865" x="4864100" y="5803900"/>
          <p14:tracePt t="188925" x="4886325" y="5803900"/>
          <p14:tracePt t="188930" x="4908550" y="5803900"/>
          <p14:tracePt t="188938" x="4930775" y="5803900"/>
          <p14:tracePt t="188985" x="4908550" y="5803900"/>
          <p14:tracePt t="189000" x="4886325" y="5827713"/>
          <p14:tracePt t="189008" x="4864100" y="5827713"/>
          <p14:tracePt t="189022" x="4864100" y="5849938"/>
          <p14:tracePt t="189031" x="4864100" y="5872163"/>
          <p14:tracePt t="189063" x="4886325" y="5894388"/>
          <p14:tracePt t="189070" x="4908550" y="5894388"/>
          <p14:tracePt t="189076" x="4930775" y="5894388"/>
          <p14:tracePt t="189085" x="4953000" y="5894388"/>
          <p14:tracePt t="189091" x="4975225" y="5916613"/>
          <p14:tracePt t="189095" x="4997450" y="5916613"/>
          <p14:tracePt t="189101" x="5019675" y="5916613"/>
          <p14:tracePt t="189108" x="5041900" y="5938838"/>
          <p14:tracePt t="189111" x="5065713" y="5938838"/>
          <p14:tracePt t="189115" x="5087938" y="5938838"/>
          <p14:tracePt t="189120" x="5110163" y="5938838"/>
          <p14:tracePt t="189124" x="5154613" y="5938838"/>
          <p14:tracePt t="189127" x="5221288" y="5961063"/>
          <p14:tracePt t="189130" x="5267325" y="5961063"/>
          <p14:tracePt t="189132" x="5289550" y="5961063"/>
          <p14:tracePt t="189134" x="5311775" y="5961063"/>
          <p14:tracePt t="189136" x="5334000" y="5961063"/>
          <p14:tracePt t="189139" x="5400675" y="5983288"/>
          <p14:tracePt t="189142" x="5422900" y="5983288"/>
          <p14:tracePt t="189144" x="5468938" y="5983288"/>
          <p14:tracePt t="189146" x="5491163" y="5983288"/>
          <p14:tracePt t="189148" x="5513388" y="6007100"/>
          <p14:tracePt t="189150" x="5557838" y="6007100"/>
          <p14:tracePt t="189156" x="5626100" y="6007100"/>
          <p14:tracePt t="189159" x="5670550" y="6007100"/>
          <p14:tracePt t="189161" x="5715000" y="6029325"/>
          <p14:tracePt t="189164" x="5737225" y="6029325"/>
          <p14:tracePt t="189166" x="5759450" y="6029325"/>
          <p14:tracePt t="189168" x="5781675" y="6029325"/>
          <p14:tracePt t="189170" x="5849938" y="6051550"/>
          <p14:tracePt t="189172" x="5872163" y="6051550"/>
          <p14:tracePt t="189174" x="5894388" y="6051550"/>
          <p14:tracePt t="189176" x="5938838" y="6051550"/>
          <p14:tracePt t="189180" x="6029325" y="6051550"/>
          <p14:tracePt t="189184" x="6118225" y="6051550"/>
          <p14:tracePt t="189188" x="6208713" y="6073775"/>
          <p14:tracePt t="189190" x="6230938" y="6073775"/>
          <p14:tracePt t="189192" x="6297613" y="6073775"/>
          <p14:tracePt t="189194" x="6342063" y="6096000"/>
          <p14:tracePt t="189196" x="6364288" y="6096000"/>
          <p14:tracePt t="189198" x="6410325" y="6096000"/>
          <p14:tracePt t="189200" x="6499225" y="6118225"/>
          <p14:tracePt t="189203" x="6543675" y="6118225"/>
          <p14:tracePt t="189205" x="6634163" y="6118225"/>
          <p14:tracePt t="189207" x="6678613" y="6118225"/>
          <p14:tracePt t="189209" x="6723063" y="6118225"/>
          <p14:tracePt t="189211" x="6745288" y="6118225"/>
          <p14:tracePt t="189213" x="6813550" y="6118225"/>
          <p14:tracePt t="189215" x="6858000" y="6118225"/>
          <p14:tracePt t="189220" x="6924675" y="6118225"/>
          <p14:tracePt t="189224" x="7037388" y="6118225"/>
          <p14:tracePt t="189226" x="7059613" y="6118225"/>
          <p14:tracePt t="189228" x="7081838" y="6118225"/>
          <p14:tracePt t="189229" x="7150100" y="6118225"/>
          <p14:tracePt t="189231" x="7194550" y="6140450"/>
          <p14:tracePt t="189233" x="7239000" y="6140450"/>
          <p14:tracePt t="189236" x="7283450" y="6140450"/>
          <p14:tracePt t="189238" x="7327900" y="6140450"/>
          <p14:tracePt t="189240" x="7351713" y="6140450"/>
          <p14:tracePt t="189242" x="7373938" y="6140450"/>
          <p14:tracePt t="189244" x="7440613" y="6140450"/>
          <p14:tracePt t="189246" x="7485063" y="6140450"/>
          <p14:tracePt t="189248" x="7507288" y="6140450"/>
          <p14:tracePt t="189250" x="7531100" y="6140450"/>
          <p14:tracePt t="189254" x="7620000" y="6140450"/>
          <p14:tracePt t="189255" x="7642225" y="6140450"/>
          <p14:tracePt t="189257" x="7664450" y="6140450"/>
          <p14:tracePt t="189259" x="7708900" y="6140450"/>
          <p14:tracePt t="189261" x="7754938" y="6140450"/>
          <p14:tracePt t="189263" x="7777163" y="6140450"/>
          <p14:tracePt t="189266" x="7799388" y="6140450"/>
          <p14:tracePt t="189268" x="7843838" y="6140450"/>
          <p14:tracePt t="189272" x="7912100" y="6140450"/>
          <p14:tracePt t="189274" x="7934325" y="6140450"/>
          <p14:tracePt t="189278" x="8001000" y="6140450"/>
          <p14:tracePt t="189280" x="8023225" y="6140450"/>
          <p14:tracePt t="189282" x="8067675" y="6140450"/>
          <p14:tracePt t="189283" x="8089900" y="6140450"/>
          <p14:tracePt t="189286" x="8135938" y="6140450"/>
          <p14:tracePt t="189291" x="8202613" y="6140450"/>
          <p14:tracePt t="189293" x="8224838" y="6140450"/>
          <p14:tracePt t="189295" x="8269288" y="6140450"/>
          <p14:tracePt t="189297" x="8293100" y="6140450"/>
          <p14:tracePt t="189299" x="8337550" y="6140450"/>
          <p14:tracePt t="189301" x="8359775" y="6140450"/>
          <p14:tracePt t="189304" x="8382000" y="6140450"/>
          <p14:tracePt t="189306" x="8404225" y="6140450"/>
          <p14:tracePt t="189308" x="8426450" y="6140450"/>
          <p14:tracePt t="189310" x="8448675" y="6140450"/>
          <p14:tracePt t="189312" x="8470900" y="6140450"/>
          <p14:tracePt t="189314" x="8494713" y="6140450"/>
          <p14:tracePt t="189316" x="8516938" y="6140450"/>
          <p14:tracePt t="189318" x="8539163" y="6140450"/>
          <p14:tracePt t="189320" x="8561388" y="6140450"/>
          <p14:tracePt t="189323" x="8628063" y="6140450"/>
          <p14:tracePt t="189328" x="8650288" y="6140450"/>
          <p14:tracePt t="189332" x="8696325" y="6140450"/>
          <p14:tracePt t="189334" x="8740775" y="6140450"/>
          <p14:tracePt t="189339" x="8785225" y="6140450"/>
          <p14:tracePt t="189342" x="8829675" y="6140450"/>
          <p14:tracePt t="189344" x="8851900" y="6140450"/>
          <p14:tracePt t="189346" x="8875713" y="6140450"/>
          <p14:tracePt t="189350" x="8920163" y="6140450"/>
          <p14:tracePt t="189357" x="8986838" y="6140450"/>
          <p14:tracePt t="189360" x="9031288" y="6140450"/>
          <p14:tracePt t="189363" x="9077325" y="6140450"/>
          <p14:tracePt t="189366" x="9099550" y="6140450"/>
          <p14:tracePt t="189368" x="9121775" y="6140450"/>
          <p14:tracePt t="189372" x="9166225" y="6140450"/>
          <p14:tracePt t="189378" x="9188450" y="6140450"/>
          <p14:tracePt t="189380" x="9210675" y="6140450"/>
          <p14:tracePt t="189382" x="9232900" y="6140450"/>
          <p14:tracePt t="189384" x="9256713" y="6140450"/>
          <p14:tracePt t="189388" x="9323388" y="6140450"/>
          <p14:tracePt t="189390" x="9345613" y="6118225"/>
          <p14:tracePt t="189392" x="9390063" y="6118225"/>
          <p14:tracePt t="189394" x="9412288" y="6118225"/>
          <p14:tracePt t="189398" x="9458325" y="6118225"/>
          <p14:tracePt t="189400" x="9502775" y="6118225"/>
          <p14:tracePt t="189402" x="9525000" y="6118225"/>
          <p14:tracePt t="189408" x="9613900" y="6118225"/>
          <p14:tracePt t="189410" x="9637713" y="6118225"/>
          <p14:tracePt t="189412" x="9682163" y="6118225"/>
          <p14:tracePt t="189414" x="9704388" y="6118225"/>
          <p14:tracePt t="189418" x="9748838" y="6118225"/>
          <p14:tracePt t="189422" x="9817100" y="6118225"/>
          <p14:tracePt t="189424" x="9839325" y="6118225"/>
          <p14:tracePt t="189426" x="9861550" y="6118225"/>
          <p14:tracePt t="189428" x="9883775" y="6118225"/>
          <p14:tracePt t="189430" x="9906000" y="6118225"/>
          <p14:tracePt t="189432" x="9928225" y="6118225"/>
          <p14:tracePt t="189435" x="9972675" y="6118225"/>
          <p14:tracePt t="189437" x="10018713" y="6118225"/>
          <p14:tracePt t="189440" x="10063163" y="6118225"/>
          <p14:tracePt t="189442" x="10085388" y="6118225"/>
          <p14:tracePt t="189444" x="10107613" y="6118225"/>
          <p14:tracePt t="189446" x="10129838" y="6118225"/>
          <p14:tracePt t="189448" x="10174288" y="6118225"/>
          <p14:tracePt t="189450" x="10198100" y="6118225"/>
          <p14:tracePt t="189456" x="10264775" y="6118225"/>
          <p14:tracePt t="189458" x="10287000" y="6118225"/>
          <p14:tracePt t="189461" x="10331450" y="6118225"/>
          <p14:tracePt t="189464" x="10353675" y="6118225"/>
          <p14:tracePt t="189466" x="10399713" y="6118225"/>
          <p14:tracePt t="189470" x="10421938" y="6118225"/>
          <p14:tracePt t="189474" x="10466388" y="6118225"/>
          <p14:tracePt t="189476" x="10488613" y="6118225"/>
          <p14:tracePt t="189480" x="10510838" y="6118225"/>
          <p14:tracePt t="189482" x="10533063" y="6118225"/>
          <p14:tracePt t="189484" x="10555288" y="6118225"/>
          <p14:tracePt t="189489" x="10579100" y="6118225"/>
          <p14:tracePt t="189492" x="10601325" y="6118225"/>
          <p14:tracePt t="189494" x="10623550" y="6118225"/>
          <p14:tracePt t="189498" x="10645775" y="6118225"/>
          <p14:tracePt t="189504" x="10668000" y="6118225"/>
          <p14:tracePt t="189507" x="10690225" y="6118225"/>
          <p14:tracePt t="189510" x="10712450" y="6096000"/>
          <p14:tracePt t="189512" x="10734675" y="6096000"/>
          <p14:tracePt t="189516" x="10756900" y="6096000"/>
          <p14:tracePt t="189518" x="10780713" y="6096000"/>
          <p14:tracePt t="189522" x="10802938" y="6096000"/>
          <p14:tracePt t="189526" x="10825163" y="6096000"/>
          <p14:tracePt t="189530" x="10869613" y="6096000"/>
          <p14:tracePt t="189534" x="10891838" y="6096000"/>
          <p14:tracePt t="189539" x="10914063" y="6096000"/>
          <p14:tracePt t="189542" x="10936288" y="6096000"/>
          <p14:tracePt t="189544" x="10960100" y="6096000"/>
          <p14:tracePt t="189550" x="10982325" y="6096000"/>
          <p14:tracePt t="189555" x="11004550" y="6096000"/>
          <p14:tracePt t="189557" x="11049000" y="6096000"/>
          <p14:tracePt t="189562" x="11071225" y="6096000"/>
          <p14:tracePt t="189568" x="11093450" y="6096000"/>
          <p14:tracePt t="189573" x="11115675" y="6096000"/>
          <p14:tracePt t="189576" x="11137900" y="6096000"/>
          <p14:tracePt t="189588" x="11161713" y="6096000"/>
          <p14:tracePt t="189614" x="11183938" y="6073775"/>
          <p14:tracePt t="189629" x="11206163" y="6073775"/>
          <p14:tracePt t="189669" x="11228388" y="6073775"/>
          <p14:tracePt t="189801" x="11206163" y="6073775"/>
          <p14:tracePt t="189807" x="11183938" y="6073775"/>
          <p14:tracePt t="189813" x="11161713" y="6051550"/>
          <p14:tracePt t="189819" x="11137900" y="6051550"/>
          <p14:tracePt t="189828" x="11093450" y="6051550"/>
          <p14:tracePt t="189840" x="11071225" y="6051550"/>
          <p14:tracePt t="189845" x="11049000" y="6051550"/>
          <p14:tracePt t="189852" x="11049000" y="6029325"/>
          <p14:tracePt t="189858" x="11004550" y="6029325"/>
          <p14:tracePt t="189867" x="10982325" y="6029325"/>
          <p14:tracePt t="189877" x="10960100" y="6029325"/>
          <p14:tracePt t="189885" x="10936288" y="6029325"/>
          <p14:tracePt t="189891" x="10914063" y="6029325"/>
          <p14:tracePt t="189897" x="10891838" y="6007100"/>
          <p14:tracePt t="189911" x="10869613" y="6007100"/>
          <p14:tracePt t="189924" x="10825163" y="6007100"/>
          <p14:tracePt t="189940" x="10802938" y="6007100"/>
          <p14:tracePt t="189952" x="10780713" y="6007100"/>
          <p14:tracePt t="189974" x="10756900" y="6007100"/>
          <p14:tracePt t="189978" x="10734675" y="6007100"/>
          <p14:tracePt t="189988" x="10712450" y="6007100"/>
          <p14:tracePt t="189994" x="10690225" y="6007100"/>
          <p14:tracePt t="190005" x="10668000" y="5983288"/>
          <p14:tracePt t="190008" x="10645775" y="5983288"/>
          <p14:tracePt t="190016" x="10623550" y="5983288"/>
          <p14:tracePt t="190018" x="10623550" y="5961063"/>
          <p14:tracePt t="190022" x="10601325" y="5961063"/>
          <p14:tracePt t="190030" x="10579100" y="5961063"/>
          <p14:tracePt t="190033" x="10555288" y="5961063"/>
          <p14:tracePt t="190035" x="10510838" y="5961063"/>
          <p14:tracePt t="190042" x="10399713" y="5938838"/>
          <p14:tracePt t="190044" x="10353675" y="5916613"/>
          <p14:tracePt t="190047" x="10309225" y="5916613"/>
          <p14:tracePt t="190049" x="10287000" y="5916613"/>
          <p14:tracePt t="190052" x="10242550" y="5916613"/>
          <p14:tracePt t="190055" x="10198100" y="5916613"/>
          <p14:tracePt t="190058" x="10129838" y="5894388"/>
          <p14:tracePt t="190062" x="10063163" y="5872163"/>
          <p14:tracePt t="190065" x="10018713" y="5872163"/>
          <p14:tracePt t="190067" x="9972675" y="5872163"/>
          <p14:tracePt t="190069" x="9906000" y="5872163"/>
          <p14:tracePt t="190074" x="9793288" y="5849938"/>
          <p14:tracePt t="190077" x="9726613" y="5849938"/>
          <p14:tracePt t="190080" x="9682163" y="5827713"/>
          <p14:tracePt t="190081" x="9613900" y="5827713"/>
          <p14:tracePt t="190084" x="9569450" y="5827713"/>
          <p14:tracePt t="190086" x="9525000" y="5803900"/>
          <p14:tracePt t="190088" x="9480550" y="5803900"/>
          <p14:tracePt t="190094" x="9301163" y="5803900"/>
          <p14:tracePt t="190097" x="9188450" y="5781675"/>
          <p14:tracePt t="190099" x="9144000" y="5781675"/>
          <p14:tracePt t="190106" x="8986838" y="5759450"/>
          <p14:tracePt t="190109" x="8920163" y="5759450"/>
          <p14:tracePt t="190111" x="8875713" y="5759450"/>
          <p14:tracePt t="190114" x="8829675" y="5737225"/>
          <p14:tracePt t="190116" x="8763000" y="5737225"/>
          <p14:tracePt t="190120" x="8696325" y="5737225"/>
          <p14:tracePt t="190122" x="8650288" y="5737225"/>
          <p14:tracePt t="190125" x="8628063" y="5737225"/>
          <p14:tracePt t="190127" x="8539163" y="5737225"/>
          <p14:tracePt t="190130" x="8516938" y="5737225"/>
          <p14:tracePt t="190131" x="8494713" y="5737225"/>
          <p14:tracePt t="190133" x="8448675" y="5737225"/>
          <p14:tracePt t="190136" x="8426450" y="5737225"/>
          <p14:tracePt t="190139" x="8404225" y="5737225"/>
          <p14:tracePt t="190141" x="8337550" y="5737225"/>
          <p14:tracePt t="190146" x="8293100" y="5737225"/>
          <p14:tracePt t="190152" x="8269288" y="5737225"/>
          <p14:tracePt t="190155" x="8202613" y="5737225"/>
          <p14:tracePt t="190160" x="8180388" y="5737225"/>
          <p14:tracePt t="190164" x="8135938" y="5737225"/>
          <p14:tracePt t="190172" x="8113713" y="5737225"/>
          <p14:tracePt t="190175" x="8089900" y="5737225"/>
          <p14:tracePt t="190176" x="8067675" y="5737225"/>
          <p14:tracePt t="190180" x="8045450" y="5737225"/>
          <p14:tracePt t="190184" x="8023225" y="5737225"/>
          <p14:tracePt t="190194" x="8001000" y="5737225"/>
          <p14:tracePt t="190196" x="7978775" y="5737225"/>
          <p14:tracePt t="190200" x="7956550" y="5737225"/>
          <p14:tracePt t="190205" x="7934325" y="5737225"/>
          <p14:tracePt t="190208" x="7912100" y="5737225"/>
          <p14:tracePt t="190210" x="7888288" y="5737225"/>
          <p14:tracePt t="190214" x="7866063" y="5737225"/>
          <p14:tracePt t="190221" x="7843838" y="5737225"/>
          <p14:tracePt t="190224" x="7821613" y="5737225"/>
          <p14:tracePt t="190226" x="7799388" y="5737225"/>
          <p14:tracePt t="190230" x="7777163" y="5737225"/>
          <p14:tracePt t="190234" x="7754938" y="5759450"/>
          <p14:tracePt t="190239" x="7708900" y="5759450"/>
          <p14:tracePt t="190242" x="7686675" y="5759450"/>
          <p14:tracePt t="190246" x="7664450" y="5759450"/>
          <p14:tracePt t="190250" x="7642225" y="5759450"/>
          <p14:tracePt t="190255" x="7620000" y="5781675"/>
          <p14:tracePt t="190257" x="7597775" y="5781675"/>
          <p14:tracePt t="190260" x="7575550" y="5781675"/>
          <p14:tracePt t="190262" x="7553325" y="5781675"/>
          <p14:tracePt t="190266" x="7531100" y="5781675"/>
          <p14:tracePt t="190268" x="7507288" y="5781675"/>
          <p14:tracePt t="190274" x="7485063" y="5781675"/>
          <p14:tracePt t="190277" x="7462838" y="5781675"/>
          <p14:tracePt t="190280" x="7418388" y="5781675"/>
          <p14:tracePt t="190284" x="7396163" y="5781675"/>
          <p14:tracePt t="190290" x="7373938" y="5781675"/>
          <p14:tracePt t="190292" x="7351713" y="5781675"/>
          <p14:tracePt t="190294" x="7327900" y="5781675"/>
          <p14:tracePt t="190298" x="7305675" y="5781675"/>
          <p14:tracePt t="190301" x="7283450" y="5781675"/>
          <p14:tracePt t="190306" x="7239000" y="5781675"/>
          <p14:tracePt t="190308" x="7216775" y="5781675"/>
          <p14:tracePt t="190311" x="7194550" y="5781675"/>
          <p14:tracePt t="190313" x="7172325" y="5781675"/>
          <p14:tracePt t="190318" x="7150100" y="5781675"/>
          <p14:tracePt t="190323" x="7126288" y="5781675"/>
          <p14:tracePt t="190326" x="7081838" y="5781675"/>
          <p14:tracePt t="190332" x="7059613" y="5781675"/>
          <p14:tracePt t="190338" x="7037388" y="5759450"/>
          <p14:tracePt t="190340" x="7015163" y="5759450"/>
          <p14:tracePt t="190342" x="6992938" y="5759450"/>
          <p14:tracePt t="190346" x="6970713" y="5759450"/>
          <p14:tracePt t="190355" x="6946900" y="5759450"/>
          <p14:tracePt t="190358" x="6924675" y="5759450"/>
          <p14:tracePt t="190360" x="6902450" y="5759450"/>
          <p14:tracePt t="190364" x="6880225" y="5737225"/>
          <p14:tracePt t="190373" x="6858000" y="5737225"/>
          <p14:tracePt t="190378" x="6835775" y="5737225"/>
          <p14:tracePt t="190384" x="6813550" y="5737225"/>
          <p14:tracePt t="190405" x="6791325" y="5737225"/>
          <p14:tracePt t="190424" x="6769100" y="5737225"/>
          <p14:tracePt t="190481" x="6745288" y="5737225"/>
          <p14:tracePt t="190619" x="6769100" y="5737225"/>
          <p14:tracePt t="190640" x="6791325" y="5737225"/>
          <p14:tracePt t="190661" x="6813550" y="5737225"/>
          <p14:tracePt t="190677" x="6835775" y="5737225"/>
          <p14:tracePt t="190691" x="6858000" y="5737225"/>
          <p14:tracePt t="190704" x="6880225" y="5737225"/>
          <p14:tracePt t="190719" x="6902450" y="5737225"/>
          <p14:tracePt t="190727" x="6924675" y="5737225"/>
          <p14:tracePt t="190735" x="6946900" y="5737225"/>
          <p14:tracePt t="190742" x="6970713" y="5715000"/>
          <p14:tracePt t="190763" x="6992938" y="5715000"/>
          <p14:tracePt t="190775" x="7015163" y="5715000"/>
          <p14:tracePt t="190791" x="7037388" y="5715000"/>
          <p14:tracePt t="190809" x="7081838" y="5715000"/>
          <p14:tracePt t="190813" x="7104063" y="5715000"/>
          <p14:tracePt t="190816" x="7126288" y="5715000"/>
          <p14:tracePt t="190825" x="7150100" y="5715000"/>
          <p14:tracePt t="190831" x="7194550" y="5715000"/>
          <p14:tracePt t="190840" x="7239000" y="5715000"/>
          <p14:tracePt t="190844" x="7261225" y="5715000"/>
          <p14:tracePt t="190850" x="7305675" y="5715000"/>
          <p14:tracePt t="190854" x="7327900" y="5715000"/>
          <p14:tracePt t="190861" x="7373938" y="5715000"/>
          <p14:tracePt t="190864" x="7396163" y="5715000"/>
          <p14:tracePt t="190868" x="7418388" y="5715000"/>
          <p14:tracePt t="190873" x="7462838" y="5715000"/>
          <p14:tracePt t="190877" x="7485063" y="5715000"/>
          <p14:tracePt t="190881" x="7531100" y="5715000"/>
          <p14:tracePt t="190885" x="7553325" y="5715000"/>
          <p14:tracePt t="190889" x="7597775" y="5715000"/>
          <p14:tracePt t="190893" x="7620000" y="5715000"/>
          <p14:tracePt t="190897" x="7664450" y="5715000"/>
          <p14:tracePt t="190901" x="7708900" y="5715000"/>
          <p14:tracePt t="190903" x="7754938" y="5715000"/>
          <p14:tracePt t="190905" x="7777163" y="5715000"/>
          <p14:tracePt t="190907" x="7799388" y="5715000"/>
          <p14:tracePt t="190912" x="7821613" y="5715000"/>
          <p14:tracePt t="190917" x="7866063" y="5715000"/>
          <p14:tracePt t="190922" x="7934325" y="5737225"/>
          <p14:tracePt t="190924" x="7978775" y="5737225"/>
          <p14:tracePt t="190926" x="8001000" y="5759450"/>
          <p14:tracePt t="190928" x="8023225" y="5759450"/>
          <p14:tracePt t="190930" x="8045450" y="5759450"/>
          <p14:tracePt t="190932" x="8067675" y="5759450"/>
          <p14:tracePt t="190933" x="8089900" y="5759450"/>
          <p14:tracePt t="190937" x="8135938" y="5759450"/>
          <p14:tracePt t="190939" x="8158163" y="5759450"/>
          <p14:tracePt t="190941" x="8202613" y="5759450"/>
          <p14:tracePt t="190943" x="8224838" y="5759450"/>
          <p14:tracePt t="190945" x="8247063" y="5781675"/>
          <p14:tracePt t="190947" x="8269288" y="5781675"/>
          <p14:tracePt t="190949" x="8293100" y="5781675"/>
          <p14:tracePt t="190951" x="8337550" y="5803900"/>
          <p14:tracePt t="190955" x="8382000" y="5803900"/>
          <p14:tracePt t="190957" x="8404225" y="5803900"/>
          <p14:tracePt t="190959" x="8470900" y="5827713"/>
          <p14:tracePt t="190961" x="8494713" y="5827713"/>
          <p14:tracePt t="190963" x="8516938" y="5827713"/>
          <p14:tracePt t="190965" x="8539163" y="5827713"/>
          <p14:tracePt t="190967" x="8561388" y="5827713"/>
          <p14:tracePt t="190970" x="8583613" y="5827713"/>
          <p14:tracePt t="190972" x="8628063" y="5827713"/>
          <p14:tracePt t="190973" x="8650288" y="5827713"/>
          <p14:tracePt t="190975" x="8674100" y="5827713"/>
          <p14:tracePt t="190977" x="8696325" y="5827713"/>
          <p14:tracePt t="190979" x="8740775" y="5827713"/>
          <p14:tracePt t="190981" x="8763000" y="5827713"/>
          <p14:tracePt t="190983" x="8785225" y="5827713"/>
          <p14:tracePt t="190986" x="8829675" y="5849938"/>
          <p14:tracePt t="190988" x="8851900" y="5849938"/>
          <p14:tracePt t="190989" x="8875713" y="5849938"/>
          <p14:tracePt t="190991" x="8897938" y="5849938"/>
          <p14:tracePt t="190993" x="8920163" y="5849938"/>
          <p14:tracePt t="190995" x="8942388" y="5849938"/>
          <p14:tracePt t="190997" x="8964613" y="5849938"/>
          <p14:tracePt t="190999" x="9009063" y="5849938"/>
          <p14:tracePt t="191001" x="9031288" y="5849938"/>
          <p14:tracePt t="191004" x="9055100" y="5849938"/>
          <p14:tracePt t="191005" x="9077325" y="5849938"/>
          <p14:tracePt t="191007" x="9099550" y="5849938"/>
          <p14:tracePt t="191009" x="9121775" y="5849938"/>
          <p14:tracePt t="191011" x="9166225" y="5849938"/>
          <p14:tracePt t="191015" x="9188450" y="5849938"/>
          <p14:tracePt t="191018" x="9232900" y="5849938"/>
          <p14:tracePt t="191020" x="9256713" y="5849938"/>
          <p14:tracePt t="191022" x="9278938" y="5849938"/>
          <p14:tracePt t="191023" x="9301163" y="5849938"/>
          <p14:tracePt t="191025" x="9323388" y="5849938"/>
          <p14:tracePt t="191027" x="9345613" y="5849938"/>
          <p14:tracePt t="191029" x="9390063" y="5849938"/>
          <p14:tracePt t="191031" x="9412288" y="5849938"/>
          <p14:tracePt t="191033" x="9436100" y="5849938"/>
          <p14:tracePt t="191036" x="9458325" y="5849938"/>
          <p14:tracePt t="191038" x="9502775" y="5849938"/>
          <p14:tracePt t="191041" x="9525000" y="5849938"/>
          <p14:tracePt t="191043" x="9569450" y="5849938"/>
          <p14:tracePt t="191045" x="9591675" y="5849938"/>
          <p14:tracePt t="191047" x="9613900" y="5849938"/>
          <p14:tracePt t="191049" x="9659938" y="5849938"/>
          <p14:tracePt t="191051" x="9682163" y="5849938"/>
          <p14:tracePt t="191054" x="9704388" y="5849938"/>
          <p14:tracePt t="191055" x="9726613" y="5849938"/>
          <p14:tracePt t="191057" x="9771063" y="5849938"/>
          <p14:tracePt t="191061" x="9817100" y="5849938"/>
          <p14:tracePt t="191063" x="9839325" y="5849938"/>
          <p14:tracePt t="191065" x="9861550" y="5849938"/>
          <p14:tracePt t="191067" x="9883775" y="5849938"/>
          <p14:tracePt t="191069" x="9928225" y="5849938"/>
          <p14:tracePt t="191071" x="9950450" y="5849938"/>
          <p14:tracePt t="191073" x="9972675" y="5849938"/>
          <p14:tracePt t="191075" x="9994900" y="5849938"/>
          <p14:tracePt t="191077" x="10040938" y="5849938"/>
          <p14:tracePt t="191081" x="10085388" y="5849938"/>
          <p14:tracePt t="191083" x="10107613" y="5849938"/>
          <p14:tracePt t="191086" x="10129838" y="5849938"/>
          <p14:tracePt t="191087" x="10152063" y="5849938"/>
          <p14:tracePt t="191089" x="10174288" y="5849938"/>
          <p14:tracePt t="191091" x="10198100" y="5849938"/>
          <p14:tracePt t="191093" x="10220325" y="5849938"/>
          <p14:tracePt t="191095" x="10242550" y="5849938"/>
          <p14:tracePt t="191097" x="10264775" y="5849938"/>
          <p14:tracePt t="191099" x="10287000" y="5849938"/>
          <p14:tracePt t="191101" x="10309225" y="5849938"/>
          <p14:tracePt t="191104" x="10331450" y="5849938"/>
          <p14:tracePt t="191105" x="10353675" y="5849938"/>
          <p14:tracePt t="191109" x="10399713" y="5849938"/>
          <p14:tracePt t="191111" x="10421938" y="5849938"/>
          <p14:tracePt t="191115" x="10444163" y="5849938"/>
          <p14:tracePt t="191117" x="10466388" y="5849938"/>
          <p14:tracePt t="191120" x="10488613" y="5849938"/>
          <p14:tracePt t="191123" x="10510838" y="5849938"/>
          <p14:tracePt t="191125" x="10533063" y="5849938"/>
          <p14:tracePt t="191129" x="10555288" y="5849938"/>
          <p14:tracePt t="191133" x="10579100" y="5849938"/>
          <p14:tracePt t="191137" x="10601325" y="5849938"/>
          <p14:tracePt t="191139" x="10623550" y="5849938"/>
          <p14:tracePt t="191145" x="10645775" y="5849938"/>
          <p14:tracePt t="191151" x="10668000" y="5849938"/>
          <p14:tracePt t="191155" x="10690225" y="5849938"/>
          <p14:tracePt t="191159" x="10712450" y="5849938"/>
          <p14:tracePt t="191165" x="10734675" y="5849938"/>
          <p14:tracePt t="191173" x="10756900" y="5849938"/>
          <p14:tracePt t="191179" x="10780713" y="5849938"/>
          <p14:tracePt t="191183" x="10802938" y="5849938"/>
          <p14:tracePt t="191189" x="10825163" y="5849938"/>
          <p14:tracePt t="191195" x="10847388" y="5849938"/>
          <p14:tracePt t="191201" x="10869613" y="5849938"/>
          <p14:tracePt t="191209" x="10891838" y="5849938"/>
          <p14:tracePt t="191215" x="10914063" y="5849938"/>
          <p14:tracePt t="191229" x="10936288" y="5849938"/>
          <p14:tracePt t="191257" x="10960100" y="5849938"/>
          <p14:tracePt t="191277" x="10982325" y="5849938"/>
          <p14:tracePt t="191283" x="11004550" y="5849938"/>
          <p14:tracePt t="191286" x="11026775" y="5849938"/>
          <p14:tracePt t="191293" x="11049000" y="5849938"/>
          <p14:tracePt t="191297" x="11071225" y="5849938"/>
          <p14:tracePt t="191303" x="11093450" y="5849938"/>
          <p14:tracePt t="191313" x="11115675" y="5849938"/>
          <p14:tracePt t="191325" x="11137900" y="5849938"/>
          <p14:tracePt t="191341" x="11161713" y="5849938"/>
          <p14:tracePt t="191415" x="11183938" y="5849938"/>
          <p14:tracePt t="191455" x="11206163" y="5849938"/>
          <p14:tracePt t="191578" x="11183938" y="5849938"/>
          <p14:tracePt t="191585" x="11161713" y="5849938"/>
          <p14:tracePt t="191591" x="11137900" y="5849938"/>
          <p14:tracePt t="191600" x="11115675" y="5849938"/>
          <p14:tracePt t="191609" x="11093450" y="5849938"/>
          <p14:tracePt t="191625" x="11071225" y="5849938"/>
          <p14:tracePt t="191631" x="11049000" y="5849938"/>
          <p14:tracePt t="191643" x="11026775" y="5849938"/>
          <p14:tracePt t="191663" x="11004550" y="5849938"/>
          <p14:tracePt t="191828" x="10960100" y="5827713"/>
          <p14:tracePt t="191836" x="10936288" y="5827713"/>
          <p14:tracePt t="191845" x="10914063" y="5803900"/>
          <p14:tracePt t="191849" x="10914063" y="5781675"/>
          <p14:tracePt t="191856" x="10891838" y="5781675"/>
          <p14:tracePt t="191862" x="10869613" y="5759450"/>
          <p14:tracePt t="191873" x="10847388" y="5759450"/>
          <p14:tracePt t="191877" x="10847388" y="5737225"/>
          <p14:tracePt t="191883" x="10825163" y="5737225"/>
          <p14:tracePt t="191892" x="10825163" y="5715000"/>
          <p14:tracePt t="191897" x="10802938" y="5692775"/>
          <p14:tracePt t="191906" x="10780713" y="5692775"/>
          <p14:tracePt t="191911" x="10780713" y="5670550"/>
          <p14:tracePt t="191922" x="10756900" y="5670550"/>
          <p14:tracePt t="191931" x="10756900" y="5648325"/>
          <p14:tracePt t="191949" x="10756900" y="5626100"/>
          <p14:tracePt t="192134" x="10756900" y="5648325"/>
          <p14:tracePt t="192149" x="10756900" y="5670550"/>
          <p14:tracePt t="192157" x="10780713" y="5670550"/>
          <p14:tracePt t="192163" x="10780713" y="5692775"/>
          <p14:tracePt t="192172" x="10802938" y="5715000"/>
          <p14:tracePt t="192199" x="10802938" y="5737225"/>
          <p14:tracePt t="192213" x="10825163" y="5737225"/>
          <p14:tracePt t="192227" x="10847388" y="5737225"/>
          <p14:tracePt t="192241" x="10847388" y="5759450"/>
          <p14:tracePt t="192256" x="10869613" y="5759450"/>
          <p14:tracePt t="192261" x="10891838" y="5759450"/>
          <p14:tracePt t="192276" x="10914063" y="5759450"/>
          <p14:tracePt t="192290" x="10936288" y="5759450"/>
          <p14:tracePt t="192306" x="10960100" y="5759450"/>
          <p14:tracePt t="192310" x="10982325" y="5759450"/>
          <p14:tracePt t="192320" x="11004550" y="5759450"/>
          <p14:tracePt t="192325" x="11004550" y="5737225"/>
          <p14:tracePt t="192339" x="11026775" y="5737225"/>
          <p14:tracePt t="192360" x="11049000" y="5715000"/>
          <p14:tracePt t="192366" x="11071225" y="5715000"/>
          <p14:tracePt t="192373" x="11071225" y="5692775"/>
          <p14:tracePt t="192381" x="11093450" y="5692775"/>
          <p14:tracePt t="192386" x="11115675" y="5670550"/>
          <p14:tracePt t="192394" x="11161713" y="5602288"/>
          <p14:tracePt t="192401" x="11183938" y="5602288"/>
          <p14:tracePt t="192415" x="11183938" y="5580063"/>
          <p14:tracePt t="192693" x="11206163" y="5557838"/>
          <p14:tracePt t="192735" x="11228388" y="5535613"/>
          <p14:tracePt t="192912" x="11228388" y="5513388"/>
          <p14:tracePt t="192920" x="11115675" y="5422900"/>
          <p14:tracePt t="192924" x="11004550" y="5334000"/>
          <p14:tracePt t="192929" x="10869613" y="5267325"/>
          <p14:tracePt t="192932" x="10712450" y="5176838"/>
          <p14:tracePt t="192938" x="10399713" y="4997450"/>
          <p14:tracePt t="192942" x="10152063" y="4864100"/>
          <p14:tracePt t="192946" x="9861550" y="4729163"/>
          <p14:tracePt t="192950" x="9591675" y="4594225"/>
          <p14:tracePt t="192955" x="9345613" y="4459288"/>
          <p14:tracePt t="192959" x="9055100" y="4325938"/>
          <p14:tracePt t="192962" x="8696325" y="4191000"/>
          <p14:tracePt t="192966" x="8382000" y="4078288"/>
          <p14:tracePt t="192971" x="8001000" y="3944938"/>
          <p14:tracePt t="192974" x="7664450" y="3832225"/>
          <p14:tracePt t="192979" x="7283450" y="3721100"/>
          <p14:tracePt t="192982" x="6902450" y="3586163"/>
          <p14:tracePt t="192988" x="6432550" y="3451225"/>
          <p14:tracePt t="192992" x="6096000" y="3340100"/>
          <p14:tracePt t="192996" x="5737225" y="3205163"/>
          <p14:tracePt t="193000" x="5468938" y="3136900"/>
          <p14:tracePt t="193005" x="5199063" y="3048000"/>
          <p14:tracePt t="193009" x="4953000" y="2959100"/>
          <p14:tracePt t="193013" x="4684713" y="2890838"/>
          <p14:tracePt t="193016" x="4483100" y="2824163"/>
          <p14:tracePt t="193020" x="4279900" y="2779713"/>
          <p14:tracePt t="193024" x="4146550" y="2733675"/>
          <p14:tracePt t="193028" x="4011613" y="2711450"/>
          <p14:tracePt t="193032" x="3898900" y="2689225"/>
          <p14:tracePt t="193037" x="3854450" y="2667000"/>
          <p14:tracePt t="193040" x="3743325" y="2644775"/>
          <p14:tracePt t="193044" x="3675063" y="2644775"/>
          <p14:tracePt t="193048" x="3630613" y="2644775"/>
          <p14:tracePt t="193159" x="3608388" y="2644775"/>
          <p14:tracePt t="193175" x="3586163" y="2644775"/>
          <p14:tracePt t="193185" x="3563938" y="2667000"/>
          <p14:tracePt t="193190" x="3541713" y="2689225"/>
          <p14:tracePt t="193206" x="3517900" y="2689225"/>
          <p14:tracePt t="193211" x="3495675" y="2689225"/>
          <p14:tracePt t="193239" x="3473450" y="2711450"/>
          <p14:tracePt t="193254" x="3451225" y="2711450"/>
          <p14:tracePt t="194077" x="3429000" y="2711450"/>
          <p14:tracePt t="194139" x="3406775" y="2711450"/>
          <p14:tracePt t="194149" x="3406775" y="2733675"/>
          <p14:tracePt t="194156" x="3429000" y="2779713"/>
          <p14:tracePt t="194160" x="3451225" y="2801938"/>
          <p14:tracePt t="194164" x="3473450" y="2824163"/>
          <p14:tracePt t="194168" x="3495675" y="2824163"/>
          <p14:tracePt t="194172" x="3495675" y="2846388"/>
          <p14:tracePt t="194175" x="3517900" y="2868613"/>
          <p14:tracePt t="194180" x="3563938" y="2890838"/>
          <p14:tracePt t="194186" x="3586163" y="2890838"/>
          <p14:tracePt t="194193" x="3630613" y="2913063"/>
          <p14:tracePt t="194200" x="3697288" y="2935288"/>
          <p14:tracePt t="194208" x="3765550" y="2959100"/>
          <p14:tracePt t="194214" x="3810000" y="2959100"/>
          <p14:tracePt t="194218" x="3832225" y="2959100"/>
          <p14:tracePt t="194222" x="3854450" y="2959100"/>
          <p14:tracePt t="194224" x="3876675" y="2959100"/>
          <p14:tracePt t="194229" x="3898900" y="2959100"/>
          <p14:tracePt t="194232" x="3944938" y="2959100"/>
          <p14:tracePt t="194237" x="3967163" y="2959100"/>
          <p14:tracePt t="194242" x="4011613" y="2959100"/>
          <p14:tracePt t="194246" x="4033838" y="2959100"/>
          <p14:tracePt t="194250" x="4056063" y="2935288"/>
          <p14:tracePt t="194255" x="4078288" y="2935288"/>
          <p14:tracePt t="194258" x="4124325" y="2913063"/>
          <p14:tracePt t="194262" x="4124325" y="2890838"/>
          <p14:tracePt t="194266" x="4146550" y="2890838"/>
          <p14:tracePt t="194269" x="4168775" y="2890838"/>
          <p14:tracePt t="194273" x="4168775" y="2868613"/>
          <p14:tracePt t="194276" x="4191000" y="2868613"/>
          <p14:tracePt t="194283" x="4213225" y="2846388"/>
          <p14:tracePt t="194289" x="4213225" y="2824163"/>
          <p14:tracePt t="194292" x="4235450" y="2824163"/>
          <p14:tracePt t="194299" x="4235450" y="2801938"/>
          <p14:tracePt t="194306" x="4235450" y="2779713"/>
          <p14:tracePt t="194312" x="4235450" y="2733675"/>
          <p14:tracePt t="194317" x="4191000" y="2711450"/>
          <p14:tracePt t="194320" x="4146550" y="2689225"/>
          <p14:tracePt t="194324" x="4124325" y="2667000"/>
          <p14:tracePt t="194328" x="4056063" y="2644775"/>
          <p14:tracePt t="194331" x="4011613" y="2600325"/>
          <p14:tracePt t="194334" x="3989388" y="2600325"/>
          <p14:tracePt t="194337" x="3922713" y="2578100"/>
          <p14:tracePt t="194342" x="3876675" y="2554288"/>
          <p14:tracePt t="194343" x="3832225" y="2554288"/>
          <p14:tracePt t="194345" x="3810000" y="2532063"/>
          <p14:tracePt t="194347" x="3765550" y="2532063"/>
          <p14:tracePt t="194350" x="3743325" y="2532063"/>
          <p14:tracePt t="194353" x="3675063" y="2509838"/>
          <p14:tracePt t="194355" x="3630613" y="2509838"/>
          <p14:tracePt t="194357" x="3608388" y="2509838"/>
          <p14:tracePt t="194359" x="3563938" y="2509838"/>
          <p14:tracePt t="194361" x="3517900" y="2509838"/>
          <p14:tracePt t="194363" x="3473450" y="2509838"/>
          <p14:tracePt t="194365" x="3451225" y="2509838"/>
          <p14:tracePt t="194367" x="3406775" y="2509838"/>
          <p14:tracePt t="194369" x="3362325" y="2509838"/>
          <p14:tracePt t="194372" x="3340100" y="2509838"/>
          <p14:tracePt t="194373" x="3316288" y="2509838"/>
          <p14:tracePt t="194375" x="3271838" y="2509838"/>
          <p14:tracePt t="194377" x="3249613" y="2532063"/>
          <p14:tracePt t="194379" x="3227388" y="2532063"/>
          <p14:tracePt t="194381" x="3182938" y="2554288"/>
          <p14:tracePt t="194383" x="3160713" y="2578100"/>
          <p14:tracePt t="194386" x="3136900" y="2578100"/>
          <p14:tracePt t="194388" x="3092450" y="2600325"/>
          <p14:tracePt t="194389" x="3092450" y="2622550"/>
          <p14:tracePt t="194391" x="3070225" y="2622550"/>
          <p14:tracePt t="194393" x="3048000" y="2644775"/>
          <p14:tracePt t="194395" x="3025775" y="2644775"/>
          <p14:tracePt t="194397" x="3025775" y="2667000"/>
          <p14:tracePt t="194399" x="2981325" y="2689225"/>
          <p14:tracePt t="194403" x="2959100" y="2711450"/>
          <p14:tracePt t="194407" x="2935288" y="2733675"/>
          <p14:tracePt t="194411" x="2935288" y="2755900"/>
          <p14:tracePt t="194415" x="2935288" y="2779713"/>
          <p14:tracePt t="194421" x="2935288" y="2801938"/>
          <p14:tracePt t="194423" x="2935288" y="2824163"/>
          <p14:tracePt t="194427" x="2935288" y="2846388"/>
          <p14:tracePt t="194429" x="2935288" y="2868613"/>
          <p14:tracePt t="194433" x="2935288" y="2890838"/>
          <p14:tracePt t="194441" x="2935288" y="2913063"/>
          <p14:tracePt t="194443" x="2959100" y="2913063"/>
          <p14:tracePt t="194447" x="2959100" y="2959100"/>
          <p14:tracePt t="194449" x="2981325" y="2959100"/>
          <p14:tracePt t="194454" x="3003550" y="2981325"/>
          <p14:tracePt t="194457" x="3025775" y="3003550"/>
          <p14:tracePt t="194459" x="3070225" y="3025775"/>
          <p14:tracePt t="194461" x="3092450" y="3048000"/>
          <p14:tracePt t="194463" x="3114675" y="3048000"/>
          <p14:tracePt t="194465" x="3160713" y="3048000"/>
          <p14:tracePt t="194467" x="3182938" y="3048000"/>
          <p14:tracePt t="194471" x="3249613" y="3070225"/>
          <p14:tracePt t="194473" x="3271838" y="3070225"/>
          <p14:tracePt t="194475" x="3294063" y="3070225"/>
          <p14:tracePt t="194477" x="3316288" y="3070225"/>
          <p14:tracePt t="194479" x="3362325" y="3070225"/>
          <p14:tracePt t="194481" x="3384550" y="3070225"/>
          <p14:tracePt t="194483" x="3406775" y="3070225"/>
          <p14:tracePt t="194486" x="3451225" y="3070225"/>
          <p14:tracePt t="194487" x="3473450" y="3070225"/>
          <p14:tracePt t="194489" x="3495675" y="3070225"/>
          <p14:tracePt t="194491" x="3517900" y="3070225"/>
          <p14:tracePt t="194493" x="3586163" y="3070225"/>
          <p14:tracePt t="194495" x="3608388" y="3070225"/>
          <p14:tracePt t="194497" x="3630613" y="3070225"/>
          <p14:tracePt t="194499" x="3652838" y="3070225"/>
          <p14:tracePt t="194503" x="3721100" y="3048000"/>
          <p14:tracePt t="194504" x="3765550" y="3025775"/>
          <p14:tracePt t="194505" x="3787775" y="3025775"/>
          <p14:tracePt t="194507" x="3832225" y="3025775"/>
          <p14:tracePt t="194509" x="3876675" y="3025775"/>
          <p14:tracePt t="194511" x="3922713" y="3025775"/>
          <p14:tracePt t="194513" x="3944938" y="3003550"/>
          <p14:tracePt t="194515" x="3989388" y="2981325"/>
          <p14:tracePt t="194517" x="4033838" y="2981325"/>
          <p14:tracePt t="194521" x="4056063" y="2981325"/>
          <p14:tracePt t="194523" x="4078288" y="2959100"/>
          <p14:tracePt t="194525" x="4102100" y="2959100"/>
          <p14:tracePt t="194527" x="4124325" y="2959100"/>
          <p14:tracePt t="194531" x="4146550" y="2935288"/>
          <p14:tracePt t="194538" x="4168775" y="2913063"/>
          <p14:tracePt t="194547" x="4191000" y="2913063"/>
          <p14:tracePt t="194585" x="4168775" y="2913063"/>
          <p14:tracePt t="194591" x="4146550" y="2913063"/>
          <p14:tracePt t="194595" x="4124325" y="2913063"/>
          <p14:tracePt t="194599" x="4102100" y="2913063"/>
          <p14:tracePt t="194602" x="4078288" y="2913063"/>
          <p14:tracePt t="194605" x="4056063" y="2913063"/>
          <p14:tracePt t="194609" x="4033838" y="2913063"/>
          <p14:tracePt t="194615" x="4011613" y="2913063"/>
          <p14:tracePt t="194617" x="3989388" y="2913063"/>
          <p14:tracePt t="194621" x="3967163" y="2913063"/>
          <p14:tracePt t="194623" x="3944938" y="2913063"/>
          <p14:tracePt t="194627" x="3922713" y="2913063"/>
          <p14:tracePt t="194629" x="3898900" y="2913063"/>
          <p14:tracePt t="194633" x="3876675" y="2913063"/>
          <p14:tracePt t="194638" x="3854450" y="2913063"/>
          <p14:tracePt t="194639" x="3832225" y="2913063"/>
          <p14:tracePt t="194641" x="3810000" y="2913063"/>
          <p14:tracePt t="194645" x="3787775" y="2913063"/>
          <p14:tracePt t="194653" x="3743325" y="2913063"/>
          <p14:tracePt t="194657" x="3721100" y="2913063"/>
          <p14:tracePt t="194659" x="3697288" y="2935288"/>
          <p14:tracePt t="194667" x="3675063" y="2935288"/>
          <p14:tracePt t="194673" x="3652838" y="2959100"/>
          <p14:tracePt t="194677" x="3630613" y="2959100"/>
          <p14:tracePt t="194683" x="3608388" y="2959100"/>
          <p14:tracePt t="194688" x="3586163" y="2981325"/>
          <p14:tracePt t="194689" x="3563938" y="3003550"/>
          <p14:tracePt t="194695" x="3517900" y="3003550"/>
          <p14:tracePt t="194700" x="3517900" y="3025775"/>
          <p14:tracePt t="194704" x="3495675" y="3025775"/>
          <p14:tracePt t="194709" x="3473450" y="3025775"/>
          <p14:tracePt t="194713" x="3473450" y="3048000"/>
          <p14:tracePt t="194715" x="3451225" y="3048000"/>
          <p14:tracePt t="194719" x="3429000" y="3048000"/>
          <p14:tracePt t="194725" x="3406775" y="3048000"/>
          <p14:tracePt t="194733" x="3384550" y="3048000"/>
          <p14:tracePt t="194749" x="3362325" y="3048000"/>
          <p14:tracePt t="194752" x="3340100" y="3070225"/>
          <p14:tracePt t="194758" x="3316288" y="3092450"/>
          <p14:tracePt t="194763" x="3294063" y="3092450"/>
          <p14:tracePt t="194780" x="3249613" y="3092450"/>
          <p14:tracePt t="194808" x="3227388" y="3092450"/>
          <p14:tracePt t="194982" x="3271838" y="3092450"/>
          <p14:tracePt t="194990" x="3294063" y="3092450"/>
          <p14:tracePt t="195001" x="3316288" y="3092450"/>
          <p14:tracePt t="195010" x="3362325" y="3092450"/>
          <p14:tracePt t="195017" x="3362325" y="3070225"/>
          <p14:tracePt t="195024" x="3384550" y="3070225"/>
          <p14:tracePt t="195029" x="3406775" y="3070225"/>
          <p14:tracePt t="195041" x="3429000" y="3070225"/>
          <p14:tracePt t="195045" x="3451225" y="3070225"/>
          <p14:tracePt t="195080" x="3451225" y="3092450"/>
          <p14:tracePt t="195084" x="3429000" y="3092450"/>
          <p14:tracePt t="195090" x="3406775" y="3092450"/>
          <p14:tracePt t="195100" x="3384550" y="3092450"/>
          <p14:tracePt t="195114" x="3362325" y="3092450"/>
          <p14:tracePt t="195154" x="3384550" y="3092450"/>
          <p14:tracePt t="195160" x="3406775" y="3092450"/>
          <p14:tracePt t="195169" x="3429000" y="3092450"/>
          <p14:tracePt t="195174" x="3451225" y="3092450"/>
          <p14:tracePt t="195180" x="3451225" y="3070225"/>
          <p14:tracePt t="195187" x="3473450" y="3070225"/>
          <p14:tracePt t="195200" x="3495675" y="3070225"/>
          <p14:tracePt t="195206" x="3495675" y="3048000"/>
          <p14:tracePt t="195210" x="3517900" y="3048000"/>
          <p14:tracePt t="195214" x="3541713" y="3048000"/>
          <p14:tracePt t="195220" x="3541713" y="3025775"/>
          <p14:tracePt t="195240" x="3541713" y="3003550"/>
          <p14:tracePt t="195246" x="3541713" y="2981325"/>
          <p14:tracePt t="195267" x="3517900" y="2981325"/>
          <p14:tracePt t="195287" x="3495675" y="2981325"/>
          <p14:tracePt t="195409" x="3495675" y="2959100"/>
          <p14:tracePt t="195451" x="3517900" y="2959100"/>
          <p14:tracePt t="195459" x="3541713" y="2959100"/>
          <p14:tracePt t="195465" x="3541713" y="2935288"/>
          <p14:tracePt t="195480" x="3563938" y="2935288"/>
          <p14:tracePt t="195482" x="3586163" y="2935288"/>
          <p14:tracePt t="195489" x="3608388" y="2935288"/>
          <p14:tracePt t="195492" x="3630613" y="2913063"/>
          <p14:tracePt t="195500" x="3652838" y="2913063"/>
          <p14:tracePt t="195506" x="3675063" y="2890838"/>
          <p14:tracePt t="195511" x="3697288" y="2890838"/>
          <p14:tracePt t="195517" x="3721100" y="2890838"/>
          <p14:tracePt t="195525" x="3743325" y="2890838"/>
          <p14:tracePt t="195529" x="3765550" y="2890838"/>
          <p14:tracePt t="195543" x="3787775" y="2890838"/>
          <p14:tracePt t="195556" x="3810000" y="2868613"/>
          <p14:tracePt t="195563" x="3832225" y="2868613"/>
          <p14:tracePt t="195577" x="3854450" y="2868613"/>
          <p14:tracePt t="195589" x="3876675" y="2868613"/>
          <p14:tracePt t="195606" x="3898900" y="2846388"/>
          <p14:tracePt t="195615" x="3922713" y="2846388"/>
          <p14:tracePt t="195635" x="3944938" y="2846388"/>
          <p14:tracePt t="195663" x="3967163" y="2846388"/>
          <p14:tracePt t="195677" x="3989388" y="2846388"/>
          <p14:tracePt t="195691" x="4011613" y="2846388"/>
          <p14:tracePt t="195705" x="4033838" y="2846388"/>
          <p14:tracePt t="195720" x="4056063" y="2846388"/>
          <p14:tracePt t="195733" x="4078288" y="2846388"/>
          <p14:tracePt t="195738" x="4102100" y="2846388"/>
          <p14:tracePt t="195747" x="4102100" y="2868613"/>
          <p14:tracePt t="195750" x="4124325" y="2868613"/>
          <p14:tracePt t="195761" x="4168775" y="2890838"/>
          <p14:tracePt t="195764" x="4213225" y="2890838"/>
          <p14:tracePt t="195768" x="4235450" y="2890838"/>
          <p14:tracePt t="195777" x="4303713" y="2913063"/>
          <p14:tracePt t="195783" x="4348163" y="2935288"/>
          <p14:tracePt t="195791" x="4370388" y="2959100"/>
          <p14:tracePt t="195796" x="4437063" y="2959100"/>
          <p14:tracePt t="195808" x="4505325" y="2981325"/>
          <p14:tracePt t="195814" x="4549775" y="3003550"/>
          <p14:tracePt t="195825" x="4616450" y="3025775"/>
          <p14:tracePt t="195829" x="4660900" y="3025775"/>
          <p14:tracePt t="195833" x="4684713" y="3025775"/>
          <p14:tracePt t="195837" x="4706938" y="3025775"/>
          <p14:tracePt t="195840" x="4729163" y="3048000"/>
          <p14:tracePt t="195842" x="4751388" y="3048000"/>
          <p14:tracePt t="195846" x="4795838" y="3048000"/>
          <p14:tracePt t="195850" x="4818063" y="3048000"/>
          <p14:tracePt t="195854" x="4864100" y="3048000"/>
          <p14:tracePt t="195858" x="4930775" y="3070225"/>
          <p14:tracePt t="195862" x="5019675" y="3070225"/>
          <p14:tracePt t="195866" x="5087938" y="3092450"/>
          <p14:tracePt t="195871" x="5132388" y="3092450"/>
          <p14:tracePt t="195875" x="5176838" y="3092450"/>
          <p14:tracePt t="195879" x="5221288" y="3092450"/>
          <p14:tracePt t="195883" x="5289550" y="3092450"/>
          <p14:tracePt t="195888" x="5334000" y="3092450"/>
          <p14:tracePt t="195891" x="5378450" y="3092450"/>
          <p14:tracePt t="195895" x="5422900" y="3092450"/>
          <p14:tracePt t="195899" x="5468938" y="3092450"/>
          <p14:tracePt t="195903" x="5535613" y="3092450"/>
          <p14:tracePt t="195906" x="5580063" y="3092450"/>
          <p14:tracePt t="195910" x="5626100" y="3092450"/>
          <p14:tracePt t="195914" x="5670550" y="3092450"/>
          <p14:tracePt t="195918" x="5715000" y="3092450"/>
          <p14:tracePt t="195923" x="5803900" y="3092450"/>
          <p14:tracePt t="195926" x="5827713" y="3092450"/>
          <p14:tracePt t="195930" x="5894388" y="3092450"/>
          <p14:tracePt t="195934" x="5938838" y="3092450"/>
          <p14:tracePt t="195938" x="6007100" y="3092450"/>
          <p14:tracePt t="195942" x="6073775" y="3092450"/>
          <p14:tracePt t="195946" x="6118225" y="3092450"/>
          <p14:tracePt t="195950" x="6184900" y="3092450"/>
          <p14:tracePt t="195954" x="6230938" y="3092450"/>
          <p14:tracePt t="195958" x="6275388" y="3092450"/>
          <p14:tracePt t="195962" x="6342063" y="3092450"/>
          <p14:tracePt t="195966" x="6388100" y="3092450"/>
          <p14:tracePt t="195970" x="6410325" y="3092450"/>
          <p14:tracePt t="195974" x="6454775" y="3092450"/>
          <p14:tracePt t="195978" x="6499225" y="3092450"/>
          <p14:tracePt t="195982" x="6521450" y="3092450"/>
          <p14:tracePt t="195986" x="6543675" y="3092450"/>
          <p14:tracePt t="195991" x="6565900" y="3092450"/>
          <p14:tracePt t="195994" x="6611938" y="3070225"/>
          <p14:tracePt t="195999" x="6634163" y="3070225"/>
          <p14:tracePt t="196002" x="6634163" y="3048000"/>
          <p14:tracePt t="196005" x="6656388" y="3048000"/>
          <p14:tracePt t="196015" x="6678613" y="3048000"/>
          <p14:tracePt t="196021" x="6700838" y="3048000"/>
          <p14:tracePt t="196031" x="6723063" y="3025775"/>
          <p14:tracePt t="198313" x="6723063" y="3048000"/>
          <p14:tracePt t="198319" x="6700838" y="3070225"/>
          <p14:tracePt t="198323" x="6656388" y="3070225"/>
          <p14:tracePt t="198328" x="6611938" y="3070225"/>
          <p14:tracePt t="198332" x="6589713" y="3092450"/>
          <p14:tracePt t="198343" x="6565900" y="3114675"/>
          <p14:tracePt t="198389" x="6543675" y="3114675"/>
          <p14:tracePt t="198681" x="6543675" y="3136900"/>
          <p14:tracePt t="198785" x="6565900" y="3136900"/>
          <p14:tracePt t="198793" x="6589713" y="3136900"/>
          <p14:tracePt t="198799" x="6589713" y="3114675"/>
          <p14:tracePt t="198805" x="6611938" y="3092450"/>
          <p14:tracePt t="198815" x="6634163" y="3092450"/>
          <p14:tracePt t="198835" x="6656388" y="3070225"/>
          <p14:tracePt t="198843" x="6656388" y="3048000"/>
          <p14:tracePt t="198863" x="6656388" y="3025775"/>
          <p14:tracePt t="198879" x="6656388" y="3003550"/>
          <p14:tracePt t="198897" x="6656388" y="2981325"/>
          <p14:tracePt t="198905" x="6678613" y="2959100"/>
          <p14:tracePt t="198925" x="6678613" y="2935288"/>
          <p14:tracePt t="198939" x="6700838" y="2935288"/>
          <p14:tracePt t="198945" x="6700838" y="2913063"/>
          <p14:tracePt t="198951" x="6723063" y="2913063"/>
          <p14:tracePt t="198963" x="6723063" y="2890838"/>
          <p14:tracePt t="198977" x="6723063" y="2868613"/>
          <p14:tracePt t="198983" x="6745288" y="2868613"/>
          <p14:tracePt t="198997" x="6745288" y="2846388"/>
          <p14:tracePt t="199005" x="6769100" y="2846388"/>
          <p14:tracePt t="199010" x="6769100" y="2824163"/>
          <p14:tracePt t="199017" x="6791325" y="2824163"/>
          <p14:tracePt t="199023" x="6791325" y="2801938"/>
          <p14:tracePt t="199029" x="6813550" y="2801938"/>
          <p14:tracePt t="199038" x="6813550" y="2779713"/>
          <p14:tracePt t="199063" x="6835775" y="2779713"/>
          <p14:tracePt t="199075" x="6835775" y="2755900"/>
          <p14:tracePt t="199202" x="6835775" y="2733675"/>
          <p14:tracePt t="199215" x="6858000" y="2733675"/>
          <p14:tracePt t="199227" x="6858000" y="2711450"/>
          <p14:tracePt t="199241" x="6858000" y="2689225"/>
          <p14:tracePt t="199249" x="6858000" y="2667000"/>
          <p14:tracePt t="199263" x="6858000" y="2644775"/>
          <p14:tracePt t="199278" x="6858000" y="2622550"/>
          <p14:tracePt t="199283" x="6880225" y="2622550"/>
          <p14:tracePt t="199291" x="6880225" y="2600325"/>
          <p14:tracePt t="199297" x="6880225" y="2578100"/>
          <p14:tracePt t="199311" x="6880225" y="2554288"/>
          <p14:tracePt t="199341" x="6902450" y="2554288"/>
          <p14:tracePt t="199347" x="6902450" y="2532063"/>
          <p14:tracePt t="199361" x="6902450" y="2509838"/>
          <p14:tracePt t="199371" x="6902450" y="2487613"/>
          <p14:tracePt t="199379" x="6902450" y="2465388"/>
          <p14:tracePt t="199481" x="6902450" y="2443163"/>
          <p14:tracePt t="199493" x="6902450" y="2420938"/>
          <p14:tracePt t="199498" x="6902450" y="2398713"/>
          <p14:tracePt t="199507" x="6902450" y="2374900"/>
          <p14:tracePt t="199513" x="6902450" y="2352675"/>
          <p14:tracePt t="199524" x="6902450" y="2330450"/>
          <p14:tracePt t="199528" x="6902450" y="2308225"/>
          <p14:tracePt t="199533" x="6902450" y="2286000"/>
          <p14:tracePt t="199540" x="6902450" y="2263775"/>
          <p14:tracePt t="199547" x="6902450" y="2241550"/>
          <p14:tracePt t="199550" x="6902450" y="2219325"/>
          <p14:tracePt t="199558" x="6924675" y="2197100"/>
          <p14:tracePt t="199563" x="6924675" y="2173288"/>
          <p14:tracePt t="199567" x="6924675" y="2151063"/>
          <p14:tracePt t="199574" x="6924675" y="2106613"/>
          <p14:tracePt t="199581" x="6924675" y="2084388"/>
          <p14:tracePt t="199585" x="6924675" y="2062163"/>
          <p14:tracePt t="199590" x="6924675" y="2039938"/>
          <p14:tracePt t="199595" x="6924675" y="2017713"/>
          <p14:tracePt t="199606" x="6924675" y="1993900"/>
          <p14:tracePt t="199609" x="6924675" y="1971675"/>
          <p14:tracePt t="199613" x="6924675" y="1949450"/>
          <p14:tracePt t="199623" x="6924675" y="1927225"/>
          <p14:tracePt t="199626" x="6924675" y="1905000"/>
          <p14:tracePt t="199631" x="6924675" y="1882775"/>
          <p14:tracePt t="199635" x="6924675" y="1860550"/>
          <p14:tracePt t="199642" x="6924675" y="1838325"/>
          <p14:tracePt t="199651" x="6924675" y="1816100"/>
          <p14:tracePt t="199665" x="6924675" y="1792288"/>
          <p14:tracePt t="199693" x="6924675" y="1770063"/>
          <p14:tracePt t="200003" x="6924675" y="1792288"/>
          <p14:tracePt t="200059" x="6924675" y="1816100"/>
          <p14:tracePt t="201436" x="6924675" y="1838325"/>
          <p14:tracePt t="201446" x="6924675" y="1860550"/>
          <p14:tracePt t="201449" x="6946900" y="1949450"/>
          <p14:tracePt t="201454" x="7037388" y="2039938"/>
          <p14:tracePt t="201458" x="7126288" y="2173288"/>
          <p14:tracePt t="201460" x="7172325" y="2241550"/>
          <p14:tracePt t="201462" x="7194550" y="2286000"/>
          <p14:tracePt t="201464" x="7239000" y="2352675"/>
          <p14:tracePt t="201466" x="7283450" y="2443163"/>
          <p14:tracePt t="201472" x="7440613" y="2644775"/>
          <p14:tracePt t="201474" x="7507288" y="2711450"/>
          <p14:tracePt t="201478" x="7575550" y="2824163"/>
          <p14:tracePt t="201480" x="7620000" y="2890838"/>
          <p14:tracePt t="201482" x="7664450" y="2935288"/>
          <p14:tracePt t="201484" x="7708900" y="3003550"/>
          <p14:tracePt t="201487" x="7799388" y="3136900"/>
          <p14:tracePt t="201490" x="7821613" y="3205163"/>
          <p14:tracePt t="201492" x="7866063" y="3227388"/>
          <p14:tracePt t="201494" x="7912100" y="3294063"/>
          <p14:tracePt t="201496" x="7956550" y="3362325"/>
          <p14:tracePt t="201498" x="7978775" y="3384550"/>
          <p14:tracePt t="201501" x="8023225" y="3451225"/>
          <p14:tracePt t="201504" x="8067675" y="3541713"/>
          <p14:tracePt t="201507" x="8089900" y="3563938"/>
          <p14:tracePt t="201508" x="8089900" y="3586163"/>
          <p14:tracePt t="201513" x="8180388" y="3721100"/>
          <p14:tracePt t="201516" x="8202613" y="3743325"/>
          <p14:tracePt t="201518" x="8202613" y="3765550"/>
          <p14:tracePt t="201523" x="8269288" y="3854450"/>
          <p14:tracePt t="201526" x="8315325" y="3898900"/>
          <p14:tracePt t="201528" x="8315325" y="3922713"/>
          <p14:tracePt t="201530" x="8337550" y="3944938"/>
          <p14:tracePt t="201534" x="8359775" y="3989388"/>
          <p14:tracePt t="201536" x="8382000" y="4033838"/>
          <p14:tracePt t="201541" x="8404225" y="4078288"/>
          <p14:tracePt t="201546" x="8404225" y="4102100"/>
          <p14:tracePt t="201552" x="8426450" y="4124325"/>
          <p14:tracePt t="201556" x="8448675" y="4146550"/>
          <p14:tracePt t="201562" x="8448675" y="4191000"/>
          <p14:tracePt t="201573" x="8448675" y="4213225"/>
          <p14:tracePt t="201588" x="8470900" y="4213225"/>
          <p14:tracePt t="201615" x="8470900" y="4235450"/>
          <p14:tracePt t="201629" x="8470900" y="4257675"/>
          <p14:tracePt t="201635" x="8470900" y="4279900"/>
          <p14:tracePt t="201641" x="8494713" y="4279900"/>
          <p14:tracePt t="201645" x="8494713" y="4303713"/>
          <p14:tracePt t="201654" x="8516938" y="4325938"/>
          <p14:tracePt t="201661" x="8539163" y="4348163"/>
          <p14:tracePt t="201665" x="8539163" y="4370388"/>
          <p14:tracePt t="201668" x="8561388" y="4370388"/>
          <p14:tracePt t="201677" x="8583613" y="4392613"/>
          <p14:tracePt t="201686" x="8628063" y="4414838"/>
          <p14:tracePt t="201702" x="8650288" y="4437063"/>
          <p14:tracePt t="201709" x="8674100" y="4459288"/>
          <p14:tracePt t="201714" x="8718550" y="4483100"/>
          <p14:tracePt t="201718" x="8785225" y="4505325"/>
          <p14:tracePt t="201724" x="8875713" y="4572000"/>
          <p14:tracePt t="201728" x="8964613" y="4616450"/>
          <p14:tracePt t="201732" x="9031288" y="4638675"/>
          <p14:tracePt t="201737" x="9099550" y="4660900"/>
          <p14:tracePt t="201741" x="9144000" y="4684713"/>
          <p14:tracePt t="201744" x="9166225" y="4684713"/>
          <p14:tracePt t="201748" x="9232900" y="4729163"/>
          <p14:tracePt t="201752" x="9256713" y="4729163"/>
          <p14:tracePt t="201756" x="9345613" y="4773613"/>
          <p14:tracePt t="201760" x="9367838" y="4773613"/>
          <p14:tracePt t="201764" x="9436100" y="4818063"/>
          <p14:tracePt t="201772" x="9502775" y="4840288"/>
          <p14:tracePt t="201780" x="9547225" y="4886325"/>
          <p14:tracePt t="201785" x="9569450" y="4886325"/>
          <p14:tracePt t="201787" x="9591675" y="4908550"/>
          <p14:tracePt t="201792" x="9613900" y="4930775"/>
          <p14:tracePt t="201796" x="9637713" y="4953000"/>
          <p14:tracePt t="201807" x="9659938" y="4975225"/>
          <p14:tracePt t="201812" x="9682163" y="4997450"/>
          <p14:tracePt t="201816" x="9704388" y="4997450"/>
          <p14:tracePt t="201824" x="9704388" y="5019675"/>
          <p14:tracePt t="201828" x="9726613" y="5041900"/>
          <p14:tracePt t="201832" x="9726613" y="5065713"/>
          <p14:tracePt t="201842" x="9726613" y="5087938"/>
          <p14:tracePt t="201848" x="9726613" y="5110163"/>
          <p14:tracePt t="201858" x="9726613" y="5132388"/>
          <p14:tracePt t="201862" x="9726613" y="5154613"/>
          <p14:tracePt t="201872" x="9726613" y="5176838"/>
          <p14:tracePt t="201878" x="9726613" y="5199063"/>
          <p14:tracePt t="201884" x="9726613" y="5221288"/>
          <p14:tracePt t="201888" x="9726613" y="5245100"/>
          <p14:tracePt t="201894" x="9726613" y="5267325"/>
          <p14:tracePt t="201898" x="9726613" y="5289550"/>
          <p14:tracePt t="201904" x="9726613" y="5311775"/>
          <p14:tracePt t="201908" x="9726613" y="5334000"/>
          <p14:tracePt t="201912" x="9726613" y="5356225"/>
          <p14:tracePt t="201915" x="9748838" y="5356225"/>
          <p14:tracePt t="201916" x="9748838" y="5378450"/>
          <p14:tracePt t="201920" x="9748838" y="5400675"/>
          <p14:tracePt t="201924" x="9748838" y="5422900"/>
          <p14:tracePt t="201928" x="9771063" y="5422900"/>
          <p14:tracePt t="201930" x="9771063" y="5446713"/>
          <p14:tracePt t="201934" x="9793288" y="5468938"/>
          <p14:tracePt t="201938" x="9793288" y="5491163"/>
          <p14:tracePt t="201940" x="9817100" y="5513388"/>
          <p14:tracePt t="201942" x="9817100" y="5535613"/>
          <p14:tracePt t="201945" x="9839325" y="5535613"/>
          <p14:tracePt t="201948" x="9861550" y="5580063"/>
          <p14:tracePt t="201954" x="9928225" y="5648325"/>
          <p14:tracePt t="201956" x="9950450" y="5670550"/>
          <p14:tracePt t="201960" x="10040938" y="5715000"/>
          <p14:tracePt t="201962" x="10063163" y="5737225"/>
          <p14:tracePt t="201964" x="10085388" y="5759450"/>
          <p14:tracePt t="201966" x="10129838" y="5759450"/>
          <p14:tracePt t="201969" x="10129838" y="5781675"/>
          <p14:tracePt t="201972" x="10220325" y="5803900"/>
          <p14:tracePt t="201974" x="10242550" y="5827713"/>
          <p14:tracePt t="201976" x="10264775" y="5849938"/>
          <p14:tracePt t="201978" x="10309225" y="5849938"/>
          <p14:tracePt t="201982" x="10331450" y="5872163"/>
          <p14:tracePt t="201985" x="10375900" y="5894388"/>
          <p14:tracePt t="201987" x="10444163" y="5894388"/>
          <p14:tracePt t="201991" x="10466388" y="5894388"/>
          <p14:tracePt t="201994" x="10533063" y="5916613"/>
          <p14:tracePt t="201997" x="10579100" y="5916613"/>
          <p14:tracePt t="201999" x="10645775" y="5938838"/>
          <p14:tracePt t="202006" x="10712450" y="5938838"/>
          <p14:tracePt t="202008" x="10734675" y="5938838"/>
          <p14:tracePt t="202012" x="10780713" y="5961063"/>
          <p14:tracePt t="202016" x="10825163" y="5961063"/>
          <p14:tracePt t="202022" x="10891838" y="5961063"/>
          <p14:tracePt t="202024" x="10936288" y="5961063"/>
          <p14:tracePt t="202027" x="10960100" y="5961063"/>
          <p14:tracePt t="202030" x="10982325" y="5961063"/>
          <p14:tracePt t="202032" x="11004550" y="5961063"/>
          <p14:tracePt t="202037" x="11026775" y="5961063"/>
          <p14:tracePt t="202038" x="11049000" y="5961063"/>
          <p14:tracePt t="202041" x="11071225" y="5961063"/>
          <p14:tracePt t="202043" x="11093450" y="5961063"/>
          <p14:tracePt t="202048" x="11115675" y="5961063"/>
          <p14:tracePt t="202053" x="11161713" y="5961063"/>
          <p14:tracePt t="202060" x="11183938" y="5961063"/>
          <p14:tracePt t="202074" x="11206163" y="5961063"/>
          <p14:tracePt t="202242" x="11206163" y="5983288"/>
          <p14:tracePt t="202248" x="11206163" y="6007100"/>
          <p14:tracePt t="202254" x="11206163" y="6029325"/>
          <p14:tracePt t="202257" x="11206163" y="6051550"/>
          <p14:tracePt t="202259" x="11228388" y="6073775"/>
          <p14:tracePt t="202266" x="11228388" y="6096000"/>
          <p14:tracePt t="202270" x="11228388" y="6118225"/>
          <p14:tracePt t="202273" x="11228388" y="6140450"/>
          <p14:tracePt t="202275" x="11228388" y="6162675"/>
          <p14:tracePt t="202280" x="11228388" y="6184900"/>
          <p14:tracePt t="202286" x="11228388" y="6208713"/>
          <p14:tracePt t="202289" x="11228388" y="6230938"/>
          <p14:tracePt t="202292" x="11228388" y="6253163"/>
          <p14:tracePt t="202307" x="11228388" y="6275388"/>
          <p14:tracePt t="202310" x="11228388" y="6297613"/>
          <p14:tracePt t="202319" x="11250613" y="6297613"/>
          <p14:tracePt t="202345" x="11250613" y="6319838"/>
          <p14:tracePt t="202351" x="11250613" y="6342063"/>
          <p14:tracePt t="202359" x="11250613" y="6364288"/>
          <p14:tracePt t="202363" x="11228388" y="6364288"/>
          <p14:tracePt t="202366" x="11228388" y="6388100"/>
          <p14:tracePt t="202372" x="11228388" y="6410325"/>
          <p14:tracePt t="202401" x="11206163" y="6410325"/>
          <p14:tracePt t="202597" x="11183938" y="6410325"/>
          <p14:tracePt t="202606" x="11161713" y="6388100"/>
          <p14:tracePt t="202611" x="11115675" y="6388100"/>
          <p14:tracePt t="202618" x="11049000" y="6364288"/>
          <p14:tracePt t="202626" x="11004550" y="6319838"/>
          <p14:tracePt t="202631" x="10982325" y="6319838"/>
          <p14:tracePt t="202634" x="10960100" y="6319838"/>
          <p14:tracePt t="202638" x="10936288" y="6319838"/>
          <p14:tracePt t="202646" x="10914063" y="6319838"/>
          <p14:tracePt t="202651" x="10891838" y="6297613"/>
          <p14:tracePt t="202665" x="10891838" y="6275388"/>
          <p14:tracePt t="202675" x="10891838" y="6253163"/>
          <p14:tracePt t="202682" x="10891838" y="6230938"/>
          <p14:tracePt t="202690" x="10891838" y="6208713"/>
          <p14:tracePt t="202695" x="10891838" y="6184900"/>
          <p14:tracePt t="202698" x="10869613" y="6184900"/>
          <p14:tracePt t="202702" x="10869613" y="6162675"/>
          <p14:tracePt t="202708" x="10869613" y="6140450"/>
          <p14:tracePt t="202717" x="10869613" y="6118225"/>
          <p14:tracePt t="202731" x="10869613" y="6096000"/>
          <p14:tracePt t="202735" x="10847388" y="6096000"/>
          <p14:tracePt t="202751" x="10825163" y="6073775"/>
          <p14:tracePt t="202756" x="10802938" y="6073775"/>
          <p14:tracePt t="202762" x="10802938" y="6051550"/>
          <p14:tracePt t="202768" x="10780713" y="6051550"/>
          <p14:tracePt t="202772" x="10756900" y="6051550"/>
          <p14:tracePt t="202783" x="10734675" y="6051550"/>
          <p14:tracePt t="202788" x="10712450" y="6051550"/>
          <p14:tracePt t="202806" x="10690225" y="6051550"/>
          <p14:tracePt t="202845" x="10712450" y="6051550"/>
          <p14:tracePt t="202851" x="10734675" y="6051550"/>
          <p14:tracePt t="202858" x="10756900" y="6051550"/>
          <p14:tracePt t="202863" x="10780713" y="6051550"/>
          <p14:tracePt t="202867" x="10825163" y="6051550"/>
          <p14:tracePt t="202878" x="10847388" y="6051550"/>
          <p14:tracePt t="202884" x="10869613" y="6051550"/>
          <p14:tracePt t="202892" x="10914063" y="6029325"/>
          <p14:tracePt t="203045" x="10914063" y="6007100"/>
          <p14:tracePt t="203051" x="10936288" y="5983288"/>
          <p14:tracePt t="203061" x="11004550" y="5916613"/>
          <p14:tracePt t="203064" x="11026775" y="5916613"/>
          <p14:tracePt t="203068" x="11049000" y="5894388"/>
          <p14:tracePt t="203072" x="11071225" y="5872163"/>
          <p14:tracePt t="203076" x="11071225" y="5849938"/>
          <p14:tracePt t="203079" x="11115675" y="5849938"/>
          <p14:tracePt t="203082" x="11115675" y="5827713"/>
          <p14:tracePt t="203089" x="11137900" y="5827713"/>
          <p14:tracePt t="203095" x="11183938" y="5803900"/>
          <p14:tracePt t="203099" x="11183938" y="5781675"/>
          <p14:tracePt t="203104" x="11206163" y="5781675"/>
          <p14:tracePt t="203122" x="11206163" y="5759450"/>
          <p14:tracePt t="203245" x="11183938" y="5759450"/>
          <p14:tracePt t="208897" x="11161713" y="5759450"/>
          <p14:tracePt t="208905" x="11137900" y="5759450"/>
          <p14:tracePt t="208923" x="11115675" y="5759450"/>
          <p14:tracePt t="208937" x="11093450" y="5759450"/>
          <p14:tracePt t="208944" x="11071225" y="5759450"/>
          <p14:tracePt t="208977" x="11049000" y="5759450"/>
          <p14:tracePt t="209031" x="11049000" y="5781675"/>
          <p14:tracePt t="209044" x="11026775" y="5803900"/>
          <p14:tracePt t="209065" x="11004550" y="5827713"/>
          <p14:tracePt t="209073" x="10982325" y="5827713"/>
          <p14:tracePt t="209088" x="10982325" y="5849938"/>
          <p14:tracePt t="209102" x="10960100" y="5849938"/>
          <p14:tracePt t="210655" x="10960100" y="5872163"/>
          <p14:tracePt t="210663" x="10960100" y="5894388"/>
          <p14:tracePt t="210675" x="10960100" y="5916613"/>
          <p14:tracePt t="210689" x="10960100" y="5938838"/>
          <p14:tracePt t="210701" x="10960100" y="5961063"/>
          <p14:tracePt t="210711" x="10960100" y="5983288"/>
          <p14:tracePt t="210721" x="10960100" y="6007100"/>
          <p14:tracePt t="210731" x="10960100" y="6029325"/>
          <p14:tracePt t="210743" x="10936288" y="6051550"/>
          <p14:tracePt t="210749" x="10936288" y="6073775"/>
          <p14:tracePt t="210759" x="10936288" y="6096000"/>
          <p14:tracePt t="210783" x="10936288" y="6118225"/>
          <p14:tracePt t="210805" x="10960100" y="6118225"/>
          <p14:tracePt t="210809" x="10960100" y="6140450"/>
          <p14:tracePt t="210813" x="10982325" y="6140450"/>
          <p14:tracePt t="210815" x="11004550" y="6140450"/>
          <p14:tracePt t="210822" x="11026775" y="6140450"/>
          <p14:tracePt t="210825" x="11049000" y="6140450"/>
          <p14:tracePt t="210827" x="11049000" y="6162675"/>
          <p14:tracePt t="210829" x="11071225" y="6162675"/>
          <p14:tracePt t="210831" x="11093450" y="6162675"/>
          <p14:tracePt t="210847" x="11115675" y="6162675"/>
          <p14:tracePt t="210854" x="11137900" y="6162675"/>
          <p14:tracePt t="210855" x="11137900" y="6184900"/>
          <p14:tracePt t="210861" x="11161713" y="6208713"/>
          <p14:tracePt t="210863" x="11183938" y="6208713"/>
          <p14:tracePt t="210869" x="11206163" y="6208713"/>
          <p14:tracePt t="210870" x="11206163" y="6230938"/>
          <p14:tracePt t="210875" x="11228388" y="6230938"/>
          <p14:tracePt t="210879" x="11272838" y="6230938"/>
          <p14:tracePt t="210883" x="11295063" y="6253163"/>
          <p14:tracePt t="210888" x="11317288" y="6253163"/>
          <p14:tracePt t="210895" x="11341100" y="6253163"/>
          <p14:tracePt t="210921" x="11363325" y="6253163"/>
          <p14:tracePt t="211065" x="11385550" y="6253163"/>
          <p14:tracePt t="211151" x="11407775" y="6253163"/>
          <p14:tracePt t="211163" x="11430000" y="6230938"/>
          <p14:tracePt t="211177" x="11452225" y="6230938"/>
          <p14:tracePt t="211183" x="11474450" y="6230938"/>
          <p14:tracePt t="211204" x="11496675" y="6230938"/>
          <p14:tracePt t="211229" x="11496675" y="6208713"/>
          <p14:tracePt t="211261" x="11496675" y="6184900"/>
          <p14:tracePt t="211281" x="11496675" y="6162675"/>
          <p14:tracePt t="211303" x="11474450" y="6162675"/>
          <p14:tracePt t="211309" x="11452225" y="6162675"/>
          <p14:tracePt t="211337" x="11430000" y="6162675"/>
          <p14:tracePt t="211363" x="11430000" y="6184900"/>
          <p14:tracePt t="211369" x="11407775" y="6184900"/>
          <p14:tracePt t="211389" x="11407775" y="6208713"/>
          <p14:tracePt t="211467" x="11407775" y="6184900"/>
          <p14:tracePt t="211507" x="11407775" y="6162675"/>
          <p14:tracePt t="212507" x="11407775" y="6140450"/>
          <p14:tracePt t="212535" x="11385550" y="6140450"/>
          <p14:tracePt t="212540" x="11363325" y="6140450"/>
          <p14:tracePt t="212549" x="11363325" y="6118225"/>
          <p14:tracePt t="212555" x="11341100" y="6118225"/>
          <p14:tracePt t="212572" x="11317288" y="6096000"/>
          <p14:tracePt t="212575" x="11295063" y="6096000"/>
          <p14:tracePt t="212581" x="11272838" y="6096000"/>
          <p14:tracePt t="212585" x="11272838" y="6073775"/>
          <p14:tracePt t="212591" x="11250613" y="6073775"/>
          <p14:tracePt t="212596" x="11228388" y="6051550"/>
          <p14:tracePt t="212599" x="11206163" y="6051550"/>
          <p14:tracePt t="212603" x="11137900" y="6029325"/>
          <p14:tracePt t="212610" x="11026775" y="5983288"/>
          <p14:tracePt t="212617" x="10960100" y="5961063"/>
          <p14:tracePt t="212622" x="10847388" y="5938838"/>
          <p14:tracePt t="212626" x="10802938" y="5916613"/>
          <p14:tracePt t="212630" x="10734675" y="5894388"/>
          <p14:tracePt t="212634" x="10712450" y="5894388"/>
          <p14:tracePt t="212639" x="10579100" y="5849938"/>
          <p14:tracePt t="212642" x="10466388" y="5827713"/>
          <p14:tracePt t="212646" x="10375900" y="5803900"/>
          <p14:tracePt t="212651" x="10287000" y="5781675"/>
          <p14:tracePt t="212654" x="10174288" y="5759450"/>
          <p14:tracePt t="212659" x="10040938" y="5715000"/>
          <p14:tracePt t="212662" x="9928225" y="5692775"/>
          <p14:tracePt t="212666" x="9771063" y="5648325"/>
          <p14:tracePt t="212671" x="9637713" y="5626100"/>
          <p14:tracePt t="212674" x="9480550" y="5580063"/>
          <p14:tracePt t="212678" x="9345613" y="5535613"/>
          <p14:tracePt t="212682" x="9166225" y="5491163"/>
          <p14:tracePt t="212687" x="9009063" y="5446713"/>
          <p14:tracePt t="212691" x="8875713" y="5422900"/>
          <p14:tracePt t="212694" x="8740775" y="5378450"/>
          <p14:tracePt t="212699" x="8583613" y="5356225"/>
          <p14:tracePt t="212702" x="8516938" y="5334000"/>
          <p14:tracePt t="212706" x="8293100" y="5245100"/>
          <p14:tracePt t="212710" x="8158163" y="5199063"/>
          <p14:tracePt t="212714" x="8023225" y="5176838"/>
          <p14:tracePt t="212718" x="7866063" y="5110163"/>
          <p14:tracePt t="212723" x="7732713" y="5087938"/>
          <p14:tracePt t="212727" x="7575550" y="5019675"/>
          <p14:tracePt t="212731" x="7440613" y="4975225"/>
          <p14:tracePt t="212735" x="7351713" y="4953000"/>
          <p14:tracePt t="212739" x="7150100" y="4886325"/>
          <p14:tracePt t="212742" x="6970713" y="4840288"/>
          <p14:tracePt t="212747" x="6858000" y="4795838"/>
          <p14:tracePt t="212751" x="6769100" y="4773613"/>
          <p14:tracePt t="212755" x="6543675" y="4706938"/>
          <p14:tracePt t="212761" x="6388100" y="4638675"/>
          <p14:tracePt t="212764" x="6208713" y="4594225"/>
          <p14:tracePt t="212769" x="6118225" y="4549775"/>
          <p14:tracePt t="212773" x="5983288" y="4527550"/>
          <p14:tracePt t="212776" x="5872163" y="4483100"/>
          <p14:tracePt t="212780" x="5759450" y="4459288"/>
          <p14:tracePt t="212784" x="5737225" y="4437063"/>
          <p14:tracePt t="212788" x="5557838" y="4414838"/>
          <p14:tracePt t="212792" x="5491163" y="4392613"/>
          <p14:tracePt t="212796" x="5422900" y="4370388"/>
          <p14:tracePt t="212801" x="5334000" y="4348163"/>
          <p14:tracePt t="212805" x="5267325" y="4348163"/>
          <p14:tracePt t="212809" x="5199063" y="4325938"/>
          <p14:tracePt t="212812" x="5132388" y="4303713"/>
          <p14:tracePt t="212817" x="5087938" y="4279900"/>
          <p14:tracePt t="212821" x="5019675" y="4257675"/>
          <p14:tracePt t="212825" x="4975225" y="4257675"/>
          <p14:tracePt t="212830" x="4908550" y="4257675"/>
          <p14:tracePt t="212834" x="4886325" y="4235450"/>
          <p14:tracePt t="212838" x="4840288" y="4235450"/>
          <p14:tracePt t="212842" x="4818063" y="4235450"/>
          <p14:tracePt t="212846" x="4795838" y="4213225"/>
          <p14:tracePt t="212859" x="4773613" y="4213225"/>
          <p14:tracePt t="213005" x="4751388" y="4213225"/>
          <p14:tracePt t="213011" x="4706938" y="4191000"/>
          <p14:tracePt t="213015" x="4684713" y="4191000"/>
          <p14:tracePt t="213026" x="4660900" y="4168775"/>
          <p14:tracePt t="213034" x="4638675" y="4168775"/>
          <p14:tracePt t="213038" x="4616450" y="4168775"/>
          <p14:tracePt t="213046" x="4594225" y="4168775"/>
          <p14:tracePt t="213054" x="4572000" y="4191000"/>
          <p14:tracePt t="213063" x="4572000" y="4213225"/>
          <p14:tracePt t="213072" x="4572000" y="4235450"/>
          <p14:tracePt t="213260" x="4594225" y="4235450"/>
          <p14:tracePt t="213281" x="4616450" y="4235450"/>
          <p14:tracePt t="213285" x="4638675" y="4235450"/>
          <p14:tracePt t="213288" x="4660900" y="4235450"/>
          <p14:tracePt t="213295" x="4684713" y="4235450"/>
          <p14:tracePt t="213301" x="4706938" y="4257675"/>
          <p14:tracePt t="213310" x="4729163" y="4257675"/>
          <p14:tracePt t="213315" x="4751388" y="4257675"/>
          <p14:tracePt t="213323" x="4773613" y="4257675"/>
          <p14:tracePt t="213330" x="4795838" y="4257675"/>
          <p14:tracePt t="213337" x="4840288" y="4257675"/>
          <p14:tracePt t="213346" x="4864100" y="4257675"/>
          <p14:tracePt t="213362" x="4886325" y="4257675"/>
          <p14:tracePt t="213414" x="4864100" y="4257675"/>
          <p14:tracePt t="213435" x="4840288" y="4257675"/>
          <p14:tracePt t="213449" x="4840288" y="4279900"/>
          <p14:tracePt t="213461" x="4840288" y="4303713"/>
          <p14:tracePt t="213473" x="4864100" y="4303713"/>
          <p14:tracePt t="213479" x="4886325" y="4303713"/>
          <p14:tracePt t="213483" x="4886325" y="4325938"/>
          <p14:tracePt t="213488" x="4908550" y="4325938"/>
          <p14:tracePt t="213492" x="4930775" y="4325938"/>
          <p14:tracePt t="213497" x="4953000" y="4325938"/>
          <p14:tracePt t="213507" x="4975225" y="4325938"/>
          <p14:tracePt t="213521" x="4997450" y="4325938"/>
          <p14:tracePt t="213530" x="5019675" y="4325938"/>
          <p14:tracePt t="213538" x="5041900" y="4325938"/>
          <p14:tracePt t="213557" x="5065713" y="4348163"/>
          <p14:tracePt t="213577" x="5087938" y="4370388"/>
          <p14:tracePt t="213579" x="5110163" y="4370388"/>
          <p14:tracePt t="213597" x="5132388" y="4370388"/>
          <p14:tracePt t="213613" x="5154613" y="4370388"/>
          <p14:tracePt t="213727" x="5154613" y="4348163"/>
          <p14:tracePt t="213767" x="5154613" y="4325938"/>
          <p14:tracePt t="213781" x="5176838" y="4325938"/>
          <p14:tracePt t="213795" x="5176838" y="4303713"/>
          <p14:tracePt t="213823" x="5176838" y="4279900"/>
          <p14:tracePt t="213851" x="5176838" y="4257675"/>
          <p14:tracePt t="213893" x="5176838" y="4235450"/>
          <p14:tracePt t="213921" x="5176838" y="4213225"/>
          <p14:tracePt t="213935" x="5199063" y="4191000"/>
          <p14:tracePt t="213991" x="5199063" y="4168775"/>
          <p14:tracePt t="214033" x="5199063" y="4146550"/>
          <p14:tracePt t="214063" x="5199063" y="4124325"/>
          <p14:tracePt t="214077" x="5221288" y="4102100"/>
          <p14:tracePt t="214105" x="5221288" y="4078288"/>
          <p14:tracePt t="214163" x="5221288" y="4056063"/>
          <p14:tracePt t="214563" x="5221288" y="4033838"/>
          <p14:tracePt t="214821" x="5221288" y="4011613"/>
          <p14:tracePt t="214841" x="5221288" y="3989388"/>
          <p14:tracePt t="214861" x="5221288" y="3967163"/>
          <p14:tracePt t="214867" x="5199063" y="3967163"/>
          <p14:tracePt t="214870" x="5199063" y="3944938"/>
          <p14:tracePt t="214876" x="5176838" y="3922713"/>
          <p14:tracePt t="214885" x="5176838" y="3898900"/>
          <p14:tracePt t="214888" x="5154613" y="3898900"/>
          <p14:tracePt t="214895" x="5132388" y="3876675"/>
          <p14:tracePt t="214902" x="5110163" y="3832225"/>
          <p14:tracePt t="214909" x="5087938" y="3810000"/>
          <p14:tracePt t="214914" x="5087938" y="3787775"/>
          <p14:tracePt t="214917" x="5065713" y="3787775"/>
          <p14:tracePt t="214921" x="5065713" y="3765550"/>
          <p14:tracePt t="214924" x="5041900" y="3743325"/>
          <p14:tracePt t="214928" x="5019675" y="3721100"/>
          <p14:tracePt t="214932" x="4997450" y="3697288"/>
          <p14:tracePt t="214936" x="4975225" y="3675063"/>
          <p14:tracePt t="214945" x="4953000" y="3652838"/>
          <p14:tracePt t="214950" x="4908550" y="3608388"/>
          <p14:tracePt t="214956" x="4886325" y="3586163"/>
          <p14:tracePt t="214962" x="4864100" y="3541713"/>
          <p14:tracePt t="214968" x="4840288" y="3541713"/>
          <p14:tracePt t="214973" x="4818063" y="3517900"/>
          <p14:tracePt t="214976" x="4795838" y="3495675"/>
          <p14:tracePt t="214980" x="4773613" y="3473450"/>
          <p14:tracePt t="214983" x="4773613" y="3451225"/>
          <p14:tracePt t="214987" x="4751388" y="3451225"/>
          <p14:tracePt t="214989" x="4751388" y="3429000"/>
          <p14:tracePt t="214992" x="4729163" y="3429000"/>
          <p14:tracePt t="214999" x="4706938" y="3406775"/>
          <p14:tracePt t="215004" x="4684713" y="3384550"/>
          <p14:tracePt t="215009" x="4660900" y="3362325"/>
          <p14:tracePt t="215015" x="4638675" y="3340100"/>
          <p14:tracePt t="215023" x="4616450" y="3316288"/>
          <p14:tracePt t="215027" x="4594225" y="3316288"/>
          <p14:tracePt t="215035" x="4594225" y="3294063"/>
          <p14:tracePt t="215039" x="4572000" y="3271838"/>
          <p14:tracePt t="215044" x="4549775" y="3249613"/>
          <p14:tracePt t="215048" x="4527550" y="3249613"/>
          <p14:tracePt t="215068" x="4505325" y="3227388"/>
          <p14:tracePt t="215075" x="4483100" y="3205163"/>
          <p14:tracePt t="215081" x="4483100" y="3182938"/>
          <p14:tracePt t="215092" x="4459288" y="3182938"/>
          <p14:tracePt t="215101" x="4437063" y="3160713"/>
          <p14:tracePt t="215122" x="4414838" y="3136900"/>
          <p14:tracePt t="215937" x="4392613" y="3136900"/>
          <p14:tracePt t="215943" x="4348163" y="3092450"/>
          <p14:tracePt t="215948" x="4279900" y="3070225"/>
          <p14:tracePt t="215953" x="4257675" y="3025775"/>
          <p14:tracePt t="215956" x="4213225" y="3003550"/>
          <p14:tracePt t="215960" x="4146550" y="2935288"/>
          <p14:tracePt t="215964" x="4102100" y="2890838"/>
          <p14:tracePt t="215969" x="4056063" y="2868613"/>
          <p14:tracePt t="215973" x="3944938" y="2779713"/>
          <p14:tracePt t="215976" x="3898900" y="2711450"/>
          <p14:tracePt t="215981" x="3832225" y="2667000"/>
          <p14:tracePt t="215985" x="3810000" y="2667000"/>
          <p14:tracePt t="215990" x="3675063" y="2554288"/>
          <p14:tracePt t="215994" x="3608388" y="2487613"/>
          <p14:tracePt t="215998" x="3541713" y="2443163"/>
          <p14:tracePt t="216002" x="3473450" y="2398713"/>
          <p14:tracePt t="216004" x="3451225" y="2352675"/>
          <p14:tracePt t="216006" x="3429000" y="2352675"/>
          <p14:tracePt t="216008" x="3406775" y="2308225"/>
          <p14:tracePt t="216010" x="3384550" y="2286000"/>
          <p14:tracePt t="216012" x="3340100" y="2263775"/>
          <p14:tracePt t="216014" x="3316288" y="2263775"/>
          <p14:tracePt t="216016" x="3294063" y="2241550"/>
          <p14:tracePt t="216018" x="3271838" y="2219325"/>
          <p14:tracePt t="216020" x="3249613" y="2197100"/>
          <p14:tracePt t="216022" x="3227388" y="2197100"/>
          <p14:tracePt t="216024" x="3205163" y="2173288"/>
          <p14:tracePt t="216026" x="3182938" y="2151063"/>
          <p14:tracePt t="216034" x="3136900" y="2128838"/>
          <p14:tracePt t="216036" x="3114675" y="2084388"/>
          <p14:tracePt t="216038" x="3092450" y="2084388"/>
          <p14:tracePt t="216040" x="3070225" y="2062163"/>
          <p14:tracePt t="216042" x="3048000" y="2062163"/>
          <p14:tracePt t="216046" x="3025775" y="2039938"/>
          <p14:tracePt t="216050" x="3003550" y="2017713"/>
          <p14:tracePt t="216052" x="2981325" y="2017713"/>
          <p14:tracePt t="216055" x="2959100" y="2017713"/>
          <p14:tracePt t="216058" x="2959100" y="1993900"/>
          <p14:tracePt t="216062" x="2935288" y="1993900"/>
          <p14:tracePt t="216064" x="2913063" y="1993900"/>
          <p14:tracePt t="216074" x="2890838" y="1993900"/>
          <p14:tracePt t="216084" x="2868613" y="1993900"/>
          <p14:tracePt t="216098" x="2846388" y="1993900"/>
          <p14:tracePt t="216104" x="2824163" y="1993900"/>
          <p14:tracePt t="216120" x="2801938" y="2039938"/>
          <p14:tracePt t="216123" x="2779713" y="2062163"/>
          <p14:tracePt t="216127" x="2755900" y="2106613"/>
          <p14:tracePt t="216130" x="2733675" y="2106613"/>
          <p14:tracePt t="216132" x="2733675" y="2128838"/>
          <p14:tracePt t="216134" x="2711450" y="2151063"/>
          <p14:tracePt t="216138" x="2711450" y="2197100"/>
          <p14:tracePt t="216141" x="2689225" y="2241550"/>
          <p14:tracePt t="216144" x="2667000" y="2286000"/>
          <p14:tracePt t="216145" x="2667000" y="2308225"/>
          <p14:tracePt t="216148" x="2667000" y="2330450"/>
          <p14:tracePt t="216150" x="2644775" y="2374900"/>
          <p14:tracePt t="216154" x="2622550" y="2420938"/>
          <p14:tracePt t="216160" x="2600325" y="2509838"/>
          <p14:tracePt t="216162" x="2578100" y="2578100"/>
          <p14:tracePt t="216164" x="2554288" y="2600325"/>
          <p14:tracePt t="216166" x="2554288" y="2622550"/>
          <p14:tracePt t="216168" x="2554288" y="2667000"/>
          <p14:tracePt t="216173" x="2509838" y="2755900"/>
          <p14:tracePt t="216176" x="2509838" y="2779713"/>
          <p14:tracePt t="216178" x="2487613" y="2801938"/>
          <p14:tracePt t="216181" x="2465388" y="2868613"/>
          <p14:tracePt t="216184" x="2465388" y="2890838"/>
          <p14:tracePt t="216188" x="2465388" y="2913063"/>
          <p14:tracePt t="216192" x="2465388" y="2959100"/>
          <p14:tracePt t="216194" x="2465388" y="2981325"/>
          <p14:tracePt t="216196" x="2465388" y="3003550"/>
          <p14:tracePt t="216200" x="2465388" y="3025775"/>
          <p14:tracePt t="216205" x="2465388" y="3070225"/>
          <p14:tracePt t="216208" x="2465388" y="3092450"/>
          <p14:tracePt t="216212" x="2465388" y="3114675"/>
          <p14:tracePt t="216214" x="2465388" y="3136900"/>
          <p14:tracePt t="216216" x="2465388" y="3160713"/>
          <p14:tracePt t="216222" x="2465388" y="3182938"/>
          <p14:tracePt t="216228" x="2465388" y="3205163"/>
          <p14:tracePt t="216232" x="2487613" y="3205163"/>
          <p14:tracePt t="216234" x="2487613" y="3227388"/>
          <p14:tracePt t="216237" x="2509838" y="3227388"/>
          <p14:tracePt t="216240" x="2509838" y="3249613"/>
          <p14:tracePt t="216244" x="2509838" y="3271838"/>
          <p14:tracePt t="216248" x="2532063" y="3271838"/>
          <p14:tracePt t="216250" x="2532063" y="3294063"/>
          <p14:tracePt t="216254" x="2554288" y="3294063"/>
          <p14:tracePt t="216258" x="2578100" y="3316288"/>
          <p14:tracePt t="216264" x="2600325" y="3340100"/>
          <p14:tracePt t="216266" x="2600325" y="3362325"/>
          <p14:tracePt t="216270" x="2622550" y="3362325"/>
          <p14:tracePt t="216273" x="2667000" y="3384550"/>
          <p14:tracePt t="216280" x="2689225" y="3384550"/>
          <p14:tracePt t="216284" x="2689225" y="3406775"/>
          <p14:tracePt t="216288" x="2711450" y="3406775"/>
          <p14:tracePt t="216292" x="2755900" y="3406775"/>
          <p14:tracePt t="216296" x="2779713" y="3429000"/>
          <p14:tracePt t="216298" x="2801938" y="3429000"/>
          <p14:tracePt t="216300" x="2824163" y="3429000"/>
          <p14:tracePt t="216304" x="2846388" y="3429000"/>
          <p14:tracePt t="216308" x="2868613" y="3429000"/>
          <p14:tracePt t="216310" x="2890838" y="3451225"/>
          <p14:tracePt t="216312" x="2913063" y="3451225"/>
          <p14:tracePt t="216314" x="2935288" y="3451225"/>
          <p14:tracePt t="216316" x="2959100" y="3451225"/>
          <p14:tracePt t="216321" x="2981325" y="3451225"/>
          <p14:tracePt t="216324" x="3025775" y="3451225"/>
          <p14:tracePt t="216326" x="3048000" y="3451225"/>
          <p14:tracePt t="216330" x="3070225" y="3451225"/>
          <p14:tracePt t="216332" x="3114675" y="3451225"/>
          <p14:tracePt t="216335" x="3136900" y="3451225"/>
          <p14:tracePt t="216338" x="3160713" y="3451225"/>
          <p14:tracePt t="216340" x="3182938" y="3451225"/>
          <p14:tracePt t="216342" x="3205163" y="3429000"/>
          <p14:tracePt t="216346" x="3227388" y="3429000"/>
          <p14:tracePt t="216348" x="3249613" y="3429000"/>
          <p14:tracePt t="216350" x="3271838" y="3429000"/>
          <p14:tracePt t="216354" x="3316288" y="3429000"/>
          <p14:tracePt t="216356" x="3316288" y="3406775"/>
          <p14:tracePt t="216358" x="3340100" y="3406775"/>
          <p14:tracePt t="216362" x="3384550" y="3406775"/>
          <p14:tracePt t="216364" x="3406775" y="3406775"/>
          <p14:tracePt t="216369" x="3451225" y="3384550"/>
          <p14:tracePt t="216372" x="3473450" y="3384550"/>
          <p14:tracePt t="216376" x="3473450" y="3362325"/>
          <p14:tracePt t="216378" x="3495675" y="3362325"/>
          <p14:tracePt t="216381" x="3541713" y="3362325"/>
          <p14:tracePt t="216386" x="3563938" y="3362325"/>
          <p14:tracePt t="216391" x="3608388" y="3340100"/>
          <p14:tracePt t="216397" x="3652838" y="3316288"/>
          <p14:tracePt t="216405" x="3675063" y="3294063"/>
          <p14:tracePt t="216410" x="3743325" y="3271838"/>
          <p14:tracePt t="216416" x="3765550" y="3249613"/>
          <p14:tracePt t="216421" x="3810000" y="3249613"/>
          <p14:tracePt t="216423" x="3832225" y="3227388"/>
          <p14:tracePt t="216428" x="3854450" y="3205163"/>
          <p14:tracePt t="216432" x="3876675" y="3205163"/>
          <p14:tracePt t="216434" x="3898900" y="3205163"/>
          <p14:tracePt t="216438" x="3922713" y="3182938"/>
          <p14:tracePt t="216442" x="3944938" y="3160713"/>
          <p14:tracePt t="216444" x="3967163" y="3136900"/>
          <p14:tracePt t="216446" x="3989388" y="3136900"/>
          <p14:tracePt t="216450" x="4011613" y="3136900"/>
          <p14:tracePt t="216455" x="4056063" y="3114675"/>
          <p14:tracePt t="216458" x="4078288" y="3114675"/>
          <p14:tracePt t="216462" x="4102100" y="3092450"/>
          <p14:tracePt t="216464" x="4124325" y="3092450"/>
          <p14:tracePt t="216466" x="4146550" y="3092450"/>
          <p14:tracePt t="216470" x="4168775" y="3092450"/>
          <p14:tracePt t="216474" x="4213225" y="3092450"/>
          <p14:tracePt t="216478" x="4235450" y="3092450"/>
          <p14:tracePt t="216482" x="4279900" y="3092450"/>
          <p14:tracePt t="216484" x="4303713" y="3092450"/>
          <p14:tracePt t="216488" x="4348163" y="3092450"/>
          <p14:tracePt t="216491" x="4392613" y="3092450"/>
          <p14:tracePt t="216493" x="4459288" y="3114675"/>
          <p14:tracePt t="216495" x="4527550" y="3114675"/>
          <p14:tracePt t="216497" x="4572000" y="3136900"/>
          <p14:tracePt t="216500" x="4616450" y="3182938"/>
          <p14:tracePt t="216505" x="4773613" y="3249613"/>
          <p14:tracePt t="216508" x="4818063" y="3271838"/>
          <p14:tracePt t="216510" x="4864100" y="3294063"/>
          <p14:tracePt t="216512" x="4930775" y="3340100"/>
          <p14:tracePt t="216514" x="4997450" y="3362325"/>
          <p14:tracePt t="216516" x="5041900" y="3406775"/>
          <p14:tracePt t="216519" x="5154613" y="3473450"/>
          <p14:tracePt t="216522" x="5245100" y="3495675"/>
          <p14:tracePt t="216524" x="5289550" y="3541713"/>
          <p14:tracePt t="216526" x="5378450" y="3586163"/>
          <p14:tracePt t="216528" x="5422900" y="3630613"/>
          <p14:tracePt t="216530" x="5491163" y="3652838"/>
          <p14:tracePt t="216532" x="5535613" y="3697288"/>
          <p14:tracePt t="216534" x="5626100" y="3743325"/>
          <p14:tracePt t="216537" x="5692775" y="3765550"/>
          <p14:tracePt t="216539" x="5849938" y="3854450"/>
          <p14:tracePt t="216541" x="5916613" y="3922713"/>
          <p14:tracePt t="216543" x="5983288" y="3944938"/>
          <p14:tracePt t="216545" x="6073775" y="4011613"/>
          <p14:tracePt t="216547" x="6162675" y="4078288"/>
          <p14:tracePt t="216550" x="6208713" y="4102100"/>
          <p14:tracePt t="216552" x="6253163" y="4146550"/>
          <p14:tracePt t="216554" x="6342063" y="4191000"/>
          <p14:tracePt t="216556" x="6432550" y="4257675"/>
          <p14:tracePt t="216559" x="6611938" y="4348163"/>
          <p14:tracePt t="216563" x="6678613" y="4414838"/>
          <p14:tracePt t="216565" x="6813550" y="4483100"/>
          <p14:tracePt t="216569" x="6902450" y="4549775"/>
          <p14:tracePt t="216570" x="6970713" y="4572000"/>
          <p14:tracePt t="216572" x="7059613" y="4616450"/>
          <p14:tracePt t="216578" x="7283450" y="4751388"/>
          <p14:tracePt t="216582" x="7418388" y="4795838"/>
          <p14:tracePt t="216587" x="7620000" y="4908550"/>
          <p14:tracePt t="216590" x="7686675" y="4930775"/>
          <p14:tracePt t="216592" x="7732713" y="4953000"/>
          <p14:tracePt t="216594" x="7821613" y="4997450"/>
          <p14:tracePt t="216596" x="7866063" y="5019675"/>
          <p14:tracePt t="216602" x="8001000" y="5065713"/>
          <p14:tracePt t="216608" x="8113713" y="5132388"/>
          <p14:tracePt t="216610" x="8135938" y="5132388"/>
          <p14:tracePt t="216613" x="8202613" y="5176838"/>
          <p14:tracePt t="216615" x="8224838" y="5176838"/>
          <p14:tracePt t="216619" x="8247063" y="5199063"/>
          <p14:tracePt t="216622" x="8315325" y="5221288"/>
          <p14:tracePt t="216625" x="8382000" y="5267325"/>
          <p14:tracePt t="216630" x="8426450" y="5289550"/>
          <p14:tracePt t="216632" x="8448675" y="5289550"/>
          <p14:tracePt t="216636" x="8470900" y="5289550"/>
          <p14:tracePt t="216640" x="8516938" y="5334000"/>
          <p14:tracePt t="216646" x="8561388" y="5334000"/>
          <p14:tracePt t="216650" x="8561388" y="5356225"/>
          <p14:tracePt t="216655" x="8583613" y="5356225"/>
          <p14:tracePt t="216657" x="8605838" y="5356225"/>
          <p14:tracePt t="216662" x="8628063" y="5378450"/>
          <p14:tracePt t="216666" x="8650288" y="5378450"/>
          <p14:tracePt t="216678" x="8674100" y="5378450"/>
          <p14:tracePt t="216692" x="8696325" y="5378450"/>
          <p14:tracePt t="216703" x="8718550" y="5378450"/>
          <p14:tracePt t="216706" x="8740775" y="5378450"/>
          <p14:tracePt t="216712" x="8763000" y="5400675"/>
          <p14:tracePt t="216719" x="8785225" y="5400675"/>
          <p14:tracePt t="216724" x="8807450" y="5400675"/>
          <p14:tracePt t="216728" x="8829675" y="5400675"/>
          <p14:tracePt t="216732" x="8829675" y="5422900"/>
          <p14:tracePt t="216734" x="8851900" y="5422900"/>
          <p14:tracePt t="216742" x="8875713" y="5422900"/>
          <p14:tracePt t="216748" x="8897938" y="5422900"/>
          <p14:tracePt t="216753" x="8920163" y="5422900"/>
          <p14:tracePt t="216755" x="8942388" y="5422900"/>
          <p14:tracePt t="216760" x="8964613" y="5422900"/>
          <p14:tracePt t="216764" x="8964613" y="5446713"/>
          <p14:tracePt t="216770" x="9009063" y="5446713"/>
          <p14:tracePt t="216792" x="9031288" y="5446713"/>
          <p14:tracePt t="216894" x="9031288" y="5468938"/>
          <p14:tracePt t="216904" x="8986838" y="5491163"/>
          <p14:tracePt t="216909" x="8964613" y="5513388"/>
          <p14:tracePt t="216916" x="8942388" y="5513388"/>
          <p14:tracePt t="216922" x="8897938" y="5535613"/>
          <p14:tracePt t="216926" x="8875713" y="5557838"/>
          <p14:tracePt t="216933" x="8851900" y="5557838"/>
          <p14:tracePt t="216941" x="8785225" y="5580063"/>
          <p14:tracePt t="216947" x="8740775" y="5602288"/>
          <p14:tracePt t="216951" x="8718550" y="5602288"/>
          <p14:tracePt t="216958" x="8650288" y="5626100"/>
          <p14:tracePt t="216960" x="8583613" y="5648325"/>
          <p14:tracePt t="216968" x="8516938" y="5648325"/>
          <p14:tracePt t="216974" x="8382000" y="5670550"/>
          <p14:tracePt t="216979" x="8293100" y="5692775"/>
          <p14:tracePt t="216983" x="8247063" y="5692775"/>
          <p14:tracePt t="216987" x="8202613" y="5692775"/>
          <p14:tracePt t="216992" x="8135938" y="5692775"/>
          <p14:tracePt t="216996" x="8045450" y="5692775"/>
          <p14:tracePt t="217000" x="8001000" y="5692775"/>
          <p14:tracePt t="217004" x="7934325" y="5692775"/>
          <p14:tracePt t="217008" x="7888288" y="5692775"/>
          <p14:tracePt t="217012" x="7866063" y="5692775"/>
          <p14:tracePt t="217016" x="7799388" y="5692775"/>
          <p14:tracePt t="217020" x="7754938" y="5692775"/>
          <p14:tracePt t="217024" x="7708900" y="5692775"/>
          <p14:tracePt t="217028" x="7686675" y="5692775"/>
          <p14:tracePt t="217032" x="7642225" y="5692775"/>
          <p14:tracePt t="217037" x="7597775" y="5692775"/>
          <p14:tracePt t="217040" x="7553325" y="5692775"/>
          <p14:tracePt t="217045" x="7507288" y="5692775"/>
          <p14:tracePt t="217048" x="7485063" y="5692775"/>
          <p14:tracePt t="217056" x="7418388" y="5692775"/>
          <p14:tracePt t="217061" x="7373938" y="5692775"/>
          <p14:tracePt t="217067" x="7327900" y="5692775"/>
          <p14:tracePt t="217075" x="7239000" y="5670550"/>
          <p14:tracePt t="217081" x="7172325" y="5648325"/>
          <p14:tracePt t="217087" x="7104063" y="5626100"/>
          <p14:tracePt t="217090" x="7015163" y="5602288"/>
          <p14:tracePt t="217093" x="6924675" y="5580063"/>
          <p14:tracePt t="217095" x="6880225" y="5557838"/>
          <p14:tracePt t="217098" x="6835775" y="5557838"/>
          <p14:tracePt t="217100" x="6791325" y="5535613"/>
          <p14:tracePt t="217102" x="6745288" y="5491163"/>
          <p14:tracePt t="217103" x="6700838" y="5491163"/>
          <p14:tracePt t="217106" x="6678613" y="5468938"/>
          <p14:tracePt t="217108" x="6634163" y="5446713"/>
          <p14:tracePt t="217110" x="6565900" y="5422900"/>
          <p14:tracePt t="217112" x="6521450" y="5400675"/>
          <p14:tracePt t="217114" x="6477000" y="5378450"/>
          <p14:tracePt t="217116" x="6410325" y="5356225"/>
          <p14:tracePt t="217120" x="6364288" y="5311775"/>
          <p14:tracePt t="217122" x="6319838" y="5311775"/>
          <p14:tracePt t="217124" x="6253163" y="5289550"/>
          <p14:tracePt t="217126" x="6208713" y="5267325"/>
          <p14:tracePt t="217127" x="6162675" y="5245100"/>
          <p14:tracePt t="217129" x="6118225" y="5221288"/>
          <p14:tracePt t="217131" x="6029325" y="5176838"/>
          <p14:tracePt t="217133" x="5983288" y="5176838"/>
          <p14:tracePt t="217136" x="5938838" y="5132388"/>
          <p14:tracePt t="217137" x="5872163" y="5087938"/>
          <p14:tracePt t="217139" x="5781675" y="5065713"/>
          <p14:tracePt t="217141" x="5737225" y="5041900"/>
          <p14:tracePt t="217147" x="5626100" y="4997450"/>
          <p14:tracePt t="217149" x="5557838" y="4953000"/>
          <p14:tracePt t="217152" x="5446713" y="4886325"/>
          <p14:tracePt t="217155" x="5311775" y="4818063"/>
          <p14:tracePt t="217160" x="5199063" y="4773613"/>
          <p14:tracePt t="217164" x="5065713" y="4684713"/>
          <p14:tracePt t="217166" x="4997450" y="4660900"/>
          <p14:tracePt t="217170" x="4864100" y="4594225"/>
          <p14:tracePt t="217174" x="4751388" y="4527550"/>
          <p14:tracePt t="217176" x="4684713" y="4483100"/>
          <p14:tracePt t="217178" x="4638675" y="4459288"/>
          <p14:tracePt t="217179" x="4594225" y="4414838"/>
          <p14:tracePt t="217182" x="4549775" y="4392613"/>
          <p14:tracePt t="217186" x="4437063" y="4325938"/>
          <p14:tracePt t="217190" x="4348163" y="4257675"/>
          <p14:tracePt t="217194" x="4257675" y="4213225"/>
          <p14:tracePt t="217196" x="4213225" y="4191000"/>
          <p14:tracePt t="217198" x="4191000" y="4168775"/>
          <p14:tracePt t="217203" x="4102100" y="4102100"/>
          <p14:tracePt t="217206" x="4033838" y="4056063"/>
          <p14:tracePt t="217210" x="3967163" y="4011613"/>
          <p14:tracePt t="217212" x="3944938" y="3989388"/>
          <p14:tracePt t="217214" x="3898900" y="3967163"/>
          <p14:tracePt t="217218" x="3854450" y="3944938"/>
          <p14:tracePt t="217221" x="3854450" y="3922713"/>
          <p14:tracePt t="217222" x="3810000" y="3898900"/>
          <p14:tracePt t="217226" x="3787775" y="3876675"/>
          <p14:tracePt t="217228" x="3765550" y="3854450"/>
          <p14:tracePt t="217230" x="3743325" y="3832225"/>
          <p14:tracePt t="217234" x="3721100" y="3810000"/>
          <p14:tracePt t="217240" x="3697288" y="3787775"/>
          <p14:tracePt t="217244" x="3697288" y="3765550"/>
          <p14:tracePt t="217245" x="3675063" y="3765550"/>
          <p14:tracePt t="217250" x="3652838" y="3743325"/>
          <p14:tracePt t="217256" x="3652838" y="3721100"/>
          <p14:tracePt t="217270" x="3630613" y="3697288"/>
          <p14:tracePt t="217273" x="3630613" y="3675063"/>
          <p14:tracePt t="217282" x="3630613" y="3652838"/>
          <p14:tracePt t="217302" x="3630613" y="3630613"/>
          <p14:tracePt t="217343" x="3630613" y="3608388"/>
          <p14:tracePt t="217389" x="3630613" y="3586163"/>
          <p14:tracePt t="217397" x="3630613" y="3563938"/>
          <p14:tracePt t="217404" x="3675063" y="3541713"/>
          <p14:tracePt t="217413" x="3697288" y="3517900"/>
          <p14:tracePt t="217417" x="3697288" y="3495675"/>
          <p14:tracePt t="217422" x="3721100" y="3473450"/>
          <p14:tracePt t="217426" x="3721100" y="3451225"/>
          <p14:tracePt t="217429" x="3743325" y="3429000"/>
          <p14:tracePt t="217432" x="3765550" y="3406775"/>
          <p14:tracePt t="217438" x="3765550" y="3384550"/>
          <p14:tracePt t="217442" x="3787775" y="3362325"/>
          <p14:tracePt t="217451" x="3787775" y="3316288"/>
          <p14:tracePt t="217455" x="3810000" y="3316288"/>
          <p14:tracePt t="217461" x="3810000" y="3294063"/>
          <p14:tracePt t="217467" x="3810000" y="3271838"/>
          <p14:tracePt t="217473" x="3810000" y="3249613"/>
          <p14:tracePt t="217477" x="3832225" y="3227388"/>
          <p14:tracePt t="217484" x="3854450" y="3205163"/>
          <p14:tracePt t="217496" x="3854450" y="3136900"/>
          <p14:tracePt t="217508" x="3876675" y="3092450"/>
          <p14:tracePt t="217513" x="3876675" y="3070225"/>
          <p14:tracePt t="217522" x="3876675" y="3025775"/>
          <p14:tracePt t="217527" x="3876675" y="3003550"/>
          <p14:tracePt t="217533" x="3876675" y="2981325"/>
          <p14:tracePt t="217540" x="3876675" y="2935288"/>
          <p14:tracePt t="217544" x="3876675" y="2913063"/>
          <p14:tracePt t="217548" x="3876675" y="2868613"/>
          <p14:tracePt t="217557" x="3876675" y="2824163"/>
          <p14:tracePt t="217560" x="3876675" y="2779713"/>
          <p14:tracePt t="217564" x="3876675" y="2755900"/>
          <p14:tracePt t="217568" x="3876675" y="2733675"/>
          <p14:tracePt t="217574" x="3876675" y="2689225"/>
          <p14:tracePt t="217578" x="3876675" y="2622550"/>
          <p14:tracePt t="217582" x="3876675" y="2600325"/>
          <p14:tracePt t="217586" x="3876675" y="2554288"/>
          <p14:tracePt t="217591" x="3876675" y="2532063"/>
          <p14:tracePt t="217595" x="3876675" y="2487613"/>
          <p14:tracePt t="217598" x="3876675" y="2465388"/>
          <p14:tracePt t="217603" x="3876675" y="2443163"/>
          <p14:tracePt t="217606" x="3854450" y="2398713"/>
          <p14:tracePt t="217610" x="3854450" y="2374900"/>
          <p14:tracePt t="217614" x="3854450" y="2330450"/>
          <p14:tracePt t="217624" x="3832225" y="2286000"/>
          <p14:tracePt t="217628" x="3832225" y="2263775"/>
          <p14:tracePt t="217634" x="3832225" y="2241550"/>
          <p14:tracePt t="217638" x="3810000" y="2219325"/>
          <p14:tracePt t="217642" x="3810000" y="2197100"/>
          <p14:tracePt t="217645" x="3810000" y="2173288"/>
          <p14:tracePt t="217652" x="3810000" y="2151063"/>
          <p14:tracePt t="217656" x="3810000" y="2128838"/>
          <p14:tracePt t="217660" x="3810000" y="2106613"/>
          <p14:tracePt t="217665" x="3810000" y="2084388"/>
          <p14:tracePt t="217672" x="3810000" y="2062163"/>
          <p14:tracePt t="217679" x="3787775" y="2039938"/>
          <p14:tracePt t="217688" x="3787775" y="2017713"/>
          <p14:tracePt t="217693" x="3765550" y="1993900"/>
          <p14:tracePt t="217697" x="3765550" y="1971675"/>
          <p14:tracePt t="217706" x="3765550" y="1949450"/>
          <p14:tracePt t="217716" x="3765550" y="1905000"/>
          <p14:tracePt t="217727" x="3743325" y="1882775"/>
          <p14:tracePt t="217739" x="3743325" y="1860550"/>
          <p14:tracePt t="217764" x="3743325" y="1838325"/>
          <p14:tracePt t="217770" x="3743325" y="1816100"/>
          <p14:tracePt t="217778" x="3721100" y="1816100"/>
          <p14:tracePt t="217784" x="3721100" y="1792288"/>
          <p14:tracePt t="217805" x="3721100" y="1770063"/>
          <p14:tracePt t="217809" x="3721100" y="1747838"/>
          <p14:tracePt t="217813" x="3721100" y="1725613"/>
          <p14:tracePt t="217825" x="3721100" y="1703388"/>
          <p14:tracePt t="217839" x="3721100" y="1681163"/>
          <p14:tracePt t="217847" x="3697288" y="1681163"/>
          <p14:tracePt t="217861" x="3697288" y="1658938"/>
          <p14:tracePt t="217868" x="3697288" y="1636713"/>
          <p14:tracePt t="218229" x="3697288" y="1658938"/>
          <p14:tracePt t="218236" x="3675063" y="1725613"/>
          <p14:tracePt t="218240" x="3675063" y="1747838"/>
          <p14:tracePt t="218244" x="3675063" y="1770063"/>
          <p14:tracePt t="218247" x="3675063" y="1792288"/>
          <p14:tracePt t="218252" x="3675063" y="1838325"/>
          <p14:tracePt t="218258" x="3675063" y="1882775"/>
          <p14:tracePt t="218262" x="3675063" y="1905000"/>
          <p14:tracePt t="218266" x="3675063" y="1949450"/>
          <p14:tracePt t="218271" x="3675063" y="1971675"/>
          <p14:tracePt t="218273" x="3675063" y="1993900"/>
          <p14:tracePt t="218276" x="3675063" y="2017713"/>
          <p14:tracePt t="218278" x="3675063" y="2039938"/>
          <p14:tracePt t="218282" x="3675063" y="2062163"/>
          <p14:tracePt t="218286" x="3675063" y="2084388"/>
          <p14:tracePt t="218290" x="3675063" y="2128838"/>
          <p14:tracePt t="218293" x="3675063" y="2151063"/>
          <p14:tracePt t="218295" x="3675063" y="2173288"/>
          <p14:tracePt t="218299" x="3675063" y="2197100"/>
          <p14:tracePt t="218304" x="3675063" y="2219325"/>
          <p14:tracePt t="218309" x="3675063" y="2241550"/>
          <p14:tracePt t="218313" x="3675063" y="2286000"/>
          <p14:tracePt t="218318" x="3675063" y="2308225"/>
          <p14:tracePt t="218323" x="3675063" y="2352675"/>
          <p14:tracePt t="218329" x="3675063" y="2374900"/>
          <p14:tracePt t="218331" x="3675063" y="2398713"/>
          <p14:tracePt t="218335" x="3675063" y="2420938"/>
          <p14:tracePt t="218339" x="3675063" y="2443163"/>
          <p14:tracePt t="218343" x="3675063" y="2465388"/>
          <p14:tracePt t="218349" x="3675063" y="2509838"/>
          <p14:tracePt t="218355" x="3675063" y="2532063"/>
          <p14:tracePt t="218359" x="3675063" y="2554288"/>
          <p14:tracePt t="218365" x="3675063" y="2578100"/>
          <p14:tracePt t="218370" x="3675063" y="2600325"/>
          <p14:tracePt t="218371" x="3675063" y="2622550"/>
          <p14:tracePt t="218377" x="3675063" y="2644775"/>
          <p14:tracePt t="218385" x="3675063" y="2667000"/>
          <p14:tracePt t="218387" x="3675063" y="2689225"/>
          <p14:tracePt t="218395" x="3675063" y="2711450"/>
          <p14:tracePt t="218401" x="3675063" y="2733675"/>
          <p14:tracePt t="218407" x="3675063" y="2755900"/>
          <p14:tracePt t="218415" x="3675063" y="2779713"/>
          <p14:tracePt t="218421" x="3675063" y="2801938"/>
          <p14:tracePt t="218433" x="3675063" y="2824163"/>
          <p14:tracePt t="218443" x="3675063" y="2846388"/>
          <p14:tracePt t="218448" x="3675063" y="2868613"/>
          <p14:tracePt t="218456" x="3675063" y="2890838"/>
          <p14:tracePt t="218472" x="3675063" y="2913063"/>
          <p14:tracePt t="218478" x="3675063" y="2935288"/>
          <p14:tracePt t="218483" x="3675063" y="2959100"/>
          <p14:tracePt t="218496" x="3675063" y="2981325"/>
          <p14:tracePt t="218504" x="3675063" y="3003550"/>
          <p14:tracePt t="218517" x="3675063" y="3025775"/>
          <p14:tracePt t="218525" x="3675063" y="3048000"/>
          <p14:tracePt t="218532" x="3675063" y="3070225"/>
          <p14:tracePt t="218542" x="3675063" y="3092450"/>
          <p14:tracePt t="218552" x="3675063" y="3114675"/>
          <p14:tracePt t="218558" x="3675063" y="3136900"/>
          <p14:tracePt t="218569" x="3675063" y="3160713"/>
          <p14:tracePt t="218580" x="3675063" y="3182938"/>
          <p14:tracePt t="218594" x="3675063" y="3205163"/>
          <p14:tracePt t="218608" x="3675063" y="3227388"/>
          <p14:tracePt t="218610" x="3675063" y="3249613"/>
          <p14:tracePt t="218621" x="3675063" y="3271838"/>
          <p14:tracePt t="218637" x="3697288" y="3271838"/>
          <p14:tracePt t="218642" x="3697288" y="3294063"/>
          <p14:tracePt t="218650" x="3721100" y="3294063"/>
          <p14:tracePt t="218656" x="3721100" y="3316288"/>
          <p14:tracePt t="218664" x="3743325" y="3340100"/>
          <p14:tracePt t="218684" x="3765550" y="3362325"/>
          <p14:tracePt t="218698" x="3787775" y="3362325"/>
          <p14:tracePt t="218705" x="3810000" y="3362325"/>
          <p14:tracePt t="218723" x="3810000" y="3384550"/>
          <p14:tracePt t="218727" x="3832225" y="3384550"/>
          <p14:tracePt t="218747" x="3854450" y="3384550"/>
          <p14:tracePt t="218761" x="3876675" y="3384550"/>
          <p14:tracePt t="218775" x="3898900" y="3384550"/>
          <p14:tracePt t="218792" x="3922713" y="3362325"/>
          <p14:tracePt t="218798" x="3967163" y="3340100"/>
          <p14:tracePt t="218802" x="3989388" y="3316288"/>
          <p14:tracePt t="218807" x="4011613" y="3271838"/>
          <p14:tracePt t="218816" x="4033838" y="3227388"/>
          <p14:tracePt t="218824" x="4056063" y="3205163"/>
          <p14:tracePt t="218830" x="4078288" y="3160713"/>
          <p14:tracePt t="218833" x="4078288" y="3136900"/>
          <p14:tracePt t="218837" x="4102100" y="3114675"/>
          <p14:tracePt t="218841" x="4102100" y="3092450"/>
          <p14:tracePt t="218843" x="4102100" y="3070225"/>
          <p14:tracePt t="218846" x="4102100" y="3048000"/>
          <p14:tracePt t="218848" x="4102100" y="3025775"/>
          <p14:tracePt t="218853" x="4102100" y="3003550"/>
          <p14:tracePt t="218856" x="4124325" y="2981325"/>
          <p14:tracePt t="218859" x="4124325" y="2959100"/>
          <p14:tracePt t="218862" x="4124325" y="2935288"/>
          <p14:tracePt t="218864" x="4146550" y="2913063"/>
          <p14:tracePt t="218866" x="4146550" y="2890838"/>
          <p14:tracePt t="218870" x="4146550" y="2846388"/>
          <p14:tracePt t="218874" x="4146550" y="2824163"/>
          <p14:tracePt t="218880" x="4146550" y="2779713"/>
          <p14:tracePt t="218884" x="4146550" y="2755900"/>
          <p14:tracePt t="218888" x="4146550" y="2733675"/>
          <p14:tracePt t="218891" x="4146550" y="2667000"/>
          <p14:tracePt t="218893" x="4146550" y="2644775"/>
          <p14:tracePt t="218898" x="4146550" y="2622550"/>
          <p14:tracePt t="218900" x="4146550" y="2578100"/>
          <p14:tracePt t="218905" x="4146550" y="2554288"/>
          <p14:tracePt t="218907" x="4146550" y="2509838"/>
          <p14:tracePt t="218909" x="4146550" y="2487613"/>
          <p14:tracePt t="218911" x="4146550" y="2443163"/>
          <p14:tracePt t="218915" x="4146550" y="2420938"/>
          <p14:tracePt t="218918" x="4124325" y="2398713"/>
          <p14:tracePt t="218920" x="4124325" y="2374900"/>
          <p14:tracePt t="218921" x="4124325" y="2330450"/>
          <p14:tracePt t="218923" x="4124325" y="2308225"/>
          <p14:tracePt t="218925" x="4124325" y="2286000"/>
          <p14:tracePt t="218927" x="4124325" y="2263775"/>
          <p14:tracePt t="218929" x="4102100" y="2241550"/>
          <p14:tracePt t="218931" x="4102100" y="2219325"/>
          <p14:tracePt t="218933" x="4078288" y="2219325"/>
          <p14:tracePt t="218936" x="4078288" y="2197100"/>
          <p14:tracePt t="218937" x="4078288" y="2173288"/>
          <p14:tracePt t="218939" x="4078288" y="2151063"/>
          <p14:tracePt t="218941" x="4078288" y="2128838"/>
          <p14:tracePt t="218943" x="4056063" y="2106613"/>
          <p14:tracePt t="218945" x="4056063" y="2084388"/>
          <p14:tracePt t="218949" x="4033838" y="2062163"/>
          <p14:tracePt t="218951" x="4033838" y="2039938"/>
          <p14:tracePt t="218954" x="4011613" y="2039938"/>
          <p14:tracePt t="218955" x="4011613" y="2017713"/>
          <p14:tracePt t="218957" x="4011613" y="1993900"/>
          <p14:tracePt t="218959" x="3989388" y="1971675"/>
          <p14:tracePt t="218963" x="3989388" y="1949450"/>
          <p14:tracePt t="218965" x="3967163" y="1927225"/>
          <p14:tracePt t="218970" x="3967163" y="1905000"/>
          <p14:tracePt t="218971" x="3967163" y="1882775"/>
          <p14:tracePt t="218973" x="3944938" y="1882775"/>
          <p14:tracePt t="218975" x="3922713" y="1860550"/>
          <p14:tracePt t="218979" x="3922713" y="1838325"/>
          <p14:tracePt t="218983" x="3898900" y="1792288"/>
          <p14:tracePt t="218989" x="3876675" y="1770063"/>
          <p14:tracePt t="218991" x="3854450" y="1747838"/>
          <p14:tracePt t="218995" x="3832225" y="1725613"/>
          <p14:tracePt t="218999" x="3810000" y="1703388"/>
          <p14:tracePt t="219001" x="3787775" y="1703388"/>
          <p14:tracePt t="219003" x="3765550" y="1681163"/>
          <p14:tracePt t="219005" x="3765550" y="1658938"/>
          <p14:tracePt t="219009" x="3721100" y="1658938"/>
          <p14:tracePt t="219011" x="3721100" y="1636713"/>
          <p14:tracePt t="219013" x="3697288" y="1636713"/>
          <p14:tracePt t="219018" x="3675063" y="1636713"/>
          <p14:tracePt t="219020" x="3652838" y="1612900"/>
          <p14:tracePt t="219022" x="3630613" y="1590675"/>
          <p14:tracePt t="219025" x="3608388" y="1590675"/>
          <p14:tracePt t="219029" x="3563938" y="1590675"/>
          <p14:tracePt t="219033" x="3541713" y="1590675"/>
          <p14:tracePt t="219036" x="3541713" y="1568450"/>
          <p14:tracePt t="219038" x="3495675" y="1568450"/>
          <p14:tracePt t="219041" x="3473450" y="1568450"/>
          <p14:tracePt t="219045" x="3451225" y="1568450"/>
          <p14:tracePt t="219047" x="3429000" y="1568450"/>
          <p14:tracePt t="219049" x="3406775" y="1568450"/>
          <p14:tracePt t="219055" x="3384550" y="1568450"/>
          <p14:tracePt t="219057" x="3362325" y="1568450"/>
          <p14:tracePt t="219059" x="3340100" y="1568450"/>
          <p14:tracePt t="219063" x="3316288" y="1568450"/>
          <p14:tracePt t="219068" x="3294063" y="1590675"/>
          <p14:tracePt t="219071" x="3271838" y="1590675"/>
          <p14:tracePt t="219075" x="3249613" y="1612900"/>
          <p14:tracePt t="219077" x="3227388" y="1612900"/>
          <p14:tracePt t="219081" x="3205163" y="1636713"/>
          <p14:tracePt t="219087" x="3160713" y="1681163"/>
          <p14:tracePt t="219089" x="3114675" y="1703388"/>
          <p14:tracePt t="219091" x="3092450" y="1725613"/>
          <p14:tracePt t="219093" x="3070225" y="1770063"/>
          <p14:tracePt t="219095" x="3048000" y="1792288"/>
          <p14:tracePt t="219097" x="3048000" y="1838325"/>
          <p14:tracePt t="219099" x="3003550" y="1860550"/>
          <p14:tracePt t="219102" x="3003550" y="1882775"/>
          <p14:tracePt t="219104" x="2981325" y="1927225"/>
          <p14:tracePt t="219106" x="2959100" y="1949450"/>
          <p14:tracePt t="219108" x="2935288" y="1971675"/>
          <p14:tracePt t="219109" x="2935288" y="2017713"/>
          <p14:tracePt t="219111" x="2913063" y="2039938"/>
          <p14:tracePt t="219113" x="2890838" y="2084388"/>
          <p14:tracePt t="219115" x="2890838" y="2106613"/>
          <p14:tracePt t="219118" x="2868613" y="2128838"/>
          <p14:tracePt t="219120" x="2846388" y="2173288"/>
          <p14:tracePt t="219122" x="2846388" y="2197100"/>
          <p14:tracePt t="219123" x="2846388" y="2219325"/>
          <p14:tracePt t="219125" x="2824163" y="2263775"/>
          <p14:tracePt t="219127" x="2801938" y="2308225"/>
          <p14:tracePt t="219129" x="2801938" y="2330450"/>
          <p14:tracePt t="219131" x="2801938" y="2352675"/>
          <p14:tracePt t="219133" x="2801938" y="2398713"/>
          <p14:tracePt t="219136" x="2779713" y="2420938"/>
          <p14:tracePt t="219138" x="2779713" y="2443163"/>
          <p14:tracePt t="219140" x="2779713" y="2487613"/>
          <p14:tracePt t="219141" x="2755900" y="2509838"/>
          <p14:tracePt t="219143" x="2755900" y="2532063"/>
          <p14:tracePt t="219145" x="2755900" y="2578100"/>
          <p14:tracePt t="219147" x="2755900" y="2600325"/>
          <p14:tracePt t="219149" x="2755900" y="2622550"/>
          <p14:tracePt t="219151" x="2755900" y="2644775"/>
          <p14:tracePt t="219154" x="2755900" y="2667000"/>
          <p14:tracePt t="219155" x="2755900" y="2689225"/>
          <p14:tracePt t="219157" x="2755900" y="2733675"/>
          <p14:tracePt t="219159" x="2755900" y="2755900"/>
          <p14:tracePt t="219161" x="2755900" y="2779713"/>
          <p14:tracePt t="219163" x="2755900" y="2801938"/>
          <p14:tracePt t="219165" x="2755900" y="2824163"/>
          <p14:tracePt t="219168" x="2755900" y="2846388"/>
          <p14:tracePt t="219170" x="2755900" y="2868613"/>
          <p14:tracePt t="219174" x="2755900" y="2890838"/>
          <p14:tracePt t="219175" x="2755900" y="2913063"/>
          <p14:tracePt t="219177" x="2755900" y="2935288"/>
          <p14:tracePt t="219179" x="2755900" y="2959100"/>
          <p14:tracePt t="219181" x="2755900" y="2981325"/>
          <p14:tracePt t="219183" x="2755900" y="3003550"/>
          <p14:tracePt t="219187" x="2755900" y="3048000"/>
          <p14:tracePt t="219192" x="2755900" y="3070225"/>
          <p14:tracePt t="219195" x="2755900" y="3092450"/>
          <p14:tracePt t="219202" x="2755900" y="3114675"/>
          <p14:tracePt t="219203" x="2779713" y="3136900"/>
          <p14:tracePt t="219208" x="2779713" y="3160713"/>
          <p14:tracePt t="219213" x="2801938" y="3182938"/>
          <p14:tracePt t="219215" x="2801938" y="3205163"/>
          <p14:tracePt t="219221" x="2824163" y="3227388"/>
          <p14:tracePt t="219227" x="2824163" y="3249613"/>
          <p14:tracePt t="219229" x="2846388" y="3249613"/>
          <p14:tracePt t="219233" x="2846388" y="3271838"/>
          <p14:tracePt t="219238" x="2868613" y="3271838"/>
          <p14:tracePt t="219239" x="2890838" y="3294063"/>
          <p14:tracePt t="219243" x="2890838" y="3316288"/>
          <p14:tracePt t="219247" x="2913063" y="3316288"/>
          <p14:tracePt t="219254" x="2913063" y="3340100"/>
          <p14:tracePt t="219259" x="2935288" y="3340100"/>
          <p14:tracePt t="219268" x="2935288" y="3362325"/>
          <p14:tracePt t="219279" x="2959100" y="3362325"/>
          <p14:tracePt t="219305" x="2959100" y="3384550"/>
          <p14:tracePt t="219320" x="2981325" y="3384550"/>
          <p14:tracePt t="219333" x="3003550" y="3406775"/>
          <p14:tracePt t="219353" x="3025775" y="3406775"/>
          <p14:tracePt t="219361" x="3025775" y="3429000"/>
          <p14:tracePt t="219363" x="3048000" y="3429000"/>
          <p14:tracePt t="219371" x="3070225" y="3429000"/>
          <p14:tracePt t="219373" x="3092450" y="3429000"/>
          <p14:tracePt t="219377" x="3092450" y="3451225"/>
          <p14:tracePt t="219379" x="3114675" y="3451225"/>
          <p14:tracePt t="219385" x="3136900" y="3451225"/>
          <p14:tracePt t="219391" x="3160713" y="3451225"/>
          <p14:tracePt t="219393" x="3182938" y="3473450"/>
          <p14:tracePt t="219400" x="3205163" y="3495675"/>
          <p14:tracePt t="219403" x="3227388" y="3495675"/>
          <p14:tracePt t="219409" x="3249613" y="3495675"/>
          <p14:tracePt t="219411" x="3271838" y="3495675"/>
          <p14:tracePt t="219420" x="3294063" y="3495675"/>
          <p14:tracePt t="219425" x="3340100" y="3517900"/>
          <p14:tracePt t="219432" x="3362325" y="3517900"/>
          <p14:tracePt t="219435" x="3384550" y="3517900"/>
          <p14:tracePt t="219439" x="3406775" y="3517900"/>
          <p14:tracePt t="219441" x="3429000" y="3517900"/>
          <p14:tracePt t="219445" x="3451225" y="3517900"/>
          <p14:tracePt t="219452" x="3473450" y="3517900"/>
          <p14:tracePt t="219454" x="3495675" y="3517900"/>
          <p14:tracePt t="219455" x="3517900" y="3517900"/>
          <p14:tracePt t="219459" x="3541713" y="3517900"/>
          <p14:tracePt t="219463" x="3586163" y="3517900"/>
          <p14:tracePt t="219465" x="3630613" y="3495675"/>
          <p14:tracePt t="219470" x="3652838" y="3495675"/>
          <p14:tracePt t="219471" x="3675063" y="3473450"/>
          <p14:tracePt t="219473" x="3697288" y="3473450"/>
          <p14:tracePt t="219475" x="3721100" y="3473450"/>
          <p14:tracePt t="219477" x="3743325" y="3451225"/>
          <p14:tracePt t="219481" x="3787775" y="3429000"/>
          <p14:tracePt t="219483" x="3810000" y="3406775"/>
          <p14:tracePt t="219486" x="3832225" y="3384550"/>
          <p14:tracePt t="219489" x="3854450" y="3362325"/>
          <p14:tracePt t="219493" x="3876675" y="3340100"/>
          <p14:tracePt t="219495" x="3876675" y="3316288"/>
          <p14:tracePt t="219497" x="3898900" y="3316288"/>
          <p14:tracePt t="219499" x="3922713" y="3294063"/>
          <p14:tracePt t="219502" x="3967163" y="3249613"/>
          <p14:tracePt t="219504" x="3967163" y="3227388"/>
          <p14:tracePt t="219506" x="4011613" y="3182938"/>
          <p14:tracePt t="219507" x="4011613" y="3160713"/>
          <p14:tracePt t="219509" x="4033838" y="3136900"/>
          <p14:tracePt t="219511" x="4056063" y="3092450"/>
          <p14:tracePt t="219513" x="4078288" y="3048000"/>
          <p14:tracePt t="219515" x="4102100" y="3025775"/>
          <p14:tracePt t="219519" x="4124325" y="2981325"/>
          <p14:tracePt t="219520" x="4124325" y="2959100"/>
          <p14:tracePt t="219523" x="4168775" y="2868613"/>
          <p14:tracePt t="219525" x="4168775" y="2846388"/>
          <p14:tracePt t="219527" x="4191000" y="2824163"/>
          <p14:tracePt t="219529" x="4213225" y="2755900"/>
          <p14:tracePt t="219531" x="4213225" y="2711450"/>
          <p14:tracePt t="219533" x="4235450" y="2689225"/>
          <p14:tracePt t="219536" x="4235450" y="2667000"/>
          <p14:tracePt t="219537" x="4235450" y="2600325"/>
          <p14:tracePt t="219539" x="4235450" y="2554288"/>
          <p14:tracePt t="219541" x="4235450" y="2487613"/>
          <p14:tracePt t="219543" x="4257675" y="2443163"/>
          <p14:tracePt t="219545" x="4257675" y="2398713"/>
          <p14:tracePt t="219547" x="4257675" y="2352675"/>
          <p14:tracePt t="219549" x="4257675" y="2330450"/>
          <p14:tracePt t="219552" x="4257675" y="2263775"/>
          <p14:tracePt t="219555" x="4257675" y="2197100"/>
          <p14:tracePt t="219557" x="4257675" y="2173288"/>
          <p14:tracePt t="219559" x="4257675" y="2128838"/>
          <p14:tracePt t="219561" x="4257675" y="2062163"/>
          <p14:tracePt t="219563" x="4257675" y="2039938"/>
          <p14:tracePt t="219565" x="4257675" y="2017713"/>
          <p14:tracePt t="219568" x="4235450" y="1971675"/>
          <p14:tracePt t="219571" x="4213225" y="1927225"/>
          <p14:tracePt t="219573" x="4213225" y="1882775"/>
          <p14:tracePt t="219578" x="4191000" y="1860550"/>
          <p14:tracePt t="219579" x="4168775" y="1860550"/>
          <p14:tracePt t="219581" x="4168775" y="1816100"/>
          <p14:tracePt t="219585" x="4146550" y="1792288"/>
          <p14:tracePt t="219588" x="4124325" y="1792288"/>
          <p14:tracePt t="219589" x="4124325" y="1770063"/>
          <p14:tracePt t="219591" x="4102100" y="1770063"/>
          <p14:tracePt t="219593" x="4078288" y="1747838"/>
          <p14:tracePt t="219597" x="4056063" y="1725613"/>
          <p14:tracePt t="219600" x="4033838" y="1703388"/>
          <p14:tracePt t="219602" x="4011613" y="1703388"/>
          <p14:tracePt t="219604" x="3989388" y="1703388"/>
          <p14:tracePt t="219606" x="3989388" y="1681163"/>
          <p14:tracePt t="219607" x="3967163" y="1681163"/>
          <p14:tracePt t="219611" x="3944938" y="1681163"/>
          <p14:tracePt t="219613" x="3922713" y="1681163"/>
          <p14:tracePt t="219621" x="3898900" y="1681163"/>
          <p14:tracePt t="219625" x="3876675" y="1681163"/>
          <p14:tracePt t="219631" x="3854450" y="1681163"/>
          <p14:tracePt t="219636" x="3832225" y="1681163"/>
          <p14:tracePt t="219642" x="3810000" y="1681163"/>
          <p14:tracePt t="219647" x="3787775" y="1681163"/>
          <p14:tracePt t="219651" x="3765550" y="1681163"/>
          <p14:tracePt t="219655" x="3743325" y="1681163"/>
          <p14:tracePt t="219657" x="3721100" y="1681163"/>
          <p14:tracePt t="219661" x="3721100" y="1703388"/>
          <p14:tracePt t="219663" x="3697288" y="1703388"/>
          <p14:tracePt t="219665" x="3675063" y="1725613"/>
          <p14:tracePt t="219668" x="3630613" y="1770063"/>
          <p14:tracePt t="219670" x="3586163" y="1792288"/>
          <p14:tracePt t="219671" x="3563938" y="1816100"/>
          <p14:tracePt t="219673" x="3517900" y="1860550"/>
          <p14:tracePt t="219675" x="3517900" y="1882775"/>
          <p14:tracePt t="219677" x="3495675" y="1905000"/>
          <p14:tracePt t="219679" x="3473450" y="1927225"/>
          <p14:tracePt t="219681" x="3451225" y="1949450"/>
          <p14:tracePt t="219683" x="3429000" y="1993900"/>
          <p14:tracePt t="219686" x="3406775" y="2017713"/>
          <p14:tracePt t="219687" x="3362325" y="2062163"/>
          <p14:tracePt t="219690" x="3340100" y="2106613"/>
          <p14:tracePt t="219691" x="3316288" y="2128838"/>
          <p14:tracePt t="219693" x="3316288" y="2173288"/>
          <p14:tracePt t="219695" x="3294063" y="2197100"/>
          <p14:tracePt t="219697" x="3271838" y="2219325"/>
          <p14:tracePt t="219699" x="3271838" y="2263775"/>
          <p14:tracePt t="219701" x="3227388" y="2308225"/>
          <p14:tracePt t="219703" x="3205163" y="2352675"/>
          <p14:tracePt t="219706" x="3205163" y="2398713"/>
          <p14:tracePt t="219707" x="3182938" y="2420938"/>
          <p14:tracePt t="219709" x="3136900" y="2487613"/>
          <p14:tracePt t="219711" x="3114675" y="2532063"/>
          <p14:tracePt t="219713" x="3092450" y="2578100"/>
          <p14:tracePt t="219715" x="3070225" y="2600325"/>
          <p14:tracePt t="219718" x="3070225" y="2644775"/>
          <p14:tracePt t="219720" x="3048000" y="2689225"/>
          <p14:tracePt t="219721" x="3025775" y="2733675"/>
          <p14:tracePt t="219723" x="3025775" y="2755900"/>
          <p14:tracePt t="219725" x="3003550" y="2801938"/>
          <p14:tracePt t="219727" x="2981325" y="2846388"/>
          <p14:tracePt t="219729" x="2981325" y="2868613"/>
          <p14:tracePt t="219731" x="2959100" y="2913063"/>
          <p14:tracePt t="219733" x="2959100" y="2959100"/>
          <p14:tracePt t="219736" x="2959100" y="2981325"/>
          <p14:tracePt t="219738" x="2959100" y="3003550"/>
          <p14:tracePt t="219739" x="2959100" y="3025775"/>
          <p14:tracePt t="219741" x="2959100" y="3070225"/>
          <p14:tracePt t="219743" x="2959100" y="3092450"/>
          <p14:tracePt t="219745" x="2959100" y="3114675"/>
          <p14:tracePt t="219747" x="2959100" y="3136900"/>
          <p14:tracePt t="219749" x="2959100" y="3160713"/>
          <p14:tracePt t="219752" x="2959100" y="3182938"/>
          <p14:tracePt t="219755" x="2959100" y="3205163"/>
          <p14:tracePt t="219757" x="2959100" y="3249613"/>
          <p14:tracePt t="219761" x="2959100" y="3271838"/>
          <p14:tracePt t="219763" x="2959100" y="3294063"/>
          <p14:tracePt t="219765" x="2959100" y="3316288"/>
          <p14:tracePt t="219770" x="2959100" y="3340100"/>
          <p14:tracePt t="219771" x="2959100" y="3362325"/>
          <p14:tracePt t="219773" x="2959100" y="3384550"/>
          <p14:tracePt t="219775" x="2981325" y="3384550"/>
          <p14:tracePt t="219777" x="2981325" y="3406775"/>
          <p14:tracePt t="219786" x="3003550" y="3429000"/>
          <p14:tracePt t="219793" x="3025775" y="3451225"/>
          <p14:tracePt t="219797" x="3025775" y="3473450"/>
          <p14:tracePt t="219801" x="3048000" y="3473450"/>
          <p14:tracePt t="219804" x="3070225" y="3495675"/>
          <p14:tracePt t="219811" x="3092450" y="3517900"/>
          <p14:tracePt t="219815" x="3114675" y="3517900"/>
          <p14:tracePt t="219821" x="3136900" y="3541713"/>
          <p14:tracePt t="219823" x="3160713" y="3541713"/>
          <p14:tracePt t="219827" x="3160713" y="3563938"/>
          <p14:tracePt t="219829" x="3182938" y="3563938"/>
          <p14:tracePt t="219835" x="3205163" y="3563938"/>
          <p14:tracePt t="219839" x="3249613" y="3563938"/>
          <p14:tracePt t="219843" x="3271838" y="3563938"/>
          <p14:tracePt t="219849" x="3294063" y="3563938"/>
          <p14:tracePt t="219852" x="3316288" y="3563938"/>
          <p14:tracePt t="219854" x="3362325" y="3563938"/>
          <p14:tracePt t="219855" x="3384550" y="3541713"/>
          <p14:tracePt t="219857" x="3406775" y="3541713"/>
          <p14:tracePt t="219859" x="3429000" y="3541713"/>
          <p14:tracePt t="219861" x="3429000" y="3517900"/>
          <p14:tracePt t="219864" x="3451225" y="3495675"/>
          <p14:tracePt t="219865" x="3473450" y="3495675"/>
          <p14:tracePt t="219870" x="3495675" y="3473450"/>
          <p14:tracePt t="219872" x="3517900" y="3473450"/>
          <p14:tracePt t="219873" x="3541713" y="3451225"/>
          <p14:tracePt t="219877" x="3586163" y="3406775"/>
          <p14:tracePt t="219883" x="3608388" y="3384550"/>
          <p14:tracePt t="219886" x="3630613" y="3362325"/>
          <p14:tracePt t="219887" x="3652838" y="3340100"/>
          <p14:tracePt t="219891" x="3675063" y="3316288"/>
          <p14:tracePt t="219893" x="3697288" y="3294063"/>
          <p14:tracePt t="219895" x="3721100" y="3249613"/>
          <p14:tracePt t="219899" x="3743325" y="3227388"/>
          <p14:tracePt t="219902" x="3765550" y="3182938"/>
          <p14:tracePt t="219905" x="3787775" y="3136900"/>
          <p14:tracePt t="219907" x="3810000" y="3114675"/>
          <p14:tracePt t="219909" x="3810000" y="3092450"/>
          <p14:tracePt t="219911" x="3832225" y="3048000"/>
          <p14:tracePt t="219913" x="3832225" y="3025775"/>
          <p14:tracePt t="219915" x="3854450" y="3003550"/>
          <p14:tracePt t="219918" x="3854450" y="2959100"/>
          <p14:tracePt t="219920" x="3854450" y="2935288"/>
          <p14:tracePt t="219922" x="3854450" y="2890838"/>
          <p14:tracePt t="219924" x="3854450" y="2868613"/>
          <p14:tracePt t="219925" x="3854450" y="2824163"/>
          <p14:tracePt t="219927" x="3876675" y="2801938"/>
          <p14:tracePt t="219929" x="3876675" y="2755900"/>
          <p14:tracePt t="219931" x="3876675" y="2733675"/>
          <p14:tracePt t="219933" x="3876675" y="2689225"/>
          <p14:tracePt t="219936" x="3876675" y="2667000"/>
          <p14:tracePt t="219938" x="3876675" y="2622550"/>
          <p14:tracePt t="219939" x="3876675" y="2578100"/>
          <p14:tracePt t="219941" x="3876675" y="2554288"/>
          <p14:tracePt t="219943" x="3876675" y="2509838"/>
          <p14:tracePt t="219945" x="3876675" y="2465388"/>
          <p14:tracePt t="219947" x="3876675" y="2420938"/>
          <p14:tracePt t="219949" x="3876675" y="2398713"/>
          <p14:tracePt t="219951" x="3876675" y="2352675"/>
          <p14:tracePt t="219954" x="3876675" y="2308225"/>
          <p14:tracePt t="219955" x="3854450" y="2286000"/>
          <p14:tracePt t="219957" x="3854450" y="2241550"/>
          <p14:tracePt t="219959" x="3832225" y="2197100"/>
          <p14:tracePt t="219961" x="3832225" y="2173288"/>
          <p14:tracePt t="219963" x="3810000" y="2151063"/>
          <p14:tracePt t="219965" x="3787775" y="2106613"/>
          <p14:tracePt t="219968" x="3765550" y="2084388"/>
          <p14:tracePt t="219971" x="3743325" y="2039938"/>
          <p14:tracePt t="219973" x="3743325" y="2017713"/>
          <p14:tracePt t="219975" x="3721100" y="1993900"/>
          <p14:tracePt t="219977" x="3697288" y="1971675"/>
          <p14:tracePt t="219979" x="3697288" y="1949450"/>
          <p14:tracePt t="219981" x="3675063" y="1927225"/>
          <p14:tracePt t="219983" x="3630613" y="1905000"/>
          <p14:tracePt t="219988" x="3586163" y="1882775"/>
          <p14:tracePt t="219989" x="3563938" y="1860550"/>
          <p14:tracePt t="219991" x="3541713" y="1860550"/>
          <p14:tracePt t="219993" x="3517900" y="1838325"/>
          <p14:tracePt t="219997" x="3473450" y="1816100"/>
          <p14:tracePt t="219999" x="3451225" y="1816100"/>
          <p14:tracePt t="220001" x="3429000" y="1816100"/>
          <p14:tracePt t="220005" x="3406775" y="1816100"/>
          <p14:tracePt t="220007" x="3362325" y="1816100"/>
          <p14:tracePt t="220011" x="3340100" y="1816100"/>
          <p14:tracePt t="220013" x="3316288" y="1816100"/>
          <p14:tracePt t="220015" x="3294063" y="1816100"/>
          <p14:tracePt t="220020" x="3271838" y="1816100"/>
          <p14:tracePt t="220021" x="3249613" y="1816100"/>
          <p14:tracePt t="220023" x="3227388" y="1816100"/>
          <p14:tracePt t="220025" x="3227388" y="1838325"/>
          <p14:tracePt t="220027" x="3205163" y="1860550"/>
          <p14:tracePt t="220029" x="3182938" y="1860550"/>
          <p14:tracePt t="220031" x="3160713" y="1882775"/>
          <p14:tracePt t="220036" x="3114675" y="1927225"/>
          <p14:tracePt t="220037" x="3070225" y="1971675"/>
          <p14:tracePt t="220039" x="3048000" y="2017713"/>
          <p14:tracePt t="220041" x="3025775" y="2039938"/>
          <p14:tracePt t="220043" x="3003550" y="2084388"/>
          <p14:tracePt t="220045" x="3003550" y="2128838"/>
          <p14:tracePt t="220047" x="2981325" y="2173288"/>
          <p14:tracePt t="220049" x="2935288" y="2219325"/>
          <p14:tracePt t="220051" x="2935288" y="2263775"/>
          <p14:tracePt t="220054" x="2913063" y="2308225"/>
          <p14:tracePt t="220056" x="2890838" y="2374900"/>
          <p14:tracePt t="220058" x="2868613" y="2443163"/>
          <p14:tracePt t="220059" x="2868613" y="2487613"/>
          <p14:tracePt t="220061" x="2868613" y="2532063"/>
          <p14:tracePt t="220063" x="2846388" y="2600325"/>
          <p14:tracePt t="220065" x="2846388" y="2644775"/>
          <p14:tracePt t="220068" x="2846388" y="2667000"/>
          <p14:tracePt t="220069" x="2824163" y="2711450"/>
          <p14:tracePt t="220072" x="2824163" y="2755900"/>
          <p14:tracePt t="220073" x="2824163" y="2801938"/>
          <p14:tracePt t="220075" x="2824163" y="2824163"/>
          <p14:tracePt t="220077" x="2824163" y="2868613"/>
          <p14:tracePt t="220079" x="2824163" y="2890838"/>
          <p14:tracePt t="220081" x="2824163" y="2913063"/>
          <p14:tracePt t="220083" x="2824163" y="2935288"/>
          <p14:tracePt t="220086" x="2824163" y="2981325"/>
          <p14:tracePt t="220088" x="2824163" y="3003550"/>
          <p14:tracePt t="220089" x="2824163" y="3025775"/>
          <p14:tracePt t="220091" x="2824163" y="3048000"/>
          <p14:tracePt t="220093" x="2824163" y="3070225"/>
          <p14:tracePt t="220095" x="2824163" y="3092450"/>
          <p14:tracePt t="220099" x="2846388" y="3114675"/>
          <p14:tracePt t="220101" x="2868613" y="3136900"/>
          <p14:tracePt t="220105" x="2868613" y="3160713"/>
          <p14:tracePt t="220107" x="2890838" y="3182938"/>
          <p14:tracePt t="220115" x="2913063" y="3227388"/>
          <p14:tracePt t="220118" x="2935288" y="3227388"/>
          <p14:tracePt t="220121" x="2935288" y="3249613"/>
          <p14:tracePt t="220123" x="2959100" y="3249613"/>
          <p14:tracePt t="220127" x="2981325" y="3271838"/>
          <p14:tracePt t="220129" x="2981325" y="3294063"/>
          <p14:tracePt t="220133" x="3003550" y="3294063"/>
          <p14:tracePt t="220137" x="3025775" y="3294063"/>
          <p14:tracePt t="220143" x="3048000" y="3294063"/>
          <p14:tracePt t="220150" x="3070225" y="3294063"/>
          <p14:tracePt t="220155" x="3092450" y="3294063"/>
          <p14:tracePt t="220157" x="3114675" y="3294063"/>
          <p14:tracePt t="220161" x="3136900" y="3294063"/>
          <p14:tracePt t="220165" x="3160713" y="3294063"/>
          <p14:tracePt t="220168" x="3182938" y="3294063"/>
          <p14:tracePt t="220170" x="3205163" y="3294063"/>
          <p14:tracePt t="220173" x="3205163" y="3271838"/>
          <p14:tracePt t="220175" x="3227388" y="3271838"/>
          <p14:tracePt t="220179" x="3249613" y="3271838"/>
          <p14:tracePt t="220181" x="3271838" y="3271838"/>
          <p14:tracePt t="220183" x="3271838" y="3249613"/>
          <p14:tracePt t="220186" x="3294063" y="3249613"/>
          <p14:tracePt t="220187" x="3294063" y="3227388"/>
          <p14:tracePt t="220189" x="3316288" y="3205163"/>
          <p14:tracePt t="220193" x="3362325" y="3205163"/>
          <p14:tracePt t="220195" x="3362325" y="3182938"/>
          <p14:tracePt t="220197" x="3384550" y="3182938"/>
          <p14:tracePt t="220201" x="3406775" y="3160713"/>
          <p14:tracePt t="220205" x="3473450" y="3136900"/>
          <p14:tracePt t="220207" x="3473450" y="3114675"/>
          <p14:tracePt t="220209" x="3495675" y="3114675"/>
          <p14:tracePt t="220211" x="3495675" y="3092450"/>
          <p14:tracePt t="220213" x="3517900" y="3092450"/>
          <p14:tracePt t="220215" x="3541713" y="3070225"/>
          <p14:tracePt t="220218" x="3563938" y="3048000"/>
          <p14:tracePt t="220221" x="3586163" y="3025775"/>
          <p14:tracePt t="220223" x="3608388" y="3003550"/>
          <p14:tracePt t="220225" x="3630613" y="2981325"/>
          <p14:tracePt t="220229" x="3652838" y="2959100"/>
          <p14:tracePt t="220231" x="3675063" y="2935288"/>
          <p14:tracePt t="220233" x="3697288" y="2913063"/>
          <p14:tracePt t="220237" x="3721100" y="2890838"/>
          <p14:tracePt t="220241" x="3743325" y="2846388"/>
          <p14:tracePt t="220245" x="3765550" y="2824163"/>
          <p14:tracePt t="220249" x="3787775" y="2779713"/>
          <p14:tracePt t="220254" x="3787775" y="2755900"/>
          <p14:tracePt t="220256" x="3810000" y="2755900"/>
          <p14:tracePt t="220259" x="3810000" y="2733675"/>
          <p14:tracePt t="220261" x="3810000" y="2711450"/>
          <p14:tracePt t="220265" x="3832225" y="2689225"/>
          <p14:tracePt t="220271" x="3832225" y="2667000"/>
          <p14:tracePt t="220277" x="3854450" y="2644775"/>
          <p14:tracePt t="220333" x="3832225" y="2644775"/>
          <p14:tracePt t="220341" x="3832225" y="2667000"/>
          <p14:tracePt t="220348" x="3810000" y="2711450"/>
          <p14:tracePt t="220357" x="3810000" y="2755900"/>
          <p14:tracePt t="220362" x="3787775" y="2801938"/>
          <p14:tracePt t="220366" x="3787775" y="2824163"/>
          <p14:tracePt t="220375" x="3765550" y="2868613"/>
          <p14:tracePt t="220378" x="3765550" y="2890838"/>
          <p14:tracePt t="220381" x="3765550" y="2913063"/>
          <p14:tracePt t="220390" x="3765550" y="2959100"/>
          <p14:tracePt t="220395" x="3765550" y="2981325"/>
          <p14:tracePt t="220405" x="3765550" y="3003550"/>
          <p14:tracePt t="220422" x="3765550" y="3025775"/>
          <p14:tracePt t="220431" x="3765550" y="3048000"/>
          <p14:tracePt t="220439" x="3787775" y="3048000"/>
          <p14:tracePt t="220444" x="3787775" y="3070225"/>
          <p14:tracePt t="220456" x="3810000" y="3070225"/>
          <p14:tracePt t="220470" x="3832225" y="3070225"/>
          <p14:tracePt t="220476" x="3854450" y="3048000"/>
          <p14:tracePt t="220486" x="3876675" y="3048000"/>
          <p14:tracePt t="220490" x="3876675" y="3025775"/>
          <p14:tracePt t="220500" x="3898900" y="3003550"/>
          <p14:tracePt t="220510" x="3922713" y="2981325"/>
          <p14:tracePt t="220520" x="3944938" y="2959100"/>
          <p14:tracePt t="220523" x="3944938" y="2935288"/>
          <p14:tracePt t="220526" x="3944938" y="2913063"/>
          <p14:tracePt t="220532" x="3967163" y="2890838"/>
          <p14:tracePt t="220539" x="3967163" y="2846388"/>
          <p14:tracePt t="221173" x="3989388" y="2824163"/>
          <p14:tracePt t="222187" x="3989388" y="2801938"/>
          <p14:tracePt t="222193" x="3989388" y="2779713"/>
          <p14:tracePt t="222198" x="3989388" y="2755900"/>
          <p14:tracePt t="222205" x="3989388" y="2733675"/>
          <p14:tracePt t="222209" x="3989388" y="2711450"/>
          <p14:tracePt t="222213" x="3989388" y="2689225"/>
          <p14:tracePt t="222218" x="3989388" y="2667000"/>
          <p14:tracePt t="222227" x="3967163" y="2622550"/>
          <p14:tracePt t="222231" x="3967163" y="2578100"/>
          <p14:tracePt t="222240" x="3967163" y="2532063"/>
          <p14:tracePt t="222243" x="3944938" y="2487613"/>
          <p14:tracePt t="222245" x="3944938" y="2465388"/>
          <p14:tracePt t="222250" x="3944938" y="2443163"/>
          <p14:tracePt t="222255" x="3944938" y="2420938"/>
          <p14:tracePt t="222257" x="3944938" y="2398713"/>
          <p14:tracePt t="222260" x="3944938" y="2374900"/>
          <p14:tracePt t="222264" x="3944938" y="2352675"/>
          <p14:tracePt t="222266" x="3922713" y="2330450"/>
          <p14:tracePt t="222271" x="3922713" y="2308225"/>
          <p14:tracePt t="222274" x="3922713" y="2286000"/>
          <p14:tracePt t="222278" x="3922713" y="2263775"/>
          <p14:tracePt t="222280" x="3922713" y="2241550"/>
          <p14:tracePt t="222286" x="3922713" y="2219325"/>
          <p14:tracePt t="222290" x="3922713" y="2197100"/>
          <p14:tracePt t="222294" x="3922713" y="2173288"/>
          <p14:tracePt t="222298" x="3922713" y="2151063"/>
          <p14:tracePt t="222304" x="3898900" y="2151063"/>
          <p14:tracePt t="222308" x="3898900" y="2128838"/>
          <p14:tracePt t="222319" x="3898900" y="2106613"/>
          <p14:tracePt t="222324" x="3898900" y="2084388"/>
          <p14:tracePt t="222328" x="3898900" y="2062163"/>
          <p14:tracePt t="222336" x="3898900" y="2039938"/>
          <p14:tracePt t="222339" x="3898900" y="2017713"/>
          <p14:tracePt t="222344" x="3898900" y="1993900"/>
          <p14:tracePt t="222348" x="3898900" y="1971675"/>
          <p14:tracePt t="222354" x="3898900" y="1949450"/>
          <p14:tracePt t="222356" x="3898900" y="1927225"/>
          <p14:tracePt t="222364" x="3898900" y="1905000"/>
          <p14:tracePt t="222366" x="3876675" y="1882775"/>
          <p14:tracePt t="222370" x="3876675" y="1860550"/>
          <p14:tracePt t="222374" x="3876675" y="1838325"/>
          <p14:tracePt t="222376" x="3876675" y="1816100"/>
          <p14:tracePt t="222380" x="3854450" y="1816100"/>
          <p14:tracePt t="222386" x="3854450" y="1792288"/>
          <p14:tracePt t="222389" x="3854450" y="1770063"/>
          <p14:tracePt t="222394" x="3854450" y="1747838"/>
          <p14:tracePt t="222400" x="3832225" y="1725613"/>
          <p14:tracePt t="222404" x="3832225" y="1703388"/>
          <p14:tracePt t="222407" x="3832225" y="1681163"/>
          <p14:tracePt t="222412" x="3832225" y="1658938"/>
          <p14:tracePt t="222416" x="3832225" y="1636713"/>
          <p14:tracePt t="222422" x="3832225" y="1612900"/>
          <p14:tracePt t="222430" x="3832225" y="1590675"/>
          <p14:tracePt t="222432" x="3810000" y="1590675"/>
          <p14:tracePt t="222436" x="3810000" y="1568450"/>
          <p14:tracePt t="222440" x="3810000" y="1546225"/>
          <p14:tracePt t="222446" x="3810000" y="1524000"/>
          <p14:tracePt t="222453" x="3810000" y="1501775"/>
          <p14:tracePt t="222462" x="3810000" y="1479550"/>
          <p14:tracePt t="222466" x="3787775" y="1457325"/>
          <p14:tracePt t="222472" x="3787775" y="1435100"/>
          <p14:tracePt t="222483" x="3787775" y="1411288"/>
          <p14:tracePt t="222488" x="3765550" y="1411288"/>
          <p14:tracePt t="222493" x="3765550" y="1389063"/>
          <p14:tracePt t="222807" x="3743325" y="1411288"/>
          <p14:tracePt t="222821" x="3743325" y="1435100"/>
          <p14:tracePt t="222836" x="3743325" y="1457325"/>
          <p14:tracePt t="222842" x="3743325" y="1479550"/>
          <p14:tracePt t="222867" x="3743325" y="1501775"/>
          <p14:tracePt t="222893" x="3743325" y="1524000"/>
          <p14:tracePt t="222927" x="3765550" y="1524000"/>
          <p14:tracePt t="222932" x="3787775" y="1524000"/>
          <p14:tracePt t="222941" x="3810000" y="1524000"/>
          <p14:tracePt t="222949" x="3832225" y="1524000"/>
          <p14:tracePt t="222961" x="3854450" y="1524000"/>
          <p14:tracePt t="222971" x="3876675" y="1524000"/>
          <p14:tracePt t="222983" x="3898900" y="1524000"/>
          <p14:tracePt t="222997" x="3922713" y="1524000"/>
          <p14:tracePt t="223061" x="3898900" y="1524000"/>
          <p14:tracePt t="223073" x="3876675" y="1524000"/>
          <p14:tracePt t="223081" x="3854450" y="1524000"/>
          <p14:tracePt t="223089" x="3832225" y="1524000"/>
          <p14:tracePt t="223094" x="3832225" y="1546225"/>
          <p14:tracePt t="223099" x="3832225" y="1568450"/>
          <p14:tracePt t="223107" x="3810000" y="1568450"/>
          <p14:tracePt t="223121" x="3810000" y="1590675"/>
          <p14:tracePt t="223139" x="3810000" y="1612900"/>
          <p14:tracePt t="223173" x="3832225" y="1612900"/>
          <p14:tracePt t="223186" x="3854450" y="1612900"/>
          <p14:tracePt t="223195" x="3876675" y="1612900"/>
          <p14:tracePt t="223209" x="3898900" y="1612900"/>
          <p14:tracePt t="223603" x="3876675" y="1612900"/>
          <p14:tracePt t="223613" x="3854450" y="1612900"/>
          <p14:tracePt t="223631" x="3832225" y="1612900"/>
          <p14:tracePt t="223645" x="3810000" y="1612900"/>
          <p14:tracePt t="223654" x="3787775" y="1612900"/>
          <p14:tracePt t="223664" x="3765550" y="1612900"/>
          <p14:tracePt t="223675" x="3721100" y="1612900"/>
          <p14:tracePt t="223679" x="3697288" y="1612900"/>
          <p14:tracePt t="223692" x="3652838" y="1612900"/>
          <p14:tracePt t="223702" x="3630613" y="1612900"/>
          <p14:tracePt t="223711" x="3608388" y="1612900"/>
          <p14:tracePt t="223745" x="3608388" y="1636713"/>
          <p14:tracePt t="223819" x="3586163" y="1658938"/>
          <p14:tracePt t="223833" x="3563938" y="1658938"/>
          <p14:tracePt t="223847" x="3541713" y="1681163"/>
          <p14:tracePt t="223862" x="3517900" y="1703388"/>
          <p14:tracePt t="223870" x="3517900" y="1725613"/>
          <p14:tracePt t="223876" x="3495675" y="1747838"/>
          <p14:tracePt t="223881" x="3473450" y="1747838"/>
          <p14:tracePt t="223884" x="3473450" y="1770063"/>
          <p14:tracePt t="223891" x="3451225" y="1792288"/>
          <p14:tracePt t="223901" x="3429000" y="1816100"/>
          <p14:tracePt t="223906" x="3429000" y="1838325"/>
          <p14:tracePt t="223914" x="3406775" y="1838325"/>
          <p14:tracePt t="223917" x="3384550" y="1860550"/>
          <p14:tracePt t="223924" x="3384550" y="1882775"/>
          <p14:tracePt t="223930" x="3362325" y="1927225"/>
          <p14:tracePt t="223940" x="3340100" y="1949450"/>
          <p14:tracePt t="223945" x="3340100" y="1971675"/>
          <p14:tracePt t="223948" x="3316288" y="1993900"/>
          <p14:tracePt t="223953" x="3294063" y="2017713"/>
          <p14:tracePt t="223956" x="3294063" y="2039938"/>
          <p14:tracePt t="223960" x="3294063" y="2062163"/>
          <p14:tracePt t="223966" x="3271838" y="2084388"/>
          <p14:tracePt t="223972" x="3271838" y="2106613"/>
          <p14:tracePt t="223976" x="3249613" y="2128838"/>
          <p14:tracePt t="223981" x="3249613" y="2151063"/>
          <p14:tracePt t="223988" x="3227388" y="2197100"/>
          <p14:tracePt t="223995" x="3205163" y="2219325"/>
          <p14:tracePt t="223998" x="3205163" y="2241550"/>
          <p14:tracePt t="224007" x="3182938" y="2286000"/>
          <p14:tracePt t="224014" x="3182938" y="2308225"/>
          <p14:tracePt t="224019" x="3160713" y="2352675"/>
          <p14:tracePt t="224025" x="3160713" y="2374900"/>
          <p14:tracePt t="224030" x="3160713" y="2398713"/>
          <p14:tracePt t="224033" x="3136900" y="2420938"/>
          <p14:tracePt t="224040" x="3136900" y="2443163"/>
          <p14:tracePt t="224046" x="3114675" y="2487613"/>
          <p14:tracePt t="224056" x="3092450" y="2509838"/>
          <p14:tracePt t="224061" x="3092450" y="2554288"/>
          <p14:tracePt t="224071" x="3070225" y="2578100"/>
          <p14:tracePt t="224075" x="3048000" y="2600325"/>
          <p14:tracePt t="224079" x="3048000" y="2622550"/>
          <p14:tracePt t="224088" x="3025775" y="2644775"/>
          <p14:tracePt t="224093" x="3025775" y="2667000"/>
          <p14:tracePt t="224100" x="3025775" y="2689225"/>
          <p14:tracePt t="224105" x="3003550" y="2711450"/>
          <p14:tracePt t="224111" x="3003550" y="2733675"/>
          <p14:tracePt t="224117" x="2981325" y="2755900"/>
          <p14:tracePt t="224125" x="2959100" y="2801938"/>
          <p14:tracePt t="224297" x="2981325" y="2801938"/>
          <p14:tracePt t="224301" x="2981325" y="2755900"/>
          <p14:tracePt t="224304" x="2981325" y="2711450"/>
          <p14:tracePt t="224308" x="2981325" y="2689225"/>
          <p14:tracePt t="224312" x="3003550" y="2667000"/>
          <p14:tracePt t="224316" x="3003550" y="2622550"/>
          <p14:tracePt t="224321" x="3025775" y="2600325"/>
          <p14:tracePt t="224324" x="3025775" y="2554288"/>
          <p14:tracePt t="224328" x="3025775" y="2532063"/>
          <p14:tracePt t="224331" x="3048000" y="2509838"/>
          <p14:tracePt t="224336" x="3070225" y="2465388"/>
          <p14:tracePt t="224340" x="3070225" y="2443163"/>
          <p14:tracePt t="224344" x="3092450" y="2398713"/>
          <p14:tracePt t="224348" x="3092450" y="2374900"/>
          <p14:tracePt t="224352" x="3092450" y="2330450"/>
          <p14:tracePt t="224356" x="3114675" y="2308225"/>
          <p14:tracePt t="224360" x="3136900" y="2263775"/>
          <p14:tracePt t="224364" x="3136900" y="2241550"/>
          <p14:tracePt t="224369" x="3136900" y="2197100"/>
          <p14:tracePt t="224372" x="3136900" y="2173288"/>
          <p14:tracePt t="224375" x="3160713" y="2151063"/>
          <p14:tracePt t="224385" x="3182938" y="2106613"/>
          <p14:tracePt t="224391" x="3205163" y="2062163"/>
          <p14:tracePt t="224396" x="3205163" y="2017713"/>
          <p14:tracePt t="224400" x="3227388" y="2017713"/>
          <p14:tracePt t="224404" x="3227388" y="1971675"/>
          <p14:tracePt t="224412" x="3249613" y="1949450"/>
          <p14:tracePt t="224415" x="3271838" y="1949450"/>
          <p14:tracePt t="224423" x="3294063" y="1927225"/>
          <p14:tracePt t="224426" x="3316288" y="1905000"/>
          <p14:tracePt t="224432" x="3340100" y="1882775"/>
          <p14:tracePt t="224439" x="3362325" y="1860550"/>
          <p14:tracePt t="224446" x="3384550" y="1838325"/>
          <p14:tracePt t="224450" x="3384550" y="1816100"/>
          <p14:tracePt t="224454" x="3406775" y="1816100"/>
          <p14:tracePt t="224460" x="3429000" y="1792288"/>
          <p14:tracePt t="224469" x="3429000" y="1770063"/>
          <p14:tracePt t="224474" x="3451225" y="1770063"/>
          <p14:tracePt t="224480" x="3473450" y="1747838"/>
          <p14:tracePt t="224499" x="3495675" y="1747838"/>
          <p14:tracePt t="224505" x="3495675" y="1725613"/>
          <p14:tracePt t="224531" x="3517900" y="1725613"/>
          <p14:tracePt t="224552" x="3541713" y="1725613"/>
          <p14:tracePt t="224559" x="3563938" y="1725613"/>
          <p14:tracePt t="224565" x="3563938" y="1703388"/>
          <p14:tracePt t="224571" x="3586163" y="1681163"/>
          <p14:tracePt t="224577" x="3608388" y="1681163"/>
          <p14:tracePt t="224587" x="3630613" y="1681163"/>
          <p14:tracePt t="224591" x="3652838" y="1658938"/>
          <p14:tracePt t="224605" x="3675063" y="1636713"/>
          <p14:tracePt t="224625" x="3697288" y="1636713"/>
          <p14:tracePt t="224663" x="3721100" y="1612900"/>
          <p14:tracePt t="224711" x="3743325" y="1612900"/>
          <p14:tracePt t="224753" x="3765550" y="1612900"/>
          <p14:tracePt t="224781" x="3787775" y="1612900"/>
          <p14:tracePt t="224824" x="3810000" y="1612900"/>
          <p14:tracePt t="224955" x="3787775" y="1612900"/>
          <p14:tracePt t="224962" x="3765550" y="1612900"/>
          <p14:tracePt t="224968" x="3743325" y="1612900"/>
          <p14:tracePt t="224970" x="3721100" y="1612900"/>
          <p14:tracePt t="224981" x="3697288" y="1612900"/>
          <p14:tracePt t="224988" x="3675063" y="1612900"/>
          <p14:tracePt t="225000" x="3652838" y="1636713"/>
          <p14:tracePt t="225006" x="3630613" y="1636713"/>
          <p14:tracePt t="225010" x="3608388" y="1658938"/>
          <p14:tracePt t="225022" x="3586163" y="1703388"/>
          <p14:tracePt t="225027" x="3541713" y="1725613"/>
          <p14:tracePt t="225034" x="3517900" y="1747838"/>
          <p14:tracePt t="225043" x="3495675" y="1792288"/>
          <p14:tracePt t="225051" x="3451225" y="1838325"/>
          <p14:tracePt t="225055" x="3429000" y="1860550"/>
          <p14:tracePt t="225063" x="3384550" y="1949450"/>
          <p14:tracePt t="225066" x="3362325" y="1993900"/>
          <p14:tracePt t="225070" x="3316288" y="2039938"/>
          <p14:tracePt t="225072" x="3316288" y="2062163"/>
          <p14:tracePt t="225075" x="3294063" y="2084388"/>
          <p14:tracePt t="225077" x="3271838" y="2106613"/>
          <p14:tracePt t="225079" x="3271838" y="2128838"/>
          <p14:tracePt t="225081" x="3249613" y="2128838"/>
          <p14:tracePt t="225086" x="3249613" y="2173288"/>
          <p14:tracePt t="225088" x="3227388" y="2197100"/>
          <p14:tracePt t="225093" x="3227388" y="2219325"/>
          <p14:tracePt t="225095" x="3205163" y="2241550"/>
          <p14:tracePt t="225097" x="3182938" y="2263775"/>
          <p14:tracePt t="225103" x="3182938" y="2308225"/>
          <p14:tracePt t="225105" x="3182938" y="2330450"/>
          <p14:tracePt t="225109" x="3160713" y="2352675"/>
          <p14:tracePt t="225114" x="3160713" y="2374900"/>
          <p14:tracePt t="225117" x="3160713" y="2398713"/>
          <p14:tracePt t="225121" x="3136900" y="2420938"/>
          <p14:tracePt t="225126" x="3114675" y="2443163"/>
          <p14:tracePt t="225128" x="3114675" y="2465388"/>
          <p14:tracePt t="225132" x="3092450" y="2465388"/>
          <p14:tracePt t="225136" x="3092450" y="2487613"/>
          <p14:tracePt t="225140" x="3092450" y="2509838"/>
          <p14:tracePt t="225144" x="3070225" y="2532063"/>
          <p14:tracePt t="225148" x="3070225" y="2554288"/>
          <p14:tracePt t="225153" x="3048000" y="2578100"/>
          <p14:tracePt t="225158" x="3025775" y="2600325"/>
          <p14:tracePt t="225164" x="3025775" y="2622550"/>
          <p14:tracePt t="225166" x="3025775" y="2644775"/>
          <p14:tracePt t="225172" x="3003550" y="2667000"/>
          <p14:tracePt t="225178" x="3003550" y="2689225"/>
          <p14:tracePt t="225186" x="3003550" y="2711450"/>
          <p14:tracePt t="225190" x="3003550" y="2733675"/>
          <p14:tracePt t="225198" x="2981325" y="2755900"/>
          <p14:tracePt t="225210" x="2981325" y="2779713"/>
          <p14:tracePt t="225224" x="2981325" y="2801938"/>
          <p14:tracePt t="225230" x="2981325" y="2824163"/>
          <p14:tracePt t="225250" x="2981325" y="2846388"/>
          <p14:tracePt t="225343" x="3003550" y="2846388"/>
          <p14:tracePt t="225348" x="3003550" y="2801938"/>
          <p14:tracePt t="225352" x="3025775" y="2801938"/>
          <p14:tracePt t="225356" x="3025775" y="2779713"/>
          <p14:tracePt t="225359" x="3048000" y="2779713"/>
          <p14:tracePt t="225363" x="3048000" y="2755900"/>
          <p14:tracePt t="225366" x="3048000" y="2733675"/>
          <p14:tracePt t="225370" x="3048000" y="2711450"/>
          <p14:tracePt t="225376" x="3070225" y="2689225"/>
          <p14:tracePt t="225383" x="3070225" y="2667000"/>
          <p14:tracePt t="225387" x="3092450" y="2644775"/>
          <p14:tracePt t="225393" x="3092450" y="2622550"/>
          <p14:tracePt t="225398" x="3114675" y="2578100"/>
          <p14:tracePt t="225406" x="3136900" y="2554288"/>
          <p14:tracePt t="225411" x="3160713" y="2509838"/>
          <p14:tracePt t="225413" x="3160713" y="2487613"/>
          <p14:tracePt t="225422" x="3182938" y="2443163"/>
          <p14:tracePt t="225428" x="3182938" y="2398713"/>
          <p14:tracePt t="225432" x="3205163" y="2352675"/>
          <p14:tracePt t="225442" x="3249613" y="2286000"/>
          <p14:tracePt t="225448" x="3271838" y="2263775"/>
          <p14:tracePt t="225453" x="3294063" y="2219325"/>
          <p14:tracePt t="225458" x="3316288" y="2173288"/>
          <p14:tracePt t="225461" x="3340100" y="2151063"/>
          <p14:tracePt t="225465" x="3362325" y="2128838"/>
          <p14:tracePt t="225469" x="3362325" y="2106613"/>
          <p14:tracePt t="225473" x="3406775" y="2062163"/>
          <p14:tracePt t="225476" x="3406775" y="2039938"/>
          <p14:tracePt t="225479" x="3451225" y="2017713"/>
          <p14:tracePt t="225483" x="3451225" y="1993900"/>
          <p14:tracePt t="225487" x="3473450" y="1971675"/>
          <p14:tracePt t="225491" x="3495675" y="1949450"/>
          <p14:tracePt t="225498" x="3541713" y="1905000"/>
          <p14:tracePt t="225512" x="3586163" y="1860550"/>
          <p14:tracePt t="225518" x="3586163" y="1838325"/>
          <p14:tracePt t="225520" x="3608388" y="1816100"/>
          <p14:tracePt t="225525" x="3630613" y="1792288"/>
          <p14:tracePt t="225534" x="3652838" y="1770063"/>
          <p14:tracePt t="225539" x="3697288" y="1725613"/>
          <p14:tracePt t="225544" x="3721100" y="1725613"/>
          <p14:tracePt t="225549" x="3743325" y="1703388"/>
          <p14:tracePt t="225555" x="3765550" y="1681163"/>
          <p14:tracePt t="225570" x="3787775" y="1658938"/>
          <p14:tracePt t="225575" x="3810000" y="1658938"/>
          <p14:tracePt t="225581" x="3832225" y="1658938"/>
          <p14:tracePt t="225594" x="3832225" y="1636713"/>
          <p14:tracePt t="225599" x="3854450" y="1636713"/>
          <p14:tracePt t="225606" x="3854450" y="1612900"/>
          <p14:tracePt t="225609" x="3876675" y="1612900"/>
          <p14:tracePt t="225623" x="3898900" y="1612900"/>
          <p14:tracePt t="225638" x="3922713" y="1590675"/>
          <p14:tracePt t="225693" x="3944938" y="1590675"/>
          <p14:tracePt t="226505" x="3922713" y="1590675"/>
          <p14:tracePt t="226512" x="3832225" y="1636713"/>
          <p14:tracePt t="226516" x="3787775" y="1681163"/>
          <p14:tracePt t="226521" x="3743325" y="1703388"/>
          <p14:tracePt t="226524" x="3721100" y="1703388"/>
          <p14:tracePt t="226528" x="3675063" y="1747838"/>
          <p14:tracePt t="226531" x="3652838" y="1770063"/>
          <p14:tracePt t="226536" x="3608388" y="1816100"/>
          <p14:tracePt t="226540" x="3563938" y="1860550"/>
          <p14:tracePt t="226544" x="3517900" y="1927225"/>
          <p14:tracePt t="226548" x="3473450" y="1971675"/>
          <p14:tracePt t="226553" x="3429000" y="2039938"/>
          <p14:tracePt t="226557" x="3406775" y="2084388"/>
          <p14:tracePt t="226562" x="3340100" y="2173288"/>
          <p14:tracePt t="226566" x="3316288" y="2219325"/>
          <p14:tracePt t="226570" x="3294063" y="2286000"/>
          <p14:tracePt t="226574" x="3271838" y="2352675"/>
          <p14:tracePt t="226578" x="3249613" y="2398713"/>
          <p14:tracePt t="226582" x="3227388" y="2443163"/>
          <p14:tracePt t="226586" x="3227388" y="2465388"/>
          <p14:tracePt t="226590" x="3205163" y="2509838"/>
          <p14:tracePt t="226594" x="3205163" y="2532063"/>
          <p14:tracePt t="226598" x="3182938" y="2578100"/>
          <p14:tracePt t="226607" x="3182938" y="2622550"/>
          <p14:tracePt t="226611" x="3182938" y="2667000"/>
          <p14:tracePt t="226614" x="3160713" y="2667000"/>
          <p14:tracePt t="226622" x="3160713" y="2711450"/>
          <p14:tracePt t="226631" x="3160713" y="2733675"/>
          <p14:tracePt t="226636" x="3160713" y="2755900"/>
          <p14:tracePt t="226641" x="3136900" y="2779713"/>
          <p14:tracePt t="226648" x="3136900" y="2801938"/>
          <p14:tracePt t="226657" x="3136900" y="2824163"/>
          <p14:tracePt t="226664" x="3136900" y="2846388"/>
          <p14:tracePt t="226681" x="3136900" y="2868613"/>
          <p14:tracePt t="226819" x="3160713" y="2824163"/>
          <p14:tracePt t="226826" x="3160713" y="2801938"/>
          <p14:tracePt t="226833" x="3182938" y="2779713"/>
          <p14:tracePt t="226838" x="3205163" y="2755900"/>
          <p14:tracePt t="226845" x="3227388" y="2733675"/>
          <p14:tracePt t="226851" x="3227388" y="2711450"/>
          <p14:tracePt t="226857" x="3249613" y="2667000"/>
          <p14:tracePt t="226862" x="3271838" y="2644775"/>
          <p14:tracePt t="226869" x="3271838" y="2622550"/>
          <p14:tracePt t="226872" x="3294063" y="2600325"/>
          <p14:tracePt t="226876" x="3316288" y="2578100"/>
          <p14:tracePt t="226885" x="3340100" y="2509838"/>
          <p14:tracePt t="226895" x="3384550" y="2443163"/>
          <p14:tracePt t="226900" x="3384550" y="2420938"/>
          <p14:tracePt t="226904" x="3406775" y="2374900"/>
          <p14:tracePt t="226908" x="3429000" y="2352675"/>
          <p14:tracePt t="226912" x="3451225" y="2330450"/>
          <p14:tracePt t="226916" x="3451225" y="2308225"/>
          <p14:tracePt t="226920" x="3473450" y="2286000"/>
          <p14:tracePt t="226924" x="3495675" y="2241550"/>
          <p14:tracePt t="226926" x="3517900" y="2219325"/>
          <p14:tracePt t="226927" x="3541713" y="2219325"/>
          <p14:tracePt t="226929" x="3541713" y="2197100"/>
          <p14:tracePt t="226931" x="3541713" y="2173288"/>
          <p14:tracePt t="226936" x="3563938" y="2151063"/>
          <p14:tracePt t="226938" x="3563938" y="2128838"/>
          <p14:tracePt t="226941" x="3586163" y="2106613"/>
          <p14:tracePt t="226944" x="3608388" y="2084388"/>
          <p14:tracePt t="226946" x="3608388" y="2062163"/>
          <p14:tracePt t="226950" x="3630613" y="2039938"/>
          <p14:tracePt t="226953" x="3630613" y="2017713"/>
          <p14:tracePt t="226960" x="3652838" y="1971675"/>
          <p14:tracePt t="226964" x="3675063" y="1971675"/>
          <p14:tracePt t="226966" x="3675063" y="1949450"/>
          <p14:tracePt t="226970" x="3697288" y="1927225"/>
          <p14:tracePt t="226975" x="3721100" y="1905000"/>
          <p14:tracePt t="226978" x="3721100" y="1882775"/>
          <p14:tracePt t="226986" x="3743325" y="1838325"/>
          <p14:tracePt t="226990" x="3765550" y="1838325"/>
          <p14:tracePt t="226993" x="3765550" y="1816100"/>
          <p14:tracePt t="226995" x="3787775" y="1816100"/>
          <p14:tracePt t="227000" x="3787775" y="1792288"/>
          <p14:tracePt t="227003" x="3810000" y="1792288"/>
          <p14:tracePt t="227006" x="3810000" y="1770063"/>
          <p14:tracePt t="227009" x="3832225" y="1770063"/>
          <p14:tracePt t="227011" x="3832225" y="1747838"/>
          <p14:tracePt t="227014" x="3832225" y="1725613"/>
          <p14:tracePt t="227016" x="3854450" y="1725613"/>
          <p14:tracePt t="227019" x="3876675" y="1703388"/>
          <p14:tracePt t="227040" x="3876675" y="1681163"/>
          <p14:tracePt t="227042" x="3898900" y="1681163"/>
          <p14:tracePt t="227094" x="3922713" y="1681163"/>
          <p14:tracePt t="227107" x="3922713" y="1658938"/>
          <p14:tracePt t="227115" x="3944938" y="1658938"/>
          <p14:tracePt t="227121" x="3944938" y="1636713"/>
          <p14:tracePt t="227127" x="3967163" y="1636713"/>
          <p14:tracePt t="227141" x="3989388" y="1636713"/>
          <p14:tracePt t="227147" x="3989388" y="1612900"/>
          <p14:tracePt t="227161" x="3989388" y="1590675"/>
          <p14:tracePt t="227181" x="3989388" y="1568450"/>
          <p14:tracePt t="227187" x="3989388" y="1546225"/>
          <p14:tracePt t="227207" x="3989388" y="1524000"/>
          <p14:tracePt t="227227" x="3989388" y="1501775"/>
          <p14:tracePt t="227238" x="3967163" y="1501775"/>
          <p14:tracePt t="227241" x="3944938" y="1501775"/>
          <p14:tracePt t="227263" x="3922713" y="1501775"/>
          <p14:tracePt t="227271" x="3898900" y="1501775"/>
          <p14:tracePt t="227279" x="3876675" y="1524000"/>
          <p14:tracePt t="227290" x="3854450" y="1546225"/>
          <p14:tracePt t="227294" x="3854450" y="1568450"/>
          <p14:tracePt t="227299" x="3854450" y="1590675"/>
          <p14:tracePt t="227311" x="3854450" y="1612900"/>
          <p14:tracePt t="227325" x="3854450" y="1636713"/>
          <p14:tracePt t="227333" x="3876675" y="1658938"/>
          <p14:tracePt t="227347" x="3898900" y="1658938"/>
          <p14:tracePt t="227360" x="3922713" y="1658938"/>
          <p14:tracePt t="227371" x="3944938" y="1658938"/>
          <p14:tracePt t="227385" x="3967163" y="1636713"/>
          <p14:tracePt t="227407" x="3967163" y="1612900"/>
          <p14:tracePt t="227420" x="3967163" y="1590675"/>
          <p14:tracePt t="227427" x="3944938" y="1568450"/>
          <p14:tracePt t="227439" x="3922713" y="1524000"/>
          <p14:tracePt t="227445" x="3876675" y="1524000"/>
          <p14:tracePt t="227448" x="3854450" y="1501775"/>
          <p14:tracePt t="227453" x="3810000" y="1479550"/>
          <p14:tracePt t="227460" x="3765550" y="1457325"/>
          <p14:tracePt t="227467" x="3697288" y="1457325"/>
          <p14:tracePt t="227474" x="3652838" y="1457325"/>
          <p14:tracePt t="227481" x="3608388" y="1457325"/>
          <p14:tracePt t="227485" x="3586163" y="1457325"/>
          <p14:tracePt t="227491" x="3541713" y="1457325"/>
          <p14:tracePt t="227495" x="3517900" y="1479550"/>
          <p14:tracePt t="227504" x="3495675" y="1501775"/>
          <p14:tracePt t="227511" x="3473450" y="1501775"/>
          <p14:tracePt t="227518" x="3451225" y="1524000"/>
          <p14:tracePt t="227529" x="3451225" y="1546225"/>
          <p14:tracePt t="227538" x="3451225" y="1568450"/>
          <p14:tracePt t="227549" x="3451225" y="1590675"/>
          <p14:tracePt t="227555" x="3473450" y="1612900"/>
          <p14:tracePt t="227564" x="3517900" y="1612900"/>
          <p14:tracePt t="227568" x="3517900" y="1636713"/>
          <p14:tracePt t="227576" x="3563938" y="1636713"/>
          <p14:tracePt t="227580" x="3586163" y="1636713"/>
          <p14:tracePt t="227584" x="3608388" y="1636713"/>
          <p14:tracePt t="227591" x="3630613" y="1636713"/>
          <p14:tracePt t="227596" x="3652838" y="1636713"/>
          <p14:tracePt t="227601" x="3675063" y="1636713"/>
          <p14:tracePt t="227608" x="3721100" y="1636713"/>
          <p14:tracePt t="227611" x="3765550" y="1636713"/>
          <p14:tracePt t="227618" x="3787775" y="1636713"/>
          <p14:tracePt t="227625" x="3832225" y="1612900"/>
          <p14:tracePt t="227628" x="3854450" y="1590675"/>
          <p14:tracePt t="227631" x="3876675" y="1590675"/>
          <p14:tracePt t="227636" x="3876675" y="1568450"/>
          <p14:tracePt t="227638" x="3898900" y="1568450"/>
          <p14:tracePt t="227644" x="3922713" y="1568450"/>
          <p14:tracePt t="227646" x="3944938" y="1546225"/>
          <p14:tracePt t="227654" x="3967163" y="1524000"/>
          <p14:tracePt t="227664" x="3967163" y="1501775"/>
          <p14:tracePt t="227666" x="3989388" y="1479550"/>
          <p14:tracePt t="227674" x="3989388" y="1457325"/>
          <p14:tracePt t="227680" x="3989388" y="1435100"/>
          <p14:tracePt t="227686" x="3989388" y="1411288"/>
          <p14:tracePt t="227689" x="3989388" y="1389063"/>
          <p14:tracePt t="227692" x="3989388" y="1366838"/>
          <p14:tracePt t="227700" x="3989388" y="1344613"/>
          <p14:tracePt t="227706" x="3989388" y="1322388"/>
          <p14:tracePt t="227710" x="3989388" y="1300163"/>
          <p14:tracePt t="227720" x="3967163" y="1277938"/>
          <p14:tracePt t="227735" x="3922713" y="1277938"/>
          <p14:tracePt t="227740" x="3922713" y="1255713"/>
          <p14:tracePt t="227744" x="3898900" y="1255713"/>
          <p14:tracePt t="227748" x="3854450" y="1255713"/>
          <p14:tracePt t="227750" x="3832225" y="1255713"/>
          <p14:tracePt t="227753" x="3810000" y="1255713"/>
          <p14:tracePt t="227755" x="3787775" y="1255713"/>
          <p14:tracePt t="227757" x="3765550" y="1255713"/>
          <p14:tracePt t="227759" x="3743325" y="1255713"/>
          <p14:tracePt t="227764" x="3721100" y="1255713"/>
          <p14:tracePt t="227766" x="3721100" y="1277938"/>
          <p14:tracePt t="227771" x="3697288" y="1277938"/>
          <p14:tracePt t="227773" x="3652838" y="1300163"/>
          <p14:tracePt t="227776" x="3652838" y="1322388"/>
          <p14:tracePt t="227778" x="3630613" y="1322388"/>
          <p14:tracePt t="227780" x="3630613" y="1344613"/>
          <p14:tracePt t="227783" x="3608388" y="1344613"/>
          <p14:tracePt t="227786" x="3608388" y="1366838"/>
          <p14:tracePt t="227802" x="3563938" y="1435100"/>
          <p14:tracePt t="227807" x="3563938" y="1457325"/>
          <p14:tracePt t="227810" x="3563938" y="1479550"/>
          <p14:tracePt t="227814" x="3563938" y="1501775"/>
          <p14:tracePt t="227819" x="3563938" y="1524000"/>
          <p14:tracePt t="227827" x="3563938" y="1546225"/>
          <p14:tracePt t="227829" x="3586163" y="1546225"/>
          <p14:tracePt t="227834" x="3586163" y="1568450"/>
          <p14:tracePt t="227837" x="3586163" y="1590675"/>
          <p14:tracePt t="227839" x="3608388" y="1590675"/>
          <p14:tracePt t="227849" x="3630613" y="1612900"/>
          <p14:tracePt t="227855" x="3652838" y="1612900"/>
          <p14:tracePt t="227859" x="3675063" y="1612900"/>
          <p14:tracePt t="227865" x="3697288" y="1612900"/>
          <p14:tracePt t="227871" x="3721100" y="1612900"/>
          <p14:tracePt t="227875" x="3743325" y="1612900"/>
          <p14:tracePt t="227877" x="3765550" y="1612900"/>
          <p14:tracePt t="227884" x="3787775" y="1612900"/>
          <p14:tracePt t="227887" x="3810000" y="1612900"/>
          <p14:tracePt t="227891" x="3854450" y="1612900"/>
          <p14:tracePt t="227897" x="3876675" y="1612900"/>
          <p14:tracePt t="227901" x="3922713" y="1590675"/>
          <p14:tracePt t="227905" x="3944938" y="1568450"/>
          <p14:tracePt t="227912" x="3967163" y="1568450"/>
          <p14:tracePt t="227916" x="3989388" y="1546225"/>
          <p14:tracePt t="227919" x="4011613" y="1546225"/>
          <p14:tracePt t="227921" x="4033838" y="1524000"/>
          <p14:tracePt t="227929" x="4056063" y="1501775"/>
          <p14:tracePt t="227931" x="4056063" y="1479550"/>
          <p14:tracePt t="227936" x="4078288" y="1479550"/>
          <p14:tracePt t="227939" x="4102100" y="1457325"/>
          <p14:tracePt t="227945" x="4124325" y="1435100"/>
          <p14:tracePt t="227951" x="4124325" y="1411288"/>
          <p14:tracePt t="227955" x="4124325" y="1389063"/>
          <p14:tracePt t="227961" x="4124325" y="1366838"/>
          <p14:tracePt t="227968" x="4124325" y="1344613"/>
          <p14:tracePt t="227987" x="4124325" y="1322388"/>
          <p14:tracePt t="227991" x="4102100" y="1322388"/>
          <p14:tracePt t="227995" x="4078288" y="1322388"/>
          <p14:tracePt t="228003" x="4056063" y="1322388"/>
          <p14:tracePt t="228009" x="4033838" y="1322388"/>
          <p14:tracePt t="228013" x="4011613" y="1322388"/>
          <p14:tracePt t="228018" x="3989388" y="1322388"/>
          <p14:tracePt t="228021" x="3989388" y="1344613"/>
          <p14:tracePt t="228023" x="3967163" y="1344613"/>
          <p14:tracePt t="228029" x="3944938" y="1344613"/>
          <p14:tracePt t="228031" x="3944938" y="1366838"/>
          <p14:tracePt t="228035" x="3898900" y="1389063"/>
          <p14:tracePt t="228037" x="3898900" y="1411288"/>
          <p14:tracePt t="228041" x="3876675" y="1411288"/>
          <p14:tracePt t="228043" x="3876675" y="1435100"/>
          <p14:tracePt t="228047" x="3854450" y="1435100"/>
          <p14:tracePt t="228049" x="3854450" y="1457325"/>
          <p14:tracePt t="228054" x="3854450" y="1479550"/>
          <p14:tracePt t="228057" x="3854450" y="1501775"/>
          <p14:tracePt t="228059" x="3832225" y="1501775"/>
          <p14:tracePt t="228061" x="3832225" y="1524000"/>
          <p14:tracePt t="228068" x="3832225" y="1546225"/>
          <p14:tracePt t="228073" x="3832225" y="1568450"/>
          <p14:tracePt t="228077" x="3832225" y="1590675"/>
          <p14:tracePt t="228084" x="3832225" y="1612900"/>
          <p14:tracePt t="228093" x="3832225" y="1636713"/>
          <p14:tracePt t="228099" x="3854450" y="1636713"/>
          <p14:tracePt t="228113" x="3876675" y="1636713"/>
          <p14:tracePt t="228123" x="3898900" y="1636713"/>
          <p14:tracePt t="228125" x="3922713" y="1636713"/>
          <p14:tracePt t="228136" x="3944938" y="1636713"/>
          <p14:tracePt t="228139" x="3967163" y="1636713"/>
          <p14:tracePt t="228145" x="3989388" y="1636713"/>
          <p14:tracePt t="228159" x="4011613" y="1612900"/>
          <p14:tracePt t="228167" x="4033838" y="1612900"/>
          <p14:tracePt t="228173" x="4033838" y="1590675"/>
          <p14:tracePt t="228177" x="4033838" y="1568450"/>
          <p14:tracePt t="228181" x="4056063" y="1568450"/>
          <p14:tracePt t="228187" x="4056063" y="1546225"/>
          <p14:tracePt t="228195" x="4056063" y="1524000"/>
          <p14:tracePt t="228205" x="4056063" y="1501775"/>
          <p14:tracePt t="228209" x="4056063" y="1479550"/>
          <p14:tracePt t="228229" x="4056063" y="1457325"/>
          <p14:tracePt t="228240" x="4033838" y="1457325"/>
          <p14:tracePt t="228249" x="4011613" y="1457325"/>
          <p14:tracePt t="228255" x="3989388" y="1457325"/>
          <p14:tracePt t="228262" x="3967163" y="1457325"/>
          <p14:tracePt t="228274" x="3944938" y="1457325"/>
          <p14:tracePt t="228294" x="3944938" y="1479550"/>
          <p14:tracePt t="228301" x="3944938" y="1501775"/>
          <p14:tracePt t="228381" x="3967163" y="1501775"/>
          <p14:tracePt t="228388" x="3967163" y="1479550"/>
          <p14:tracePt t="228401" x="3989388" y="1479550"/>
          <p14:tracePt t="228408" x="4011613" y="1479550"/>
          <p14:tracePt t="228414" x="4011613" y="1457325"/>
          <p14:tracePt t="228443" x="4011613" y="1435100"/>
          <p14:tracePt t="228472" x="3989388" y="1435100"/>
          <p14:tracePt t="228478" x="3967163" y="1435100"/>
          <p14:tracePt t="228484" x="3944938" y="1435100"/>
          <p14:tracePt t="228492" x="3898900" y="1457325"/>
          <p14:tracePt t="228497" x="3876675" y="1457325"/>
          <p14:tracePt t="228505" x="3854450" y="1501775"/>
          <p14:tracePt t="228510" x="3832225" y="1501775"/>
          <p14:tracePt t="228515" x="3832225" y="1524000"/>
          <p14:tracePt t="228518" x="3810000" y="1524000"/>
          <p14:tracePt t="228524" x="3787775" y="1546225"/>
          <p14:tracePt t="228539" x="3787775" y="1568450"/>
          <p14:tracePt t="228554" x="3787775" y="1590675"/>
          <p14:tracePt t="228572" x="3810000" y="1590675"/>
          <p14:tracePt t="228576" x="3832225" y="1590675"/>
          <p14:tracePt t="228581" x="3854450" y="1590675"/>
          <p14:tracePt t="228588" x="3876675" y="1590675"/>
          <p14:tracePt t="228593" x="3898900" y="1590675"/>
          <p14:tracePt t="228595" x="3922713" y="1590675"/>
          <p14:tracePt t="228601" x="3944938" y="1568450"/>
          <p14:tracePt t="228606" x="3967163" y="1568450"/>
          <p14:tracePt t="228610" x="3989388" y="1546225"/>
          <p14:tracePt t="228614" x="4011613" y="1546225"/>
          <p14:tracePt t="228621" x="4011613" y="1524000"/>
          <p14:tracePt t="228625" x="4033838" y="1524000"/>
          <p14:tracePt t="228628" x="4033838" y="1501775"/>
          <p14:tracePt t="228633" x="4033838" y="1479550"/>
          <p14:tracePt t="228643" x="4033838" y="1457325"/>
          <p14:tracePt t="228652" x="4033838" y="1435100"/>
          <p14:tracePt t="228660" x="4033838" y="1389063"/>
          <p14:tracePt t="228672" x="4033838" y="1366838"/>
          <p14:tracePt t="228679" x="4033838" y="1344613"/>
          <p14:tracePt t="228687" x="4011613" y="1344613"/>
          <p14:tracePt t="228691" x="3989388" y="1322388"/>
          <p14:tracePt t="228705" x="3967163" y="1322388"/>
          <p14:tracePt t="228711" x="3944938" y="1322388"/>
          <p14:tracePt t="228717" x="3922713" y="1322388"/>
          <p14:tracePt t="228723" x="3898900" y="1322388"/>
          <p14:tracePt t="228727" x="3876675" y="1322388"/>
          <p14:tracePt t="228731" x="3876675" y="1344613"/>
          <p14:tracePt t="228738" x="3854450" y="1366838"/>
          <p14:tracePt t="228742" x="3832225" y="1366838"/>
          <p14:tracePt t="228745" x="3832225" y="1411288"/>
          <p14:tracePt t="228758" x="3832225" y="1435100"/>
          <p14:tracePt t="228767" x="3832225" y="1457325"/>
          <p14:tracePt t="228779" x="3832225" y="1479550"/>
          <p14:tracePt t="228782" x="3832225" y="1501775"/>
          <p14:tracePt t="228802" x="3832225" y="1524000"/>
          <p14:tracePt t="228812" x="3854450" y="1524000"/>
          <p14:tracePt t="228819" x="3876675" y="1524000"/>
          <p14:tracePt t="228824" x="3898900" y="1524000"/>
          <p14:tracePt t="228828" x="3922713" y="1524000"/>
          <p14:tracePt t="228842" x="3944938" y="1501775"/>
          <p14:tracePt t="228844" x="3944938" y="1479550"/>
          <p14:tracePt t="228848" x="3967163" y="1479550"/>
          <p14:tracePt t="228854" x="3967163" y="1457325"/>
          <p14:tracePt t="228862" x="3989388" y="1457325"/>
          <p14:tracePt t="228869" x="3989388" y="1435100"/>
          <p14:tracePt t="228878" x="3989388" y="1411288"/>
          <p14:tracePt t="228880" x="3989388" y="1389063"/>
          <p14:tracePt t="228888" x="3989388" y="1366838"/>
          <p14:tracePt t="228894" x="3989388" y="1344613"/>
          <p14:tracePt t="228908" x="3989388" y="1322388"/>
          <p14:tracePt t="228914" x="3967163" y="1300163"/>
          <p14:tracePt t="228926" x="3944938" y="1300163"/>
          <p14:tracePt t="228937" x="3922713" y="1300163"/>
          <p14:tracePt t="228948" x="3898900" y="1300163"/>
          <p14:tracePt t="228956" x="3876675" y="1300163"/>
          <p14:tracePt t="228962" x="3876675" y="1322388"/>
          <p14:tracePt t="228964" x="3854450" y="1322388"/>
          <p14:tracePt t="228976" x="3832225" y="1322388"/>
          <p14:tracePt t="228982" x="3832225" y="1344613"/>
          <p14:tracePt t="228990" x="3810000" y="1344613"/>
          <p14:tracePt t="229002" x="3787775" y="1366838"/>
          <p14:tracePt t="229101" x="3810000" y="1366838"/>
          <p14:tracePt t="229143" x="3832225" y="1366838"/>
          <p14:tracePt t="229323" x="3854450" y="1366838"/>
          <p14:tracePt t="229783" x="3876675" y="1366838"/>
          <p14:tracePt t="229825" x="3876675" y="1344613"/>
          <p14:tracePt t="229869" x="3876675" y="1322388"/>
          <p14:tracePt t="229925" x="3876675" y="1300163"/>
          <p14:tracePt t="230097" x="3854450" y="1277938"/>
          <p14:tracePt t="230155" x="3832225" y="1277938"/>
          <p14:tracePt t="231693" x="3832225" y="1300163"/>
          <p14:tracePt t="231699" x="3810000" y="1322388"/>
          <p14:tracePt t="231708" x="3810000" y="1344613"/>
          <p14:tracePt t="231715" x="3810000" y="1366838"/>
          <p14:tracePt t="231721" x="3787775" y="1389063"/>
          <p14:tracePt t="231725" x="3787775" y="1411288"/>
          <p14:tracePt t="231730" x="3787775" y="1435100"/>
          <p14:tracePt t="231738" x="3787775" y="1457325"/>
          <p14:tracePt t="231744" x="3787775" y="1479550"/>
          <p14:tracePt t="231752" x="3787775" y="1501775"/>
          <p14:tracePt t="231760" x="3765550" y="1524000"/>
          <p14:tracePt t="231772" x="3765550" y="1546225"/>
          <p14:tracePt t="231779" x="3765550" y="1568450"/>
          <p14:tracePt t="231781" x="3765550" y="1590675"/>
          <p14:tracePt t="231804" x="3765550" y="1612900"/>
          <p14:tracePt t="231813" x="3765550" y="1636713"/>
          <p14:tracePt t="231827" x="3765550" y="1658938"/>
          <p14:tracePt t="231855" x="3765550" y="1681163"/>
          <p14:tracePt t="231861" x="3765550" y="1703388"/>
          <p14:tracePt t="231875" x="3765550" y="1725613"/>
          <p14:tracePt t="231889" x="3765550" y="1747838"/>
          <p14:tracePt t="231900" x="3765550" y="1770063"/>
          <p14:tracePt t="231907" x="3765550" y="1792288"/>
          <p14:tracePt t="231913" x="3765550" y="1816100"/>
          <p14:tracePt t="231923" x="3743325" y="1838325"/>
          <p14:tracePt t="231937" x="3743325" y="1860550"/>
          <p14:tracePt t="231941" x="3743325" y="1882775"/>
          <p14:tracePt t="231954" x="3743325" y="1905000"/>
          <p14:tracePt t="231959" x="3743325" y="1927225"/>
          <p14:tracePt t="231971" x="3743325" y="1949450"/>
          <p14:tracePt t="231974" x="3743325" y="1971675"/>
          <p14:tracePt t="231983" x="3743325" y="1993900"/>
          <p14:tracePt t="231993" x="3743325" y="2017713"/>
          <p14:tracePt t="232004" x="3743325" y="2039938"/>
          <p14:tracePt t="232007" x="3743325" y="2062163"/>
          <p14:tracePt t="232015" x="3743325" y="2084388"/>
          <p14:tracePt t="232025" x="3743325" y="2106613"/>
          <p14:tracePt t="232040" x="3743325" y="2128838"/>
          <p14:tracePt t="232044" x="3743325" y="2151063"/>
          <p14:tracePt t="232063" x="3743325" y="2173288"/>
          <p14:tracePt t="232083" x="3743325" y="2197100"/>
          <p14:tracePt t="232105" x="3743325" y="2219325"/>
          <p14:tracePt t="232119" x="3743325" y="2241550"/>
          <p14:tracePt t="232147" x="3743325" y="2263775"/>
          <p14:tracePt t="232175" x="3743325" y="2286000"/>
          <p14:tracePt t="232201" x="3743325" y="2308225"/>
          <p14:tracePt t="232209" x="3743325" y="2330450"/>
          <p14:tracePt t="232229" x="3743325" y="2352675"/>
          <p14:tracePt t="232273" x="3743325" y="2374900"/>
          <p14:tracePt t="232301" x="3743325" y="2398713"/>
          <p14:tracePt t="232345" x="3743325" y="2420938"/>
          <p14:tracePt t="232400" x="3743325" y="2443163"/>
          <p14:tracePt t="232552" x="3765550" y="2465388"/>
          <p14:tracePt t="232556" x="3810000" y="2509838"/>
          <p14:tracePt t="232562" x="3854450" y="2532063"/>
          <p14:tracePt t="232564" x="3876675" y="2554288"/>
          <p14:tracePt t="232566" x="3922713" y="2578100"/>
          <p14:tracePt t="232570" x="4011613" y="2622550"/>
          <p14:tracePt t="232574" x="4102100" y="2644775"/>
          <p14:tracePt t="232576" x="4124325" y="2667000"/>
          <p14:tracePt t="232579" x="4213225" y="2711450"/>
          <p14:tracePt t="232583" x="4279900" y="2755900"/>
          <p14:tracePt t="232586" x="4370388" y="2779713"/>
          <p14:tracePt t="232588" x="4437063" y="2824163"/>
          <p14:tracePt t="232591" x="4572000" y="2868613"/>
          <p14:tracePt t="232593" x="4638675" y="2913063"/>
          <p14:tracePt t="232595" x="4684713" y="2913063"/>
          <p14:tracePt t="232597" x="4795838" y="2959100"/>
          <p14:tracePt t="232599" x="4864100" y="2981325"/>
          <p14:tracePt t="232602" x="4908550" y="3003550"/>
          <p14:tracePt t="232604" x="4953000" y="3003550"/>
          <p14:tracePt t="232606" x="5041900" y="3048000"/>
          <p14:tracePt t="232608" x="5132388" y="3092450"/>
          <p14:tracePt t="232610" x="5176838" y="3092450"/>
          <p14:tracePt t="232612" x="5221288" y="3114675"/>
          <p14:tracePt t="232614" x="5311775" y="3160713"/>
          <p14:tracePt t="232616" x="5378450" y="3182938"/>
          <p14:tracePt t="232618" x="5422900" y="3182938"/>
          <p14:tracePt t="232620" x="5535613" y="3227388"/>
          <p14:tracePt t="232622" x="5602288" y="3249613"/>
          <p14:tracePt t="232624" x="5648325" y="3271838"/>
          <p14:tracePt t="232626" x="5692775" y="3271838"/>
          <p14:tracePt t="232628" x="5781675" y="3316288"/>
          <p14:tracePt t="232630" x="5872163" y="3340100"/>
          <p14:tracePt t="232632" x="5916613" y="3340100"/>
          <p14:tracePt t="232635" x="5961063" y="3362325"/>
          <p14:tracePt t="232637" x="6118225" y="3429000"/>
          <p14:tracePt t="232640" x="6162675" y="3429000"/>
          <p14:tracePt t="232642" x="6275388" y="3473450"/>
          <p14:tracePt t="232644" x="6342063" y="3495675"/>
          <p14:tracePt t="232646" x="6410325" y="3517900"/>
          <p14:tracePt t="232650" x="6454775" y="3517900"/>
          <p14:tracePt t="232654" x="6678613" y="3608388"/>
          <p14:tracePt t="232658" x="6813550" y="3652838"/>
          <p14:tracePt t="232660" x="6880225" y="3675063"/>
          <p14:tracePt t="232663" x="6970713" y="3697288"/>
          <p14:tracePt t="232665" x="7081838" y="3743325"/>
          <p14:tracePt t="232668" x="7126288" y="3765550"/>
          <p14:tracePt t="232670" x="7172325" y="3765550"/>
          <p14:tracePt t="232672" x="7216775" y="3787775"/>
          <p14:tracePt t="232674" x="7283450" y="3810000"/>
          <p14:tracePt t="232680" x="7462838" y="3832225"/>
          <p14:tracePt t="232685" x="7531100" y="3876675"/>
          <p14:tracePt t="232687" x="7642225" y="3898900"/>
          <p14:tracePt t="232689" x="7686675" y="3898900"/>
          <p14:tracePt t="232692" x="7708900" y="3898900"/>
          <p14:tracePt t="232694" x="7732713" y="3898900"/>
          <p14:tracePt t="232696" x="7799388" y="3922713"/>
          <p14:tracePt t="232698" x="7821613" y="3944938"/>
          <p14:tracePt t="232700" x="7843838" y="3944938"/>
          <p14:tracePt t="232703" x="7888288" y="3944938"/>
          <p14:tracePt t="232704" x="7934325" y="3967163"/>
          <p14:tracePt t="232707" x="7956550" y="3967163"/>
          <p14:tracePt t="232711" x="8023225" y="3989388"/>
          <p14:tracePt t="232712" x="8045450" y="3989388"/>
          <p14:tracePt t="232714" x="8067675" y="3989388"/>
          <p14:tracePt t="232720" x="8158163" y="4011613"/>
          <p14:tracePt t="232724" x="8202613" y="4033838"/>
          <p14:tracePt t="232726" x="8224838" y="4033838"/>
          <p14:tracePt t="232732" x="8293100" y="4033838"/>
          <p14:tracePt t="232734" x="8315325" y="4033838"/>
          <p14:tracePt t="232737" x="8337550" y="4033838"/>
          <p14:tracePt t="232740" x="8359775" y="4056063"/>
          <p14:tracePt t="232743" x="8382000" y="4056063"/>
          <p14:tracePt t="232746" x="8404225" y="4078288"/>
          <p14:tracePt t="232748" x="8426450" y="4078288"/>
          <p14:tracePt t="232758" x="8448675" y="4078288"/>
          <p14:tracePt t="232768" x="8470900" y="4078288"/>
          <p14:tracePt t="232785" x="8494713" y="4078288"/>
          <p14:tracePt t="232788" x="8516938" y="4078288"/>
          <p14:tracePt t="232808" x="8583613" y="4078288"/>
          <p14:tracePt t="232812" x="8605838" y="4078288"/>
          <p14:tracePt t="232817" x="8628063" y="4102100"/>
          <p14:tracePt t="232823" x="8650288" y="4102100"/>
          <p14:tracePt t="232826" x="8674100" y="4102100"/>
          <p14:tracePt t="232831" x="8718550" y="4102100"/>
          <p14:tracePt t="232839" x="8763000" y="4124325"/>
          <p14:tracePt t="232845" x="8785225" y="4124325"/>
          <p14:tracePt t="232855" x="8807450" y="4124325"/>
          <p14:tracePt t="232859" x="8829675" y="4124325"/>
          <p14:tracePt t="232865" x="8851900" y="4124325"/>
          <p14:tracePt t="232872" x="8851900" y="4146550"/>
          <p14:tracePt t="232883" x="8875713" y="4146550"/>
          <p14:tracePt t="232904" x="8875713" y="4168775"/>
          <p14:tracePt t="232911" x="8897938" y="4168775"/>
          <p14:tracePt t="232917" x="8897938" y="4191000"/>
          <p14:tracePt t="232971" x="8920163" y="4213225"/>
          <p14:tracePt t="232986" x="8942388" y="4235450"/>
          <p14:tracePt t="233007" x="8964613" y="4257675"/>
          <p14:tracePt t="233013" x="8964613" y="4279900"/>
          <p14:tracePt t="233027" x="8986838" y="4303713"/>
          <p14:tracePt t="233041" x="9009063" y="4325938"/>
          <p14:tracePt t="233055" x="9031288" y="4325938"/>
          <p14:tracePt t="233061" x="9031288" y="4348163"/>
          <p14:tracePt t="233071" x="9055100" y="4348163"/>
          <p14:tracePt t="233084" x="9055100" y="4370388"/>
          <p14:tracePt t="233089" x="9077325" y="4370388"/>
          <p14:tracePt t="233112" x="9099550" y="4370388"/>
          <p14:tracePt t="233955" x="9099550" y="4392613"/>
          <p14:tracePt t="233987" x="9099550" y="4414838"/>
          <p14:tracePt t="234027" x="9099550" y="4437063"/>
          <p14:tracePt t="234033" x="9077325" y="4437063"/>
          <p14:tracePt t="234041" x="9077325" y="4459288"/>
          <p14:tracePt t="234459" x="9055100" y="4459288"/>
          <p14:tracePt t="234465" x="9031288" y="4459288"/>
          <p14:tracePt t="234486" x="9009063" y="4459288"/>
          <p14:tracePt t="234495" x="8986838" y="4459288"/>
          <p14:tracePt t="234505" x="8964613" y="4459288"/>
          <p14:tracePt t="234519" x="8942388" y="4459288"/>
          <p14:tracePt t="234525" x="8920163" y="4459288"/>
          <p14:tracePt t="234531" x="8897938" y="4459288"/>
          <p14:tracePt t="234557" x="8875713" y="4459288"/>
          <p14:tracePt t="235962" x="8851900" y="4459288"/>
          <p14:tracePt t="235966" x="8829675" y="4459288"/>
          <p14:tracePt t="235970" x="8807450" y="4459288"/>
          <p14:tracePt t="235974" x="8785225" y="4459288"/>
          <p14:tracePt t="235977" x="8763000" y="4459288"/>
          <p14:tracePt t="235979" x="8740775" y="4459288"/>
          <p14:tracePt t="235981" x="8718550" y="4459288"/>
          <p14:tracePt t="235986" x="8674100" y="4459288"/>
          <p14:tracePt t="235988" x="8628063" y="4459288"/>
          <p14:tracePt t="235989" x="8605838" y="4459288"/>
          <p14:tracePt t="235991" x="8583613" y="4459288"/>
          <p14:tracePt t="235993" x="8561388" y="4483100"/>
          <p14:tracePt t="235995" x="8539163" y="4483100"/>
          <p14:tracePt t="235997" x="8516938" y="4483100"/>
          <p14:tracePt t="236002" x="8448675" y="4483100"/>
          <p14:tracePt t="236004" x="8404225" y="4505325"/>
          <p14:tracePt t="236006" x="8359775" y="4505325"/>
          <p14:tracePt t="236008" x="8315325" y="4505325"/>
          <p14:tracePt t="236009" x="8247063" y="4505325"/>
          <p14:tracePt t="236012" x="8202613" y="4505325"/>
          <p14:tracePt t="236013" x="8158163" y="4505325"/>
          <p14:tracePt t="236016" x="8113713" y="4505325"/>
          <p14:tracePt t="236020" x="8001000" y="4527550"/>
          <p14:tracePt t="236022" x="7956550" y="4527550"/>
          <p14:tracePt t="236024" x="7912100" y="4527550"/>
          <p14:tracePt t="236026" x="7821613" y="4549775"/>
          <p14:tracePt t="236028" x="7754938" y="4549775"/>
          <p14:tracePt t="236030" x="7708900" y="4549775"/>
          <p14:tracePt t="236031" x="7664450" y="4549775"/>
          <p14:tracePt t="236035" x="7553325" y="4572000"/>
          <p14:tracePt t="236039" x="7440613" y="4572000"/>
          <p14:tracePt t="236041" x="7396163" y="4572000"/>
          <p14:tracePt t="236043" x="7351713" y="4572000"/>
          <p14:tracePt t="236046" x="7283450" y="4572000"/>
          <p14:tracePt t="236048" x="7216775" y="4594225"/>
          <p14:tracePt t="236053" x="7126288" y="4594225"/>
          <p14:tracePt t="236055" x="7015163" y="4594225"/>
          <p14:tracePt t="236057" x="6970713" y="4594225"/>
          <p14:tracePt t="236059" x="6924675" y="4616450"/>
          <p14:tracePt t="236062" x="6858000" y="4616450"/>
          <p14:tracePt t="236064" x="6791325" y="4616450"/>
          <p14:tracePt t="236066" x="6745288" y="4616450"/>
          <p14:tracePt t="236069" x="6656388" y="4616450"/>
          <p14:tracePt t="236072" x="6611938" y="4616450"/>
          <p14:tracePt t="236074" x="6565900" y="4616450"/>
          <p14:tracePt t="236076" x="6543675" y="4616450"/>
          <p14:tracePt t="236077" x="6477000" y="4616450"/>
          <p14:tracePt t="236079" x="6432550" y="4616450"/>
          <p14:tracePt t="236081" x="6410325" y="4638675"/>
          <p14:tracePt t="236083" x="6388100" y="4638675"/>
          <p14:tracePt t="236086" x="6319838" y="4638675"/>
          <p14:tracePt t="236087" x="6275388" y="4638675"/>
          <p14:tracePt t="236090" x="6253163" y="4638675"/>
          <p14:tracePt t="236092" x="6230938" y="4638675"/>
          <p14:tracePt t="236094" x="6184900" y="4638675"/>
          <p14:tracePt t="236096" x="6140450" y="4638675"/>
          <p14:tracePt t="236097" x="6118225" y="4638675"/>
          <p14:tracePt t="236101" x="6096000" y="4638675"/>
          <p14:tracePt t="236102" x="6073775" y="4638675"/>
          <p14:tracePt t="236104" x="6051550" y="4638675"/>
          <p14:tracePt t="236106" x="6029325" y="4638675"/>
          <p14:tracePt t="236108" x="6007100" y="4638675"/>
          <p14:tracePt t="236109" x="5983288" y="4638675"/>
          <p14:tracePt t="236111" x="5961063" y="4638675"/>
          <p14:tracePt t="236116" x="5938838" y="4660900"/>
          <p14:tracePt t="236118" x="5916613" y="4660900"/>
          <p14:tracePt t="236121" x="5894388" y="4660900"/>
          <p14:tracePt t="236124" x="5872163" y="4660900"/>
          <p14:tracePt t="236125" x="5849938" y="4660900"/>
          <p14:tracePt t="236130" x="5827713" y="4660900"/>
          <p14:tracePt t="236131" x="5803900" y="4660900"/>
          <p14:tracePt t="236136" x="5781675" y="4660900"/>
          <p14:tracePt t="236142" x="5759450" y="4660900"/>
          <p14:tracePt t="236146" x="5737225" y="4660900"/>
          <p14:tracePt t="236154" x="5715000" y="4660900"/>
          <p14:tracePt t="236165" x="5692775" y="4660900"/>
          <p14:tracePt t="236171" x="5670550" y="4684713"/>
          <p14:tracePt t="236175" x="5648325" y="4684713"/>
          <p14:tracePt t="236184" x="5626100" y="4684713"/>
          <p14:tracePt t="236190" x="5626100" y="4706938"/>
          <p14:tracePt t="236197" x="5580063" y="4706938"/>
          <p14:tracePt t="236200" x="5557838" y="4706938"/>
          <p14:tracePt t="236209" x="5535613" y="4729163"/>
          <p14:tracePt t="236219" x="5334000" y="4795838"/>
          <p14:tracePt t="236223" x="5267325" y="4818063"/>
          <p14:tracePt t="236228" x="5154613" y="4864100"/>
          <p14:tracePt t="236235" x="5065713" y="4886325"/>
          <p14:tracePt t="236242" x="4953000" y="4930775"/>
          <p14:tracePt t="236250" x="4840288" y="4975225"/>
          <p14:tracePt t="236258" x="4729163" y="5019675"/>
          <p14:tracePt t="236265" x="4638675" y="5041900"/>
          <p14:tracePt t="236272" x="4527550" y="5087938"/>
          <p14:tracePt t="236279" x="4459288" y="5110163"/>
          <p14:tracePt t="236283" x="4414838" y="5132388"/>
          <p14:tracePt t="236287" x="4392613" y="5132388"/>
          <p14:tracePt t="236294" x="4325938" y="5154613"/>
          <p14:tracePt t="236301" x="4279900" y="5176838"/>
          <p14:tracePt t="236307" x="4235450" y="5176838"/>
          <p14:tracePt t="236314" x="4191000" y="5199063"/>
          <p14:tracePt t="236319" x="4168775" y="5199063"/>
          <p14:tracePt t="236322" x="4146550" y="5199063"/>
          <p14:tracePt t="236328" x="4102100" y="5221288"/>
          <p14:tracePt t="236336" x="4078288" y="5221288"/>
          <p14:tracePt t="236347" x="4033838" y="5245100"/>
          <p14:tracePt t="236357" x="4011613" y="5267325"/>
          <p14:tracePt t="236362" x="3989388" y="5267325"/>
          <p14:tracePt t="236369" x="3967163" y="5267325"/>
          <p14:tracePt t="236380" x="3944938" y="5267325"/>
          <p14:tracePt t="236501" x="3922713" y="5267325"/>
          <p14:tracePt t="236543" x="3922713" y="5289550"/>
          <p14:tracePt t="236557" x="3898900" y="5289550"/>
          <p14:tracePt t="236655" x="3898900" y="5311775"/>
          <p14:tracePt t="236685" x="3898900" y="5334000"/>
          <p14:tracePt t="236690" x="3898900" y="5356225"/>
          <p14:tracePt t="236697" x="3922713" y="5378450"/>
          <p14:tracePt t="236709" x="3944938" y="5378450"/>
          <p14:tracePt t="236718" x="3967163" y="5400675"/>
          <p14:tracePt t="236724" x="3989388" y="5400675"/>
          <p14:tracePt t="236734" x="4011613" y="5400675"/>
          <p14:tracePt t="236739" x="4033838" y="5400675"/>
          <p14:tracePt t="236742" x="4056063" y="5400675"/>
          <p14:tracePt t="236749" x="4078288" y="5400675"/>
          <p14:tracePt t="236756" x="4102100" y="5400675"/>
          <p14:tracePt t="236764" x="4124325" y="5400675"/>
          <p14:tracePt t="236767" x="4146550" y="5400675"/>
          <p14:tracePt t="236773" x="4168775" y="5400675"/>
          <p14:tracePt t="236778" x="4191000" y="5400675"/>
          <p14:tracePt t="236781" x="4213225" y="5400675"/>
          <p14:tracePt t="236788" x="4235450" y="5400675"/>
          <p14:tracePt t="236795" x="4257675" y="5400675"/>
          <p14:tracePt t="236808" x="4279900" y="5400675"/>
          <p14:tracePt t="236818" x="4303713" y="5400675"/>
          <p14:tracePt t="236823" x="4325938" y="5400675"/>
          <p14:tracePt t="236827" x="4348163" y="5400675"/>
          <p14:tracePt t="236831" x="4348163" y="5378450"/>
          <p14:tracePt t="236834" x="4370388" y="5378450"/>
          <p14:tracePt t="236840" x="4392613" y="5378450"/>
          <p14:tracePt t="236844" x="4459288" y="5356225"/>
          <p14:tracePt t="236847" x="4483100" y="5356225"/>
          <p14:tracePt t="236853" x="4527550" y="5356225"/>
          <p14:tracePt t="236858" x="4594225" y="5356225"/>
          <p14:tracePt t="236866" x="4616450" y="5356225"/>
          <p14:tracePt t="236870" x="4660900" y="5356225"/>
          <p14:tracePt t="236877" x="4706938" y="5356225"/>
          <p14:tracePt t="236880" x="4729163" y="5356225"/>
          <p14:tracePt t="236885" x="4751388" y="5356225"/>
          <p14:tracePt t="236891" x="4795838" y="5356225"/>
          <p14:tracePt t="236895" x="4818063" y="5356225"/>
          <p14:tracePt t="236906" x="4864100" y="5356225"/>
          <p14:tracePt t="236911" x="4886325" y="5356225"/>
          <p14:tracePt t="236915" x="4908550" y="5356225"/>
          <p14:tracePt t="236921" x="4930775" y="5356225"/>
          <p14:tracePt t="236924" x="4975225" y="5356225"/>
          <p14:tracePt t="236931" x="4997450" y="5356225"/>
          <p14:tracePt t="236938" x="5019675" y="5356225"/>
          <p14:tracePt t="236943" x="5041900" y="5356225"/>
          <p14:tracePt t="236954" x="5087938" y="5356225"/>
          <p14:tracePt t="236963" x="5110163" y="5356225"/>
          <p14:tracePt t="236973" x="5132388" y="5356225"/>
          <p14:tracePt t="236983" x="5154613" y="5356225"/>
          <p14:tracePt t="236989" x="5176838" y="5356225"/>
          <p14:tracePt t="237004" x="5199063" y="5356225"/>
          <p14:tracePt t="237007" x="5221288" y="5356225"/>
          <p14:tracePt t="237027" x="5245100" y="5356225"/>
          <p14:tracePt t="237033" x="5267325" y="5356225"/>
          <p14:tracePt t="237047" x="5289550" y="5356225"/>
          <p14:tracePt t="237061" x="5311775" y="5356225"/>
          <p14:tracePt t="237083" x="5334000" y="5356225"/>
          <p14:tracePt t="237139" x="5334000" y="5334000"/>
          <p14:tracePt t="237159" x="5334000" y="5311775"/>
          <p14:tracePt t="237168" x="5311775" y="5311775"/>
          <p14:tracePt t="237174" x="5289550" y="5289550"/>
          <p14:tracePt t="237183" x="5267325" y="5289550"/>
          <p14:tracePt t="237188" x="5245100" y="5267325"/>
          <p14:tracePt t="237193" x="5221288" y="5245100"/>
          <p14:tracePt t="237197" x="5154613" y="5245100"/>
          <p14:tracePt t="237201" x="5132388" y="5245100"/>
          <p14:tracePt t="237208" x="5041900" y="5221288"/>
          <p14:tracePt t="237212" x="4997450" y="5221288"/>
          <p14:tracePt t="237216" x="4975225" y="5199063"/>
          <p14:tracePt t="237221" x="4908550" y="5199063"/>
          <p14:tracePt t="237225" x="4840288" y="5199063"/>
          <p14:tracePt t="237229" x="4795838" y="5176838"/>
          <p14:tracePt t="237233" x="4706938" y="5176838"/>
          <p14:tracePt t="237236" x="4660900" y="5154613"/>
          <p14:tracePt t="237242" x="4572000" y="5154613"/>
          <p14:tracePt t="237245" x="4549775" y="5154613"/>
          <p14:tracePt t="237249" x="4483100" y="5154613"/>
          <p14:tracePt t="237253" x="4414838" y="5132388"/>
          <p14:tracePt t="237256" x="4370388" y="5132388"/>
          <p14:tracePt t="237260" x="4303713" y="5110163"/>
          <p14:tracePt t="237264" x="4257675" y="5110163"/>
          <p14:tracePt t="237269" x="4213225" y="5110163"/>
          <p14:tracePt t="237272" x="4168775" y="5110163"/>
          <p14:tracePt t="237276" x="4124325" y="5110163"/>
          <p14:tracePt t="237285" x="4078288" y="5110163"/>
          <p14:tracePt t="237288" x="4056063" y="5110163"/>
          <p14:tracePt t="237295" x="4033838" y="5110163"/>
          <p14:tracePt t="237302" x="4011613" y="5110163"/>
          <p14:tracePt t="237315" x="3989388" y="5110163"/>
          <p14:tracePt t="237320" x="3967163" y="5110163"/>
          <p14:tracePt t="237327" x="3967163" y="5132388"/>
          <p14:tracePt t="237341" x="3944938" y="5132388"/>
          <p14:tracePt t="237347" x="3944938" y="5154613"/>
          <p14:tracePt t="237363" x="3944938" y="5176838"/>
          <p14:tracePt t="237368" x="3922713" y="5199063"/>
          <p14:tracePt t="237376" x="3922713" y="5221288"/>
          <p14:tracePt t="237388" x="3922713" y="5245100"/>
          <p14:tracePt t="237399" x="3922713" y="5267325"/>
          <p14:tracePt t="237413" x="3922713" y="5289550"/>
          <p14:tracePt t="237429" x="3922713" y="5311775"/>
          <p14:tracePt t="237433" x="3922713" y="5334000"/>
          <p14:tracePt t="237440" x="3944938" y="5334000"/>
          <p14:tracePt t="237445" x="3967163" y="5356225"/>
          <p14:tracePt t="237449" x="3989388" y="5356225"/>
          <p14:tracePt t="237455" x="4011613" y="5378450"/>
          <p14:tracePt t="237461" x="4033838" y="5378450"/>
          <p14:tracePt t="237464" x="4056063" y="5378450"/>
          <p14:tracePt t="237473" x="4102100" y="5400675"/>
          <p14:tracePt t="237478" x="4146550" y="5422900"/>
          <p14:tracePt t="237482" x="4168775" y="5422900"/>
          <p14:tracePt t="237486" x="4191000" y="5422900"/>
          <p14:tracePt t="237491" x="4213225" y="5422900"/>
          <p14:tracePt t="237499" x="4257675" y="5446713"/>
          <p14:tracePt t="237503" x="4325938" y="5446713"/>
          <p14:tracePt t="237507" x="4348163" y="5446713"/>
          <p14:tracePt t="237510" x="4392613" y="5446713"/>
          <p14:tracePt t="237514" x="4437063" y="5468938"/>
          <p14:tracePt t="237519" x="4459288" y="5468938"/>
          <p14:tracePt t="237523" x="4527550" y="5491163"/>
          <p14:tracePt t="237526" x="4572000" y="5491163"/>
          <p14:tracePt t="237530" x="4616450" y="5491163"/>
          <p14:tracePt t="237534" x="4638675" y="5491163"/>
          <p14:tracePt t="237538" x="4706938" y="5491163"/>
          <p14:tracePt t="237543" x="4773613" y="5491163"/>
          <p14:tracePt t="237547" x="4818063" y="5491163"/>
          <p14:tracePt t="237550" x="4840288" y="5491163"/>
          <p14:tracePt t="237555" x="4908550" y="5491163"/>
          <p14:tracePt t="237558" x="4975225" y="5491163"/>
          <p14:tracePt t="237562" x="5019675" y="5491163"/>
          <p14:tracePt t="237567" x="5041900" y="5491163"/>
          <p14:tracePt t="237572" x="5154613" y="5491163"/>
          <p14:tracePt t="237574" x="5176838" y="5491163"/>
          <p14:tracePt t="237578" x="5221288" y="5491163"/>
          <p14:tracePt t="237582" x="5245100" y="5491163"/>
          <p14:tracePt t="237586" x="5311775" y="5491163"/>
          <p14:tracePt t="237590" x="5334000" y="5491163"/>
          <p14:tracePt t="237594" x="5378450" y="5491163"/>
          <p14:tracePt t="237598" x="5400675" y="5468938"/>
          <p14:tracePt t="237602" x="5422900" y="5468938"/>
          <p14:tracePt t="237605" x="5468938" y="5468938"/>
          <p14:tracePt t="237608" x="5491163" y="5468938"/>
          <p14:tracePt t="237615" x="5535613" y="5446713"/>
          <p14:tracePt t="237620" x="5557838" y="5422900"/>
          <p14:tracePt t="237624" x="5580063" y="5422900"/>
          <p14:tracePt t="237635" x="5602288" y="5400675"/>
          <p14:tracePt t="237641" x="5626100" y="5378450"/>
          <p14:tracePt t="237646" x="5648325" y="5378450"/>
          <p14:tracePt t="237654" x="5648325" y="5356225"/>
          <p14:tracePt t="237659" x="5670550" y="5334000"/>
          <p14:tracePt t="237672" x="5670550" y="5311775"/>
          <p14:tracePt t="237674" x="5670550" y="5289550"/>
          <p14:tracePt t="237688" x="5670550" y="5267325"/>
          <p14:tracePt t="237692" x="5670550" y="5245100"/>
          <p14:tracePt t="237706" x="5670550" y="5199063"/>
          <p14:tracePt t="237718" x="5648325" y="5176838"/>
          <p14:tracePt t="237725" x="5648325" y="5154613"/>
          <p14:tracePt t="237731" x="5626100" y="5154613"/>
          <p14:tracePt t="237738" x="5602288" y="5132388"/>
          <p14:tracePt t="237743" x="5580063" y="5110163"/>
          <p14:tracePt t="237746" x="5557838" y="5087938"/>
          <p14:tracePt t="237754" x="5535613" y="5087938"/>
          <p14:tracePt t="237760" x="5491163" y="5065713"/>
          <p14:tracePt t="237763" x="5491163" y="5041900"/>
          <p14:tracePt t="237772" x="5446713" y="5041900"/>
          <p14:tracePt t="237778" x="5400675" y="5019675"/>
          <p14:tracePt t="237782" x="5378450" y="5019675"/>
          <p14:tracePt t="237786" x="5356225" y="5019675"/>
          <p14:tracePt t="237800" x="5267325" y="4997450"/>
          <p14:tracePt t="237805" x="5245100" y="4997450"/>
          <p14:tracePt t="237808" x="5199063" y="4997450"/>
          <p14:tracePt t="237812" x="5176838" y="4997450"/>
          <p14:tracePt t="237816" x="5154613" y="4975225"/>
          <p14:tracePt t="237823" x="5132388" y="4975225"/>
          <p14:tracePt t="237826" x="5110163" y="4975225"/>
          <p14:tracePt t="237828" x="5087938" y="4975225"/>
          <p14:tracePt t="237832" x="5065713" y="4975225"/>
          <p14:tracePt t="237836" x="5041900" y="4975225"/>
          <p14:tracePt t="237842" x="5019675" y="4975225"/>
          <p14:tracePt t="237844" x="4997450" y="4975225"/>
          <p14:tracePt t="237847" x="4975225" y="4975225"/>
          <p14:tracePt t="237851" x="4953000" y="4975225"/>
          <p14:tracePt t="237855" x="4930775" y="4975225"/>
          <p14:tracePt t="237857" x="4908550" y="4975225"/>
          <p14:tracePt t="237861" x="4908550" y="4997450"/>
          <p14:tracePt t="237863" x="4886325" y="4997450"/>
          <p14:tracePt t="237871" x="4864100" y="4997450"/>
          <p14:tracePt t="237873" x="4864100" y="5019675"/>
          <p14:tracePt t="237881" x="4840288" y="5019675"/>
          <p14:tracePt t="237887" x="4818063" y="5041900"/>
          <p14:tracePt t="237939" x="4840288" y="5065713"/>
          <p14:tracePt t="237943" x="4864100" y="5065713"/>
          <p14:tracePt t="237945" x="4886325" y="5065713"/>
          <p14:tracePt t="237947" x="4908550" y="5065713"/>
          <p14:tracePt t="237950" x="4930775" y="5087938"/>
          <p14:tracePt t="237952" x="4953000" y="5087938"/>
          <p14:tracePt t="237953" x="4975225" y="5087938"/>
          <p14:tracePt t="237955" x="5019675" y="5110163"/>
          <p14:tracePt t="237957" x="5041900" y="5110163"/>
          <p14:tracePt t="237959" x="5065713" y="5110163"/>
          <p14:tracePt t="237961" x="5110163" y="5110163"/>
          <p14:tracePt t="237963" x="5132388" y="5132388"/>
          <p14:tracePt t="237965" x="5176838" y="5132388"/>
          <p14:tracePt t="237968" x="5221288" y="5132388"/>
          <p14:tracePt t="237970" x="5245100" y="5132388"/>
          <p14:tracePt t="237971" x="5311775" y="5154613"/>
          <p14:tracePt t="237973" x="5378450" y="5154613"/>
          <p14:tracePt t="237975" x="5422900" y="5154613"/>
          <p14:tracePt t="237977" x="5468938" y="5154613"/>
          <p14:tracePt t="237979" x="5513388" y="5154613"/>
          <p14:tracePt t="237981" x="5602288" y="5176838"/>
          <p14:tracePt t="237984" x="5670550" y="5199063"/>
          <p14:tracePt t="237986" x="5715000" y="5199063"/>
          <p14:tracePt t="237987" x="5803900" y="5199063"/>
          <p14:tracePt t="237989" x="5916613" y="5221288"/>
          <p14:tracePt t="237991" x="5983288" y="5221288"/>
          <p14:tracePt t="237993" x="6051550" y="5245100"/>
          <p14:tracePt t="237995" x="6162675" y="5267325"/>
          <p14:tracePt t="237997" x="6275388" y="5267325"/>
          <p14:tracePt t="238001" x="6410325" y="5267325"/>
          <p14:tracePt t="238004" x="6521450" y="5267325"/>
          <p14:tracePt t="238005" x="6700838" y="5289550"/>
          <p14:tracePt t="238007" x="6813550" y="5311775"/>
          <p14:tracePt t="238009" x="6970713" y="5334000"/>
          <p14:tracePt t="238011" x="7104063" y="5334000"/>
          <p14:tracePt t="238013" x="7194550" y="5356225"/>
          <p14:tracePt t="238015" x="7283450" y="5356225"/>
          <p14:tracePt t="238017" x="7440613" y="5378450"/>
          <p14:tracePt t="238020" x="7575550" y="5400675"/>
          <p14:tracePt t="238021" x="7664450" y="5400675"/>
          <p14:tracePt t="238023" x="7821613" y="5422900"/>
          <p14:tracePt t="238025" x="7934325" y="5422900"/>
          <p14:tracePt t="238027" x="8045450" y="5446713"/>
          <p14:tracePt t="238029" x="8135938" y="5446713"/>
          <p14:tracePt t="238031" x="8269288" y="5446713"/>
          <p14:tracePt t="238034" x="8382000" y="5446713"/>
          <p14:tracePt t="238036" x="8470900" y="5446713"/>
          <p14:tracePt t="238037" x="8628063" y="5468938"/>
          <p14:tracePt t="238039" x="8718550" y="5468938"/>
          <p14:tracePt t="238041" x="8807450" y="5468938"/>
          <p14:tracePt t="238043" x="8920163" y="5491163"/>
          <p14:tracePt t="238045" x="9009063" y="5491163"/>
          <p14:tracePt t="238047" x="9121775" y="5491163"/>
          <p14:tracePt t="238050" x="9188450" y="5491163"/>
          <p14:tracePt t="238052" x="9278938" y="5513388"/>
          <p14:tracePt t="238054" x="9345613" y="5513388"/>
          <p14:tracePt t="238055" x="9412288" y="5513388"/>
          <p14:tracePt t="238057" x="9502775" y="5535613"/>
          <p14:tracePt t="238059" x="9569450" y="5535613"/>
          <p14:tracePt t="238061" x="9613900" y="5535613"/>
          <p14:tracePt t="238063" x="9659938" y="5535613"/>
          <p14:tracePt t="238065" x="9704388" y="5535613"/>
          <p14:tracePt t="238067" x="9748838" y="5535613"/>
          <p14:tracePt t="238069" x="9793288" y="5535613"/>
          <p14:tracePt t="238071" x="9839325" y="5557838"/>
          <p14:tracePt t="238073" x="9861550" y="5557838"/>
          <p14:tracePt t="238075" x="9883775" y="5557838"/>
          <p14:tracePt t="238077" x="9906000" y="5557838"/>
          <p14:tracePt t="238079" x="9928225" y="5557838"/>
          <p14:tracePt t="238086" x="9950450" y="5557838"/>
          <p14:tracePt t="238265" x="9928225" y="5557838"/>
          <p14:tracePt t="238272" x="9906000" y="5557838"/>
          <p14:tracePt t="238279" x="9883775" y="5557838"/>
          <p14:tracePt t="238287" x="9861550" y="5557838"/>
          <p14:tracePt t="238293" x="9817100" y="5535613"/>
          <p14:tracePt t="238296" x="9771063" y="5535613"/>
          <p14:tracePt t="238300" x="9748838" y="5535613"/>
          <p14:tracePt t="238310" x="9637713" y="5535613"/>
          <p14:tracePt t="238314" x="9613900" y="5535613"/>
          <p14:tracePt t="238319" x="9569450" y="5513388"/>
          <p14:tracePt t="238323" x="9502775" y="5513388"/>
          <p14:tracePt t="238327" x="9458325" y="5513388"/>
          <p14:tracePt t="238331" x="9412288" y="5491163"/>
          <p14:tracePt t="238334" x="9390063" y="5491163"/>
          <p14:tracePt t="238337" x="9345613" y="5491163"/>
          <p14:tracePt t="238341" x="9278938" y="5491163"/>
          <p14:tracePt t="238346" x="9210675" y="5491163"/>
          <p14:tracePt t="238351" x="9188450" y="5491163"/>
          <p14:tracePt t="238354" x="9121775" y="5491163"/>
          <p14:tracePt t="238358" x="9077325" y="5491163"/>
          <p14:tracePt t="238362" x="9055100" y="5491163"/>
          <p14:tracePt t="238367" x="9031288" y="5491163"/>
          <p14:tracePt t="238370" x="8964613" y="5491163"/>
          <p14:tracePt t="238373" x="8942388" y="5491163"/>
          <p14:tracePt t="238376" x="8920163" y="5491163"/>
          <p14:tracePt t="238382" x="8875713" y="5468938"/>
          <p14:tracePt t="238384" x="8829675" y="5468938"/>
          <p14:tracePt t="238386" x="8807450" y="5468938"/>
          <p14:tracePt t="238388" x="8785225" y="5468938"/>
          <p14:tracePt t="238394" x="8763000" y="5468938"/>
          <p14:tracePt t="238396" x="8740775" y="5446713"/>
          <p14:tracePt t="238399" x="8718550" y="5446713"/>
          <p14:tracePt t="238404" x="8674100" y="5446713"/>
          <p14:tracePt t="238405" x="8650288" y="5446713"/>
          <p14:tracePt t="238408" x="8628063" y="5446713"/>
          <p14:tracePt t="238410" x="8583613" y="5446713"/>
          <p14:tracePt t="238412" x="8561388" y="5446713"/>
          <p14:tracePt t="238413" x="8539163" y="5446713"/>
          <p14:tracePt t="238415" x="8516938" y="5446713"/>
          <p14:tracePt t="238420" x="8470900" y="5446713"/>
          <p14:tracePt t="238422" x="8448675" y="5422900"/>
          <p14:tracePt t="238424" x="8426450" y="5422900"/>
          <p14:tracePt t="238425" x="8404225" y="5422900"/>
          <p14:tracePt t="238429" x="8359775" y="5422900"/>
          <p14:tracePt t="238432" x="8337550" y="5422900"/>
          <p14:tracePt t="238435" x="8293100" y="5422900"/>
          <p14:tracePt t="238437" x="8269288" y="5422900"/>
          <p14:tracePt t="238439" x="8247063" y="5422900"/>
          <p14:tracePt t="238441" x="8202613" y="5400675"/>
          <p14:tracePt t="238443" x="8180388" y="5400675"/>
          <p14:tracePt t="238445" x="8158163" y="5400675"/>
          <p14:tracePt t="238447" x="8135938" y="5400675"/>
          <p14:tracePt t="238451" x="8089900" y="5400675"/>
          <p14:tracePt t="238453" x="8067675" y="5400675"/>
          <p14:tracePt t="238455" x="8023225" y="5400675"/>
          <p14:tracePt t="238457" x="8001000" y="5400675"/>
          <p14:tracePt t="238459" x="7978775" y="5400675"/>
          <p14:tracePt t="238461" x="7934325" y="5400675"/>
          <p14:tracePt t="238465" x="7912100" y="5400675"/>
          <p14:tracePt t="238467" x="7866063" y="5400675"/>
          <p14:tracePt t="238469" x="7843838" y="5400675"/>
          <p14:tracePt t="238471" x="7821613" y="5400675"/>
          <p14:tracePt t="238475" x="7799388" y="5400675"/>
          <p14:tracePt t="238477" x="7754938" y="5400675"/>
          <p14:tracePt t="238481" x="7732713" y="5378450"/>
          <p14:tracePt t="238483" x="7708900" y="5378450"/>
          <p14:tracePt t="238485" x="7686675" y="5378450"/>
          <p14:tracePt t="238487" x="7664450" y="5378450"/>
          <p14:tracePt t="238491" x="7642225" y="5378450"/>
          <p14:tracePt t="238495" x="7597775" y="5378450"/>
          <p14:tracePt t="238501" x="7575550" y="5378450"/>
          <p14:tracePt t="238503" x="7553325" y="5378450"/>
          <p14:tracePt t="238505" x="7531100" y="5378450"/>
          <p14:tracePt t="238509" x="7507288" y="5378450"/>
          <p14:tracePt t="238515" x="7485063" y="5378450"/>
          <p14:tracePt t="238518" x="7462838" y="5378450"/>
          <p14:tracePt t="238521" x="7440613" y="5378450"/>
          <p14:tracePt t="238523" x="7418388" y="5378450"/>
          <p14:tracePt t="238529" x="7396163" y="5378450"/>
          <p14:tracePt t="238531" x="7373938" y="5378450"/>
          <p14:tracePt t="238538" x="7351713" y="5378450"/>
          <p14:tracePt t="238542" x="7327900" y="5378450"/>
          <p14:tracePt t="238548" x="7305675" y="5378450"/>
          <p14:tracePt t="238554" x="7283450" y="5378450"/>
          <p14:tracePt t="238562" x="7261225" y="5378450"/>
          <p14:tracePt t="238569" x="7239000" y="5378450"/>
          <p14:tracePt t="238578" x="7216775" y="5378450"/>
          <p14:tracePt t="238580" x="7194550" y="5400675"/>
          <p14:tracePt t="238600" x="7172325" y="5400675"/>
          <p14:tracePt t="238620" x="7150100" y="5422900"/>
          <p14:tracePt t="238640" x="7126288" y="5422900"/>
          <p14:tracePt t="238654" x="7104063" y="5446713"/>
          <p14:tracePt t="238682" x="7081838" y="5446713"/>
          <p14:tracePt t="238696" x="7081838" y="5468938"/>
          <p14:tracePt t="238708" x="7059613" y="5468938"/>
          <p14:tracePt t="238716" x="7059613" y="5491163"/>
          <p14:tracePt t="238736" x="7037388" y="5491163"/>
          <p14:tracePt t="238751" x="7037388" y="5513388"/>
          <p14:tracePt t="238763" x="7015163" y="5513388"/>
          <p14:tracePt t="238791" x="7015163" y="5535613"/>
          <p14:tracePt t="238870" x="7037388" y="5535613"/>
          <p14:tracePt t="238879" x="7059613" y="5535613"/>
          <p14:tracePt t="238889" x="7081838" y="5535613"/>
          <p14:tracePt t="238896" x="7126288" y="5535613"/>
          <p14:tracePt t="238904" x="7150100" y="5535613"/>
          <p14:tracePt t="238908" x="7172325" y="5535613"/>
          <p14:tracePt t="238913" x="7194550" y="5535613"/>
          <p14:tracePt t="238918" x="7239000" y="5535613"/>
          <p14:tracePt t="238923" x="7261225" y="5535613"/>
          <p14:tracePt t="238925" x="7283450" y="5535613"/>
          <p14:tracePt t="238928" x="7305675" y="5535613"/>
          <p14:tracePt t="238930" x="7327900" y="5535613"/>
          <p14:tracePt t="238936" x="7373938" y="5535613"/>
          <p14:tracePt t="238938" x="7396163" y="5535613"/>
          <p14:tracePt t="238942" x="7418388" y="5535613"/>
          <p14:tracePt t="238946" x="7462838" y="5535613"/>
          <p14:tracePt t="238953" x="7485063" y="5535613"/>
          <p14:tracePt t="238955" x="7575550" y="5535613"/>
          <p14:tracePt t="238957" x="7597775" y="5535613"/>
          <p14:tracePt t="238960" x="7620000" y="5535613"/>
          <p14:tracePt t="238962" x="7664450" y="5535613"/>
          <p14:tracePt t="238964" x="7686675" y="5535613"/>
          <p14:tracePt t="238966" x="7708900" y="5557838"/>
          <p14:tracePt t="238970" x="7777163" y="5557838"/>
          <p14:tracePt t="238972" x="7799388" y="5557838"/>
          <p14:tracePt t="238974" x="7912100" y="5557838"/>
          <p14:tracePt t="238976" x="7978775" y="5557838"/>
          <p14:tracePt t="238978" x="8023225" y="5557838"/>
          <p14:tracePt t="238980" x="8067675" y="5580063"/>
          <p14:tracePt t="238982" x="8135938" y="5580063"/>
          <p14:tracePt t="238984" x="8180388" y="5580063"/>
          <p14:tracePt t="238986" x="8202613" y="5580063"/>
          <p14:tracePt t="238988" x="8247063" y="5580063"/>
          <p14:tracePt t="238990" x="8293100" y="5580063"/>
          <p14:tracePt t="238992" x="8337550" y="5580063"/>
          <p14:tracePt t="238994" x="8382000" y="5580063"/>
          <p14:tracePt t="238996" x="8404225" y="5602288"/>
          <p14:tracePt t="238998" x="8426450" y="5602288"/>
          <p14:tracePt t="239000" x="8448675" y="5602288"/>
          <p14:tracePt t="239002" x="8470900" y="5626100"/>
          <p14:tracePt t="239004" x="8494713" y="5626100"/>
          <p14:tracePt t="239006" x="8539163" y="5626100"/>
          <p14:tracePt t="239010" x="8583613" y="5626100"/>
          <p14:tracePt t="239013" x="8628063" y="5648325"/>
          <p14:tracePt t="239016" x="8650288" y="5648325"/>
          <p14:tracePt t="239017" x="8674100" y="5648325"/>
          <p14:tracePt t="239020" x="8696325" y="5648325"/>
          <p14:tracePt t="239024" x="8718550" y="5648325"/>
          <p14:tracePt t="239026" x="8740775" y="5670550"/>
          <p14:tracePt t="239030" x="8763000" y="5670550"/>
          <p14:tracePt t="239032" x="8785225" y="5670550"/>
          <p14:tracePt t="239036" x="8785225" y="5692775"/>
          <p14:tracePt t="239042" x="8807450" y="5692775"/>
          <p14:tracePt t="239064" x="8829675" y="5692775"/>
          <p14:tracePt t="239072" x="8851900" y="5692775"/>
          <p14:tracePt t="239085" x="8851900" y="5715000"/>
          <p14:tracePt t="239104" x="8851900" y="5737225"/>
          <p14:tracePt t="239124" x="8851900" y="5759450"/>
          <p14:tracePt t="239138" x="8851900" y="5781675"/>
          <p14:tracePt t="239144" x="8875713" y="5781675"/>
          <p14:tracePt t="239171" x="8875713" y="5803900"/>
          <p14:tracePt t="239233" x="8897938" y="5803900"/>
          <p14:tracePt t="239249" x="8920163" y="5803900"/>
          <p14:tracePt t="239265" x="8942388" y="5803900"/>
          <p14:tracePt t="239295" x="8964613" y="5803900"/>
          <p14:tracePt t="239302" x="8986838" y="5803900"/>
          <p14:tracePt t="239310" x="9031288" y="5803900"/>
          <p14:tracePt t="239415" x="9055100" y="5803900"/>
          <p14:tracePt t="239442" x="9077325" y="5803900"/>
          <p14:tracePt t="239447" x="9099550" y="5803900"/>
          <p14:tracePt t="239455" x="9121775" y="5803900"/>
          <p14:tracePt t="239463" x="9166225" y="5803900"/>
          <p14:tracePt t="239472" x="9188450" y="5803900"/>
          <p14:tracePt t="239477" x="9210675" y="5803900"/>
          <p14:tracePt t="239490" x="9232900" y="5803900"/>
          <p14:tracePt t="239529" x="9210675" y="5803900"/>
          <p14:tracePt t="239534" x="9188450" y="5803900"/>
          <p14:tracePt t="239544" x="9144000" y="5781675"/>
          <p14:tracePt t="239556" x="9099550" y="5781675"/>
          <p14:tracePt t="239570" x="9077325" y="5781675"/>
          <p14:tracePt t="239601" x="9077325" y="5759450"/>
          <p14:tracePt t="239609" x="9055100" y="5759450"/>
          <p14:tracePt t="239633" x="9031288" y="5759450"/>
          <p14:tracePt t="239641" x="9009063" y="5759450"/>
          <p14:tracePt t="239654" x="8986838" y="5759450"/>
          <p14:tracePt t="239667" x="8964613" y="5759450"/>
          <p14:tracePt t="239686" x="8942388" y="5759450"/>
          <p14:tracePt t="239693" x="8920163" y="5737225"/>
          <p14:tracePt t="239707" x="8897938" y="5737225"/>
          <p14:tracePt t="239761" x="8897938" y="5715000"/>
          <p14:tracePt t="239775" x="8875713" y="5715000"/>
          <p14:tracePt t="239795" x="8851900" y="5715000"/>
          <p14:tracePt t="239802" x="8829675" y="5715000"/>
          <p14:tracePt t="239829" x="8807450" y="5715000"/>
          <p14:tracePt t="239857" x="8785225" y="5715000"/>
          <p14:tracePt t="239885" x="8763000" y="5715000"/>
          <p14:tracePt t="239899" x="8740775" y="5715000"/>
          <p14:tracePt t="239955" x="8740775" y="5737225"/>
          <p14:tracePt t="240309" x="8718550" y="5737225"/>
          <p14:tracePt t="240315" x="8696325" y="5737225"/>
          <p14:tracePt t="240329" x="8674100" y="5737225"/>
          <p14:tracePt t="240335" x="8650288" y="5737225"/>
          <p14:tracePt t="240341" x="8628063" y="5737225"/>
          <p14:tracePt t="240347" x="8605838" y="5737225"/>
          <p14:tracePt t="240355" x="8583613" y="5737225"/>
          <p14:tracePt t="240361" x="8561388" y="5737225"/>
          <p14:tracePt t="240365" x="8539163" y="5737225"/>
          <p14:tracePt t="240371" x="8516938" y="5737225"/>
          <p14:tracePt t="240376" x="8494713" y="5737225"/>
          <p14:tracePt t="240384" x="8448675" y="5737225"/>
          <p14:tracePt t="240391" x="8426450" y="5737225"/>
          <p14:tracePt t="240395" x="8382000" y="5715000"/>
          <p14:tracePt t="240405" x="8337550" y="5715000"/>
          <p14:tracePt t="240411" x="8293100" y="5692775"/>
          <p14:tracePt t="240416" x="8247063" y="5692775"/>
          <p14:tracePt t="240424" x="8158163" y="5692775"/>
          <p14:tracePt t="240428" x="8135938" y="5670550"/>
          <p14:tracePt t="240434" x="8067675" y="5670550"/>
          <p14:tracePt t="240439" x="8023225" y="5648325"/>
          <p14:tracePt t="240444" x="7978775" y="5626100"/>
          <p14:tracePt t="240449" x="7912100" y="5626100"/>
          <p14:tracePt t="240454" x="7843838" y="5626100"/>
          <p14:tracePt t="240460" x="7777163" y="5602288"/>
          <p14:tracePt t="240465" x="7754938" y="5602288"/>
          <p14:tracePt t="240472" x="7686675" y="5580063"/>
          <p14:tracePt t="240478" x="7620000" y="5557838"/>
          <p14:tracePt t="240490" x="7553325" y="5557838"/>
          <p14:tracePt t="240500" x="7485063" y="5535613"/>
          <p14:tracePt t="240505" x="7462838" y="5535613"/>
          <p14:tracePt t="240509" x="7418388" y="5513388"/>
          <p14:tracePt t="240516" x="7396163" y="5513388"/>
          <p14:tracePt t="240527" x="7327900" y="5513388"/>
          <p14:tracePt t="240536" x="7305675" y="5491163"/>
          <p14:tracePt t="240544" x="7283450" y="5491163"/>
          <p14:tracePt t="240557" x="7261225" y="5491163"/>
          <p14:tracePt t="240566" x="7239000" y="5491163"/>
          <p14:tracePt t="240619" x="7216775" y="5491163"/>
          <p14:tracePt t="241113" x="7216775" y="5468938"/>
          <p14:tracePt t="241125" x="7194550" y="5468938"/>
          <p14:tracePt t="241131" x="7059613" y="5422900"/>
          <p14:tracePt t="241135" x="6992938" y="5400675"/>
          <p14:tracePt t="241140" x="6723063" y="5356225"/>
          <p14:tracePt t="241144" x="6589713" y="5311775"/>
          <p14:tracePt t="241149" x="6432550" y="5311775"/>
          <p14:tracePt t="241153" x="6253163" y="5267325"/>
          <p14:tracePt t="241158" x="5961063" y="5199063"/>
          <p14:tracePt t="241162" x="5781675" y="5199063"/>
          <p14:tracePt t="241166" x="5692775" y="5176838"/>
          <p14:tracePt t="241170" x="5356225" y="5110163"/>
          <p14:tracePt t="241173" x="5267325" y="5087938"/>
          <p14:tracePt t="241177" x="5065713" y="5019675"/>
          <p14:tracePt t="241181" x="4864100" y="4997450"/>
          <p14:tracePt t="241187" x="4572000" y="4930775"/>
          <p14:tracePt t="241191" x="4392613" y="4864100"/>
          <p14:tracePt t="241195" x="4235450" y="4840288"/>
          <p14:tracePt t="241198" x="4078288" y="4795838"/>
          <p14:tracePt t="241200" x="4033838" y="4795838"/>
          <p14:tracePt t="241202" x="3967163" y="4773613"/>
          <p14:tracePt t="241204" x="3898900" y="4751388"/>
          <p14:tracePt t="241206" x="3832225" y="4729163"/>
          <p14:tracePt t="241208" x="3810000" y="4729163"/>
          <p14:tracePt t="241210" x="3765550" y="4729163"/>
          <p14:tracePt t="241211" x="3721100" y="4706938"/>
          <p14:tracePt t="241213" x="3675063" y="4684713"/>
          <p14:tracePt t="241215" x="3630613" y="4660900"/>
          <p14:tracePt t="241217" x="3608388" y="4660900"/>
          <p14:tracePt t="241219" x="3586163" y="4660900"/>
          <p14:tracePt t="241222" x="3563938" y="4638675"/>
          <p14:tracePt t="241226" x="3495675" y="4638675"/>
          <p14:tracePt t="241229" x="3495675" y="4616450"/>
          <p14:tracePt t="241232" x="3473450" y="4594225"/>
          <p14:tracePt t="241236" x="3451225" y="4594225"/>
          <p14:tracePt t="241241" x="3429000" y="4572000"/>
          <p14:tracePt t="241245" x="3406775" y="4572000"/>
          <p14:tracePt t="241253" x="3406775" y="4549775"/>
          <p14:tracePt t="241283" x="3384550" y="4527550"/>
          <p14:tracePt t="241295" x="3384550" y="4505325"/>
          <p14:tracePt t="241321" x="3362325" y="4505325"/>
          <p14:tracePt t="241336" x="3340100" y="4505325"/>
          <p14:tracePt t="241339" x="3316288" y="4505325"/>
          <p14:tracePt t="241345" x="3294063" y="4505325"/>
          <p14:tracePt t="241351" x="3271838" y="4505325"/>
          <p14:tracePt t="241357" x="3249613" y="4505325"/>
          <p14:tracePt t="241361" x="3249613" y="4527550"/>
          <p14:tracePt t="241363" x="3227388" y="4527550"/>
          <p14:tracePt t="241365" x="3205163" y="4527550"/>
          <p14:tracePt t="241369" x="3182938" y="4527550"/>
          <p14:tracePt t="241375" x="3136900" y="4549775"/>
          <p14:tracePt t="241381" x="3114675" y="4549775"/>
          <p14:tracePt t="241385" x="3092450" y="4572000"/>
          <p14:tracePt t="241389" x="3070225" y="4572000"/>
          <p14:tracePt t="241391" x="3048000" y="4572000"/>
          <p14:tracePt t="241395" x="3025775" y="4594225"/>
          <p14:tracePt t="241397" x="3003550" y="4616450"/>
          <p14:tracePt t="241401" x="2981325" y="4616450"/>
          <p14:tracePt t="241403" x="2959100" y="4616450"/>
          <p14:tracePt t="241407" x="2935288" y="4638675"/>
          <p14:tracePt t="241411" x="2913063" y="4638675"/>
          <p14:tracePt t="241413" x="2890838" y="4660900"/>
          <p14:tracePt t="241415" x="2868613" y="4660900"/>
          <p14:tracePt t="241420" x="2846388" y="4660900"/>
          <p14:tracePt t="241421" x="2824163" y="4684713"/>
          <p14:tracePt t="241423" x="2801938" y="4684713"/>
          <p14:tracePt t="241429" x="2779713" y="4684713"/>
          <p14:tracePt t="241431" x="2755900" y="4684713"/>
          <p14:tracePt t="241433" x="2733675" y="4706938"/>
          <p14:tracePt t="241437" x="2711450" y="4706938"/>
          <p14:tracePt t="241441" x="2667000" y="4706938"/>
          <p14:tracePt t="241447" x="2644775" y="4729163"/>
          <p14:tracePt t="241452" x="2622550" y="4729163"/>
          <p14:tracePt t="241457" x="2600325" y="4729163"/>
          <p14:tracePt t="241459" x="2578100" y="4751388"/>
          <p14:tracePt t="241463" x="2554288" y="4751388"/>
          <p14:tracePt t="241467" x="2554288" y="4773613"/>
          <p14:tracePt t="241469" x="2532063" y="4773613"/>
          <p14:tracePt t="241477" x="2509838" y="4773613"/>
          <p14:tracePt t="241479" x="2487613" y="4773613"/>
          <p14:tracePt t="241487" x="2465388" y="4773613"/>
          <p14:tracePt t="241493" x="2443163" y="4795838"/>
          <p14:tracePt t="241500" x="2420938" y="4795838"/>
          <p14:tracePt t="241503" x="2398713" y="4795838"/>
          <p14:tracePt t="241513" x="2374900" y="4795838"/>
          <p14:tracePt t="241519" x="2374900" y="4818063"/>
          <p14:tracePt t="241525" x="2352675" y="4818063"/>
          <p14:tracePt t="241539" x="2330450" y="4818063"/>
          <p14:tracePt t="241553" x="2308225" y="4818063"/>
          <p14:tracePt t="241567" x="2308225" y="4840288"/>
          <p14:tracePt t="241573" x="2286000" y="4840288"/>
          <p14:tracePt t="241587" x="2263775" y="4840288"/>
          <p14:tracePt t="241595" x="2263775" y="4864100"/>
          <p14:tracePt t="241601" x="2241550" y="4864100"/>
          <p14:tracePt t="241609" x="2219325" y="4864100"/>
          <p14:tracePt t="241623" x="2197100" y="4864100"/>
          <p14:tracePt t="241638" x="2197100" y="4886325"/>
          <p14:tracePt t="241644" x="2173288" y="4886325"/>
          <p14:tracePt t="241667" x="2151063" y="4886325"/>
          <p14:tracePt t="241680" x="2128838" y="4908550"/>
          <p14:tracePt t="241791" x="2151063" y="4930775"/>
          <p14:tracePt t="241805" x="2173288" y="4953000"/>
          <p14:tracePt t="241811" x="2219325" y="4953000"/>
          <p14:tracePt t="241819" x="2241550" y="4975225"/>
          <p14:tracePt t="241823" x="2263775" y="4975225"/>
          <p14:tracePt t="241828" x="2308225" y="4975225"/>
          <p14:tracePt t="241832" x="2352675" y="4975225"/>
          <p14:tracePt t="241841" x="2398713" y="4975225"/>
          <p14:tracePt t="241844" x="2420938" y="4997450"/>
          <p14:tracePt t="241848" x="2465388" y="4997450"/>
          <p14:tracePt t="241854" x="2509838" y="4997450"/>
          <p14:tracePt t="241858" x="2532063" y="4997450"/>
          <p14:tracePt t="241866" x="2554288" y="5019675"/>
          <p14:tracePt t="241871" x="2600325" y="5019675"/>
          <p14:tracePt t="241876" x="2644775" y="5019675"/>
          <p14:tracePt t="241882" x="2711450" y="5041900"/>
          <p14:tracePt t="241889" x="2755900" y="5041900"/>
          <p14:tracePt t="241893" x="2824163" y="5041900"/>
          <p14:tracePt t="241896" x="2846388" y="5041900"/>
          <p14:tracePt t="241900" x="2868613" y="5041900"/>
          <p14:tracePt t="241907" x="2981325" y="5065713"/>
          <p14:tracePt t="241912" x="3048000" y="5087938"/>
          <p14:tracePt t="241915" x="3070225" y="5087938"/>
          <p14:tracePt t="241919" x="3114675" y="5087938"/>
          <p14:tracePt t="241923" x="3160713" y="5087938"/>
          <p14:tracePt t="241927" x="3249613" y="5087938"/>
          <p14:tracePt t="241930" x="3294063" y="5110163"/>
          <p14:tracePt t="241933" x="3340100" y="5110163"/>
          <p14:tracePt t="241935" x="3362325" y="5110163"/>
          <p14:tracePt t="241938" x="3406775" y="5110163"/>
          <p14:tracePt t="241940" x="3429000" y="5110163"/>
          <p14:tracePt t="241942" x="3451225" y="5110163"/>
          <p14:tracePt t="241944" x="3473450" y="5132388"/>
          <p14:tracePt t="241946" x="3517900" y="5132388"/>
          <p14:tracePt t="241948" x="3541713" y="5132388"/>
          <p14:tracePt t="241950" x="3563938" y="5132388"/>
          <p14:tracePt t="241953" x="3608388" y="5132388"/>
          <p14:tracePt t="241955" x="3652838" y="5132388"/>
          <p14:tracePt t="241957" x="3675063" y="5132388"/>
          <p14:tracePt t="241959" x="3697288" y="5132388"/>
          <p14:tracePt t="241961" x="3721100" y="5132388"/>
          <p14:tracePt t="241963" x="3743325" y="5132388"/>
          <p14:tracePt t="241966" x="3765550" y="5132388"/>
          <p14:tracePt t="241968" x="3787775" y="5132388"/>
          <p14:tracePt t="241970" x="3810000" y="5154613"/>
          <p14:tracePt t="241972" x="3832225" y="5154613"/>
          <p14:tracePt t="241974" x="3854450" y="5154613"/>
          <p14:tracePt t="241976" x="3876675" y="5154613"/>
          <p14:tracePt t="241977" x="3898900" y="5154613"/>
          <p14:tracePt t="241979" x="3922713" y="5154613"/>
          <p14:tracePt t="241981" x="3944938" y="5154613"/>
          <p14:tracePt t="241986" x="3989388" y="5154613"/>
          <p14:tracePt t="241990" x="4033838" y="5154613"/>
          <p14:tracePt t="241994" x="4078288" y="5154613"/>
          <p14:tracePt t="241998" x="4102100" y="5154613"/>
          <p14:tracePt t="242003" x="4146550" y="5154613"/>
          <p14:tracePt t="242005" x="4191000" y="5154613"/>
          <p14:tracePt t="242008" x="4213225" y="5154613"/>
          <p14:tracePt t="242010" x="4235450" y="5154613"/>
          <p14:tracePt t="242012" x="4257675" y="5154613"/>
          <p14:tracePt t="242014" x="4279900" y="5154613"/>
          <p14:tracePt t="242016" x="4303713" y="5154613"/>
          <p14:tracePt t="242020" x="4348163" y="5154613"/>
          <p14:tracePt t="242022" x="4370388" y="5154613"/>
          <p14:tracePt t="242024" x="4392613" y="5154613"/>
          <p14:tracePt t="242028" x="4414838" y="5154613"/>
          <p14:tracePt t="242030" x="4437063" y="5154613"/>
          <p14:tracePt t="242032" x="4459288" y="5154613"/>
          <p14:tracePt t="242037" x="4483100" y="5154613"/>
          <p14:tracePt t="242039" x="4527550" y="5154613"/>
          <p14:tracePt t="242042" x="4549775" y="5154613"/>
          <p14:tracePt t="242044" x="4572000" y="5154613"/>
          <p14:tracePt t="242046" x="4594225" y="5154613"/>
          <p14:tracePt t="242048" x="4616450" y="5132388"/>
          <p14:tracePt t="242052" x="4638675" y="5132388"/>
          <p14:tracePt t="242056" x="4684713" y="5110163"/>
          <p14:tracePt t="242062" x="4706938" y="5110163"/>
          <p14:tracePt t="242066" x="4729163" y="5110163"/>
          <p14:tracePt t="242071" x="4773613" y="5087938"/>
          <p14:tracePt t="242078" x="4795838" y="5087938"/>
          <p14:tracePt t="242085" x="4818063" y="5087938"/>
          <p14:tracePt t="242088" x="4840288" y="5087938"/>
          <p14:tracePt t="242094" x="4840288" y="5065713"/>
          <p14:tracePt t="242103" x="4864100" y="5065713"/>
          <p14:tracePt t="242114" x="4886325" y="5065713"/>
          <p14:tracePt t="242122" x="4886325" y="5041900"/>
          <p14:tracePt t="242129" x="4908550" y="5041900"/>
          <p14:tracePt t="242137" x="4908550" y="5019675"/>
          <p14:tracePt t="242141" x="4930775" y="5019675"/>
          <p14:tracePt t="242149" x="4930775" y="4997450"/>
          <p14:tracePt t="242161" x="4930775" y="4975225"/>
          <p14:tracePt t="242170" x="4930775" y="4953000"/>
          <p14:tracePt t="242184" x="4930775" y="4930775"/>
          <p14:tracePt t="242190" x="4930775" y="4908550"/>
          <p14:tracePt t="242199" x="4930775" y="4886325"/>
          <p14:tracePt t="242209" x="4930775" y="4864100"/>
          <p14:tracePt t="242212" x="4908550" y="4840288"/>
          <p14:tracePt t="242219" x="4886325" y="4818063"/>
          <p14:tracePt t="242226" x="4840288" y="4795838"/>
          <p14:tracePt t="242232" x="4795838" y="4751388"/>
          <p14:tracePt t="242235" x="4773613" y="4751388"/>
          <p14:tracePt t="242239" x="4751388" y="4751388"/>
          <p14:tracePt t="242242" x="4706938" y="4729163"/>
          <p14:tracePt t="242246" x="4638675" y="4729163"/>
          <p14:tracePt t="242256" x="4527550" y="4684713"/>
          <p14:tracePt t="242264" x="4414838" y="4684713"/>
          <p14:tracePt t="242269" x="4370388" y="4684713"/>
          <p14:tracePt t="242272" x="4325938" y="4660900"/>
          <p14:tracePt t="242276" x="4235450" y="4660900"/>
          <p14:tracePt t="242280" x="4168775" y="4638675"/>
          <p14:tracePt t="242284" x="4102100" y="4638675"/>
          <p14:tracePt t="242288" x="4056063" y="4638675"/>
          <p14:tracePt t="242292" x="3967163" y="4638675"/>
          <p14:tracePt t="242296" x="3922713" y="4638675"/>
          <p14:tracePt t="242300" x="3876675" y="4638675"/>
          <p14:tracePt t="242304" x="3787775" y="4638675"/>
          <p14:tracePt t="242307" x="3743325" y="4616450"/>
          <p14:tracePt t="242310" x="3675063" y="4616450"/>
          <p14:tracePt t="242316" x="3608388" y="4616450"/>
          <p14:tracePt t="242319" x="3541713" y="4594225"/>
          <p14:tracePt t="242324" x="3429000" y="4594225"/>
          <p14:tracePt t="242328" x="3384550" y="4572000"/>
          <p14:tracePt t="242333" x="3316288" y="4572000"/>
          <p14:tracePt t="242337" x="3249613" y="4572000"/>
          <p14:tracePt t="242340" x="3182938" y="4572000"/>
          <p14:tracePt t="242344" x="3114675" y="4572000"/>
          <p14:tracePt t="242348" x="3092450" y="4572000"/>
          <p14:tracePt t="242352" x="3048000" y="4572000"/>
          <p14:tracePt t="242356" x="2981325" y="4572000"/>
          <p14:tracePt t="242360" x="2935288" y="4549775"/>
          <p14:tracePt t="242364" x="2913063" y="4549775"/>
          <p14:tracePt t="242369" x="2868613" y="4549775"/>
          <p14:tracePt t="242372" x="2846388" y="4549775"/>
          <p14:tracePt t="242378" x="2801938" y="4549775"/>
          <p14:tracePt t="242383" x="2755900" y="4549775"/>
          <p14:tracePt t="242392" x="2711450" y="4549775"/>
          <p14:tracePt t="242397" x="2689225" y="4549775"/>
          <p14:tracePt t="242402" x="2667000" y="4549775"/>
          <p14:tracePt t="242412" x="2644775" y="4549775"/>
          <p14:tracePt t="242418" x="2622550" y="4549775"/>
          <p14:tracePt t="242422" x="2600325" y="4549775"/>
          <p14:tracePt t="242428" x="2578100" y="4549775"/>
          <p14:tracePt t="242435" x="2554288" y="4549775"/>
          <p14:tracePt t="242442" x="2509838" y="4549775"/>
          <p14:tracePt t="242448" x="2487613" y="4549775"/>
          <p14:tracePt t="242454" x="2465388" y="4572000"/>
          <p14:tracePt t="242456" x="2443163" y="4572000"/>
          <p14:tracePt t="242460" x="2420938" y="4572000"/>
          <p14:tracePt t="242464" x="2398713" y="4572000"/>
          <p14:tracePt t="242470" x="2374900" y="4572000"/>
          <p14:tracePt t="242474" x="2352675" y="4594225"/>
          <p14:tracePt t="242478" x="2330450" y="4594225"/>
          <p14:tracePt t="242480" x="2330450" y="4616450"/>
          <p14:tracePt t="242486" x="2308225" y="4616450"/>
          <p14:tracePt t="242490" x="2286000" y="4616450"/>
          <p14:tracePt t="242494" x="2286000" y="4638675"/>
          <p14:tracePt t="242502" x="2263775" y="4638675"/>
          <p14:tracePt t="242506" x="2241550" y="4638675"/>
          <p14:tracePt t="242514" x="2219325" y="4660900"/>
          <p14:tracePt t="242525" x="2197100" y="4660900"/>
          <p14:tracePt t="242539" x="2173288" y="4684713"/>
          <p14:tracePt t="242559" x="2151063" y="4706938"/>
          <p14:tracePt t="242579" x="2128838" y="4729163"/>
          <p14:tracePt t="242595" x="2128838" y="4751388"/>
          <p14:tracePt t="242609" x="2128838" y="4773613"/>
          <p14:tracePt t="242617" x="2128838" y="4795838"/>
          <p14:tracePt t="242632" x="2128838" y="4818063"/>
          <p14:tracePt t="242646" x="2128838" y="4840288"/>
          <p14:tracePt t="242659" x="2128838" y="4864100"/>
          <p14:tracePt t="242663" x="2128838" y="4886325"/>
          <p14:tracePt t="242666" x="2151063" y="4908550"/>
          <p14:tracePt t="242672" x="2197100" y="4930775"/>
          <p14:tracePt t="242676" x="2219325" y="4930775"/>
          <p14:tracePt t="242680" x="2219325" y="4953000"/>
          <p14:tracePt t="242683" x="2241550" y="4975225"/>
          <p14:tracePt t="242688" x="2263775" y="4975225"/>
          <p14:tracePt t="242691" x="2286000" y="4997450"/>
          <p14:tracePt t="242693" x="2308225" y="4997450"/>
          <p14:tracePt t="242695" x="2330450" y="4997450"/>
          <p14:tracePt t="242698" x="2352675" y="4997450"/>
          <p14:tracePt t="242704" x="2420938" y="4997450"/>
          <p14:tracePt t="242707" x="2443163" y="5019675"/>
          <p14:tracePt t="242709" x="2465388" y="5019675"/>
          <p14:tracePt t="242711" x="2487613" y="5019675"/>
          <p14:tracePt t="242714" x="2509838" y="5019675"/>
          <p14:tracePt t="242718" x="2554288" y="5041900"/>
          <p14:tracePt t="242722" x="2600325" y="5041900"/>
          <p14:tracePt t="242724" x="2622550" y="5065713"/>
          <p14:tracePt t="242727" x="2667000" y="5065713"/>
          <p14:tracePt t="242730" x="2711450" y="5065713"/>
          <p14:tracePt t="242736" x="2779713" y="5065713"/>
          <p14:tracePt t="242740" x="2824163" y="5065713"/>
          <p14:tracePt t="242742" x="2868613" y="5087938"/>
          <p14:tracePt t="242744" x="2890838" y="5087938"/>
          <p14:tracePt t="242746" x="2913063" y="5087938"/>
          <p14:tracePt t="242748" x="2959100" y="5110163"/>
          <p14:tracePt t="242751" x="3003550" y="5110163"/>
          <p14:tracePt t="242753" x="3048000" y="5110163"/>
          <p14:tracePt t="242756" x="3092450" y="5110163"/>
          <p14:tracePt t="242757" x="3114675" y="5110163"/>
          <p14:tracePt t="242759" x="3136900" y="5110163"/>
          <p14:tracePt t="242762" x="3182938" y="5110163"/>
          <p14:tracePt t="242764" x="3227388" y="5110163"/>
          <p14:tracePt t="242766" x="3249613" y="5110163"/>
          <p14:tracePt t="242770" x="3316288" y="5110163"/>
          <p14:tracePt t="242772" x="3362325" y="5110163"/>
          <p14:tracePt t="242774" x="3384550" y="5110163"/>
          <p14:tracePt t="242776" x="3406775" y="5110163"/>
          <p14:tracePt t="242779" x="3495675" y="5110163"/>
          <p14:tracePt t="242781" x="3541713" y="5110163"/>
          <p14:tracePt t="242784" x="3563938" y="5110163"/>
          <p14:tracePt t="242786" x="3608388" y="5110163"/>
          <p14:tracePt t="242788" x="3652838" y="5110163"/>
          <p14:tracePt t="242790" x="3675063" y="5110163"/>
          <p14:tracePt t="242792" x="3721100" y="5110163"/>
          <p14:tracePt t="242801" x="3876675" y="5110163"/>
          <p14:tracePt t="242803" x="3967163" y="5110163"/>
          <p14:tracePt t="242805" x="3989388" y="5110163"/>
          <p14:tracePt t="242808" x="4033838" y="5110163"/>
          <p14:tracePt t="242810" x="4078288" y="5110163"/>
          <p14:tracePt t="242812" x="4102100" y="5110163"/>
          <p14:tracePt t="242814" x="4124325" y="5110163"/>
          <p14:tracePt t="242817" x="4191000" y="5110163"/>
          <p14:tracePt t="242819" x="4213225" y="5110163"/>
          <p14:tracePt t="242822" x="4235450" y="5110163"/>
          <p14:tracePt t="242824" x="4279900" y="5110163"/>
          <p14:tracePt t="242828" x="4303713" y="5110163"/>
          <p14:tracePt t="242832" x="4348163" y="5110163"/>
          <p14:tracePt t="242837" x="4370388" y="5110163"/>
          <p14:tracePt t="242841" x="4414838" y="5110163"/>
          <p14:tracePt t="242844" x="4437063" y="5110163"/>
          <p14:tracePt t="242848" x="4459288" y="5110163"/>
          <p14:tracePt t="242854" x="4483100" y="5110163"/>
          <p14:tracePt t="242856" x="4505325" y="5087938"/>
          <p14:tracePt t="242866" x="4527550" y="5087938"/>
          <p14:tracePt t="242876" x="4527550" y="5065713"/>
          <p14:tracePt t="242888" x="4549775" y="5065713"/>
          <p14:tracePt t="242901" x="4572000" y="5065713"/>
          <p14:tracePt t="242908" x="4594225" y="5065713"/>
          <p14:tracePt t="242914" x="4594225" y="5041900"/>
          <p14:tracePt t="242922" x="4616450" y="5041900"/>
          <p14:tracePt t="242935" x="4638675" y="5019675"/>
          <p14:tracePt t="242942" x="4660900" y="5019675"/>
          <p14:tracePt t="242944" x="4684713" y="5019675"/>
          <p14:tracePt t="242954" x="4706938" y="5019675"/>
          <p14:tracePt t="242960" x="4729163" y="4997450"/>
          <p14:tracePt t="242968" x="4729163" y="4975225"/>
          <p14:tracePt t="242974" x="4751388" y="4975225"/>
          <p14:tracePt t="242988" x="4773613" y="4975225"/>
          <p14:tracePt t="243003" x="4795838" y="4975225"/>
          <p14:tracePt t="243017" x="4795838" y="4953000"/>
          <p14:tracePt t="243045" x="4818063" y="4930775"/>
          <p14:tracePt t="243065" x="4818063" y="4908550"/>
          <p14:tracePt t="243073" x="4818063" y="4886325"/>
          <p14:tracePt t="243086" x="4818063" y="4864100"/>
          <p14:tracePt t="243103" x="4818063" y="4840288"/>
          <p14:tracePt t="243115" x="4818063" y="4818063"/>
          <p14:tracePt t="243120" x="4818063" y="4795838"/>
          <p14:tracePt t="243129" x="4818063" y="4773613"/>
          <p14:tracePt t="243132" x="4818063" y="4751388"/>
          <p14:tracePt t="243142" x="4773613" y="4729163"/>
          <p14:tracePt t="243144" x="4773613" y="4706938"/>
          <p14:tracePt t="243147" x="4751388" y="4706938"/>
          <p14:tracePt t="243154" x="4751388" y="4684713"/>
          <p14:tracePt t="243160" x="4729163" y="4660900"/>
          <p14:tracePt t="243164" x="4684713" y="4638675"/>
          <p14:tracePt t="243176" x="4660900" y="4616450"/>
          <p14:tracePt t="243185" x="4638675" y="4616450"/>
          <p14:tracePt t="243190" x="4616450" y="4594225"/>
          <p14:tracePt t="243202" x="4594225" y="4594225"/>
          <p14:tracePt t="243205" x="4572000" y="4572000"/>
          <p14:tracePt t="243208" x="4549775" y="4572000"/>
          <p14:tracePt t="243214" x="4527550" y="4572000"/>
          <p14:tracePt t="243218" x="4505325" y="4572000"/>
          <p14:tracePt t="243221" x="4483100" y="4572000"/>
          <p14:tracePt t="243224" x="4483100" y="4549775"/>
          <p14:tracePt t="243226" x="4459288" y="4549775"/>
          <p14:tracePt t="243230" x="4459288" y="4527550"/>
          <p14:tracePt t="243232" x="4437063" y="4527550"/>
          <p14:tracePt t="243236" x="4414838" y="4527550"/>
          <p14:tracePt t="243238" x="4392613" y="4527550"/>
          <p14:tracePt t="243243" x="4348163" y="4505325"/>
          <p14:tracePt t="243251" x="4325938" y="4505325"/>
          <p14:tracePt t="243255" x="4303713" y="4483100"/>
          <p14:tracePt t="243259" x="4279900" y="4483100"/>
          <p14:tracePt t="243263" x="4257675" y="4459288"/>
          <p14:tracePt t="243265" x="4235450" y="4459288"/>
          <p14:tracePt t="243271" x="4191000" y="4459288"/>
          <p14:tracePt t="243275" x="4191000" y="4437063"/>
          <p14:tracePt t="243277" x="4168775" y="4437063"/>
          <p14:tracePt t="243281" x="4146550" y="4437063"/>
          <p14:tracePt t="243286" x="4124325" y="4437063"/>
          <p14:tracePt t="243289" x="4102100" y="4437063"/>
          <p14:tracePt t="243291" x="4078288" y="4437063"/>
          <p14:tracePt t="243295" x="4078288" y="4414838"/>
          <p14:tracePt t="243297" x="4056063" y="4414838"/>
          <p14:tracePt t="243301" x="4033838" y="4414838"/>
          <p14:tracePt t="243303" x="4011613" y="4414838"/>
          <p14:tracePt t="243307" x="3989388" y="4414838"/>
          <p14:tracePt t="243309" x="3967163" y="4414838"/>
          <p14:tracePt t="243311" x="3944938" y="4414838"/>
          <p14:tracePt t="243315" x="3944938" y="4392613"/>
          <p14:tracePt t="243318" x="3922713" y="4392613"/>
          <p14:tracePt t="243320" x="3898900" y="4392613"/>
          <p14:tracePt t="243323" x="3876675" y="4392613"/>
          <p14:tracePt t="243325" x="3854450" y="4392613"/>
          <p14:tracePt t="243329" x="3832225" y="4392613"/>
          <p14:tracePt t="243331" x="3810000" y="4392613"/>
          <p14:tracePt t="243336" x="3787775" y="4392613"/>
          <p14:tracePt t="243337" x="3765550" y="4392613"/>
          <p14:tracePt t="243341" x="3743325" y="4392613"/>
          <p14:tracePt t="243345" x="3721100" y="4392613"/>
          <p14:tracePt t="243347" x="3697288" y="4392613"/>
          <p14:tracePt t="243352" x="3675063" y="4392613"/>
          <p14:tracePt t="243355" x="3652838" y="4392613"/>
          <p14:tracePt t="243361" x="3630613" y="4392613"/>
          <p14:tracePt t="243365" x="3608388" y="4392613"/>
          <p14:tracePt t="243372" x="3586163" y="4392613"/>
          <p14:tracePt t="243375" x="3563938" y="4392613"/>
          <p14:tracePt t="243377" x="3541713" y="4392613"/>
          <p14:tracePt t="243385" x="3517900" y="4392613"/>
          <p14:tracePt t="243394" x="3495675" y="4392613"/>
          <p14:tracePt t="243408" x="3473450" y="4392613"/>
          <p14:tracePt t="243422" x="3451225" y="4392613"/>
          <p14:tracePt t="243469" x="3429000" y="4392613"/>
          <p14:tracePt t="243483" x="3429000" y="4414838"/>
          <p14:tracePt t="243489" x="3406775" y="4414838"/>
          <p14:tracePt t="243511" x="3384550" y="4414838"/>
          <p14:tracePt t="243525" x="3384550" y="4437063"/>
          <p14:tracePt t="243553" x="3362325" y="4437063"/>
          <p14:tracePt t="243941" x="3384550" y="4437063"/>
          <p14:tracePt t="243963" x="3384550" y="4414838"/>
          <p14:tracePt t="243973" x="3406775" y="4414838"/>
          <p14:tracePt t="244010" x="3429000" y="4414838"/>
          <p14:tracePt t="244022" x="3429000" y="4392613"/>
          <p14:tracePt t="244042" x="3451225" y="4370388"/>
          <p14:tracePt t="244056" x="3473450" y="4370388"/>
          <p14:tracePt t="244082" x="3495675" y="4370388"/>
          <p14:tracePt t="244096" x="3495675" y="4348163"/>
          <p14:tracePt t="244114" x="3517900" y="4348163"/>
          <p14:tracePt t="244136" x="3517900" y="4325938"/>
          <p14:tracePt t="244345" x="3495675" y="4348163"/>
          <p14:tracePt t="244373" x="3495675" y="4370388"/>
          <p14:tracePt t="244383" x="3473450" y="4370388"/>
          <p14:tracePt t="244388" x="3473450" y="4392613"/>
          <p14:tracePt t="244393" x="3451225" y="4392613"/>
          <p14:tracePt t="244417" x="3429000" y="4414838"/>
          <p14:tracePt t="245147" x="3451225" y="4414838"/>
          <p14:tracePt t="245176" x="3473450" y="4414838"/>
          <p14:tracePt t="245203" x="3473450" y="4392613"/>
          <p14:tracePt t="245217" x="3495675" y="4392613"/>
          <p14:tracePt t="245231" x="3495675" y="4370388"/>
          <p14:tracePt t="245261" x="3517900" y="4370388"/>
          <p14:tracePt t="245291" x="3517900" y="4348163"/>
          <p14:tracePt t="245347" x="3541713" y="4348163"/>
          <p14:tracePt t="245405" x="3563938" y="4348163"/>
          <p14:tracePt t="245678" x="3541713" y="4348163"/>
          <p14:tracePt t="245688" x="3541713" y="4392613"/>
          <p14:tracePt t="245693" x="3541713" y="4414838"/>
          <p14:tracePt t="245701" x="3541713" y="4437063"/>
          <p14:tracePt t="245708" x="3541713" y="4459288"/>
          <p14:tracePt t="245722" x="3541713" y="4483100"/>
          <p14:tracePt t="245725" x="3541713" y="4505325"/>
          <p14:tracePt t="245728" x="3517900" y="4505325"/>
          <p14:tracePt t="245737" x="3517900" y="4527550"/>
          <p14:tracePt t="245750" x="3517900" y="4549775"/>
          <p14:tracePt t="245763" x="3517900" y="4572000"/>
          <p14:tracePt t="245775" x="3495675" y="4594225"/>
          <p14:tracePt t="245789" x="3495675" y="4616450"/>
          <p14:tracePt t="245809" x="3495675" y="4638675"/>
          <p14:tracePt t="245829" x="3495675" y="4660900"/>
          <p14:tracePt t="245836" x="3495675" y="4684713"/>
          <p14:tracePt t="245851" x="3473450" y="4684713"/>
          <p14:tracePt t="245861" x="3473450" y="4706938"/>
          <p14:tracePt t="245883" x="3473450" y="4729163"/>
          <p14:tracePt t="245889" x="3451225" y="4729163"/>
          <p14:tracePt t="245903" x="3451225" y="4751388"/>
          <p14:tracePt t="245911" x="3451225" y="4773613"/>
          <p14:tracePt t="245925" x="3451225" y="4795838"/>
          <p14:tracePt t="245945" x="3429000" y="4818063"/>
          <p14:tracePt t="245959" x="3429000" y="4840288"/>
          <p14:tracePt t="245966" x="3429000" y="4864100"/>
          <p14:tracePt t="245987" x="3406775" y="4864100"/>
          <p14:tracePt t="246004" x="3406775" y="4886325"/>
          <p14:tracePt t="246032" x="3384550" y="4886325"/>
          <p14:tracePt t="246042" x="3340100" y="4886325"/>
          <p14:tracePt t="246049" x="3316288" y="4886325"/>
          <p14:tracePt t="246058" x="3249613" y="4886325"/>
          <p14:tracePt t="246062" x="3205163" y="4864100"/>
          <p14:tracePt t="246066" x="3182938" y="4864100"/>
          <p14:tracePt t="246071" x="3092450" y="4840288"/>
          <p14:tracePt t="246076" x="3025775" y="4840288"/>
          <p14:tracePt t="246080" x="2959100" y="4840288"/>
          <p14:tracePt t="246085" x="2890838" y="4840288"/>
          <p14:tracePt t="246090" x="2824163" y="4840288"/>
          <p14:tracePt t="246094" x="2779713" y="4840288"/>
          <p14:tracePt t="246098" x="2755900" y="4840288"/>
          <p14:tracePt t="246102" x="2711450" y="4840288"/>
          <p14:tracePt t="246106" x="2689225" y="4840288"/>
          <p14:tracePt t="246110" x="2644775" y="4864100"/>
          <p14:tracePt t="246112" x="2622550" y="4886325"/>
          <p14:tracePt t="246122" x="2578100" y="4908550"/>
          <p14:tracePt t="246129" x="2554288" y="4908550"/>
          <p14:tracePt t="246139" x="2532063" y="4930775"/>
          <p14:tracePt t="246159" x="2532063" y="4953000"/>
          <p14:tracePt t="246164" x="2532063" y="4975225"/>
          <p14:tracePt t="246185" x="2554288" y="4997450"/>
          <p14:tracePt t="246195" x="2578100" y="4997450"/>
          <p14:tracePt t="246199" x="2600325" y="4997450"/>
          <p14:tracePt t="246208" x="2667000" y="4997450"/>
          <p14:tracePt t="246212" x="2711450" y="4997450"/>
          <p14:tracePt t="246217" x="2755900" y="4997450"/>
          <p14:tracePt t="246222" x="2824163" y="4975225"/>
          <p14:tracePt t="246226" x="2868613" y="4953000"/>
          <p14:tracePt t="246230" x="2959100" y="4930775"/>
          <p14:tracePt t="246234" x="2981325" y="4908550"/>
          <p14:tracePt t="246238" x="3048000" y="4886325"/>
          <p14:tracePt t="246240" x="3136900" y="4840288"/>
          <p14:tracePt t="246244" x="3205163" y="4818063"/>
          <p14:tracePt t="246248" x="3294063" y="4773613"/>
          <p14:tracePt t="246253" x="3384550" y="4751388"/>
          <p14:tracePt t="246256" x="3451225" y="4706938"/>
          <p14:tracePt t="246260" x="3495675" y="4660900"/>
          <p14:tracePt t="246264" x="3563938" y="4638675"/>
          <p14:tracePt t="246268" x="3630613" y="4616450"/>
          <p14:tracePt t="246272" x="3652838" y="4572000"/>
          <p14:tracePt t="246277" x="3697288" y="4549775"/>
          <p14:tracePt t="246281" x="3721100" y="4527550"/>
          <p14:tracePt t="246286" x="3743325" y="4483100"/>
          <p14:tracePt t="246290" x="3765550" y="4459288"/>
          <p14:tracePt t="246299" x="3765550" y="4437063"/>
          <p14:tracePt t="246311" x="3765550" y="4392613"/>
          <p14:tracePt t="246320" x="3743325" y="4392613"/>
          <p14:tracePt t="246326" x="3721100" y="4392613"/>
          <p14:tracePt t="246335" x="3608388" y="4392613"/>
          <p14:tracePt t="246343" x="3495675" y="4392613"/>
          <p14:tracePt t="246346" x="3429000" y="4392613"/>
          <p14:tracePt t="246350" x="3362325" y="4414838"/>
          <p14:tracePt t="246356" x="3205163" y="4459288"/>
          <p14:tracePt t="246360" x="3114675" y="4505325"/>
          <p14:tracePt t="246364" x="3025775" y="4527550"/>
          <p14:tracePt t="246368" x="2935288" y="4549775"/>
          <p14:tracePt t="246372" x="2846388" y="4594225"/>
          <p14:tracePt t="246378" x="2755900" y="4638675"/>
          <p14:tracePt t="246382" x="2644775" y="4706938"/>
          <p14:tracePt t="246386" x="2578100" y="4729163"/>
          <p14:tracePt t="246390" x="2532063" y="4773613"/>
          <p14:tracePt t="246394" x="2509838" y="4795838"/>
          <p14:tracePt t="246398" x="2487613" y="4818063"/>
          <p14:tracePt t="246402" x="2465388" y="4818063"/>
          <p14:tracePt t="246406" x="2443163" y="4864100"/>
          <p14:tracePt t="246415" x="2443163" y="4886325"/>
          <p14:tracePt t="246422" x="2443163" y="4908550"/>
          <p14:tracePt t="246431" x="2443163" y="4930775"/>
          <p14:tracePt t="246442" x="2487613" y="4975225"/>
          <p14:tracePt t="246446" x="2554288" y="4997450"/>
          <p14:tracePt t="246452" x="2622550" y="4997450"/>
          <p14:tracePt t="246457" x="2711450" y="5019675"/>
          <p14:tracePt t="246462" x="2846388" y="5041900"/>
          <p14:tracePt t="246467" x="2890838" y="5041900"/>
          <p14:tracePt t="246470" x="3048000" y="5065713"/>
          <p14:tracePt t="246474" x="3160713" y="5065713"/>
          <p14:tracePt t="246478" x="3316288" y="5065713"/>
          <p14:tracePt t="246481" x="3406775" y="5065713"/>
          <p14:tracePt t="246485" x="3586163" y="5065713"/>
          <p14:tracePt t="246489" x="3765550" y="5065713"/>
          <p14:tracePt t="246492" x="3944938" y="5065713"/>
          <p14:tracePt t="246498" x="4168775" y="5065713"/>
          <p14:tracePt t="246503" x="4370388" y="5065713"/>
          <p14:tracePt t="246506" x="4572000" y="5065713"/>
          <p14:tracePt t="246511" x="4706938" y="5041900"/>
          <p14:tracePt t="246514" x="4818063" y="5019675"/>
          <p14:tracePt t="246519" x="4930775" y="4997450"/>
          <p14:tracePt t="246524" x="5065713" y="4930775"/>
          <p14:tracePt t="246528" x="5132388" y="4930775"/>
          <p14:tracePt t="246532" x="5176838" y="4908550"/>
          <p14:tracePt t="246536" x="5199063" y="4864100"/>
          <p14:tracePt t="246545" x="5199063" y="4840288"/>
          <p14:tracePt t="246552" x="5199063" y="4818063"/>
          <p14:tracePt t="246558" x="5176838" y="4795838"/>
          <p14:tracePt t="246562" x="5110163" y="4773613"/>
          <p14:tracePt t="246571" x="4975225" y="4706938"/>
          <p14:tracePt t="246575" x="4864100" y="4660900"/>
          <p14:tracePt t="246579" x="4729163" y="4616450"/>
          <p14:tracePt t="246582" x="4549775" y="4572000"/>
          <p14:tracePt t="246586" x="4414838" y="4527550"/>
          <p14:tracePt t="246590" x="4124325" y="4459288"/>
          <p14:tracePt t="246594" x="3832225" y="4392613"/>
          <p14:tracePt t="246597" x="3586163" y="4348163"/>
          <p14:tracePt t="246603" x="3249613" y="4303713"/>
          <p14:tracePt t="246606" x="3160713" y="4303713"/>
          <p14:tracePt t="246610" x="2913063" y="4303713"/>
          <p14:tracePt t="246615" x="2487613" y="4279900"/>
          <p14:tracePt t="246617" x="2398713" y="4279900"/>
          <p14:tracePt t="246620" x="2263775" y="4279900"/>
          <p14:tracePt t="246625" x="1927225" y="4279900"/>
          <p14:tracePt t="246629" x="1747838" y="4279900"/>
          <p14:tracePt t="246632" x="1658938" y="4279900"/>
          <p14:tracePt t="246634" x="1568450" y="4279900"/>
          <p14:tracePt t="246635" x="1501775" y="4279900"/>
          <p14:tracePt t="246638" x="1411288" y="4279900"/>
          <p14:tracePt t="246639" x="1344613" y="4279900"/>
          <p14:tracePt t="246641" x="1277938" y="4303713"/>
          <p14:tracePt t="246643" x="1255713" y="4303713"/>
          <p14:tracePt t="246645" x="1231900" y="4325938"/>
          <p14:tracePt t="246647" x="1209675" y="4325938"/>
          <p14:tracePt t="246650" x="1187450" y="4325938"/>
          <p14:tracePt t="246652" x="1165225" y="4348163"/>
          <p14:tracePt t="246657" x="1143000" y="4348163"/>
          <p14:tracePt t="246659" x="1143000" y="4370388"/>
          <p14:tracePt t="246665" x="1143000" y="4392613"/>
          <p14:tracePt t="246671" x="1143000" y="4414838"/>
          <p14:tracePt t="246675" x="1165225" y="4414838"/>
          <p14:tracePt t="246677" x="1165225" y="4437063"/>
          <p14:tracePt t="246679" x="1187450" y="4437063"/>
          <p14:tracePt t="246681" x="1209675" y="4459288"/>
          <p14:tracePt t="246684" x="1255713" y="4483100"/>
          <p14:tracePt t="246686" x="1277938" y="4483100"/>
          <p14:tracePt t="246687" x="1322388" y="4505325"/>
          <p14:tracePt t="246689" x="1366838" y="4527550"/>
          <p14:tracePt t="246691" x="1411288" y="4549775"/>
          <p14:tracePt t="246693" x="1479550" y="4549775"/>
          <p14:tracePt t="246695" x="1524000" y="4572000"/>
          <p14:tracePt t="246697" x="1568450" y="4594225"/>
          <p14:tracePt t="246700" x="1658938" y="4616450"/>
          <p14:tracePt t="246702" x="1725613" y="4616450"/>
          <p14:tracePt t="246704" x="1792288" y="4638675"/>
          <p14:tracePt t="246705" x="1860550" y="4638675"/>
          <p14:tracePt t="246707" x="1971675" y="4660900"/>
          <p14:tracePt t="246709" x="2062163" y="4684713"/>
          <p14:tracePt t="246711" x="2128838" y="4706938"/>
          <p14:tracePt t="246713" x="2286000" y="4729163"/>
          <p14:tracePt t="246715" x="2420938" y="4751388"/>
          <p14:tracePt t="246717" x="2509838" y="4751388"/>
          <p14:tracePt t="246719" x="2600325" y="4751388"/>
          <p14:tracePt t="246722" x="2755900" y="4773613"/>
          <p14:tracePt t="246723" x="2868613" y="4773613"/>
          <p14:tracePt t="246725" x="3003550" y="4795838"/>
          <p14:tracePt t="246727" x="3182938" y="4818063"/>
          <p14:tracePt t="246729" x="3340100" y="4818063"/>
          <p14:tracePt t="246731" x="3451225" y="4818063"/>
          <p14:tracePt t="246734" x="3563938" y="4840288"/>
          <p14:tracePt t="246736" x="3743325" y="4864100"/>
          <p14:tracePt t="246738" x="3854450" y="4864100"/>
          <p14:tracePt t="246739" x="3989388" y="4864100"/>
          <p14:tracePt t="246741" x="4168775" y="4864100"/>
          <p14:tracePt t="246743" x="4279900" y="4864100"/>
          <p14:tracePt t="246745" x="4392613" y="4886325"/>
          <p14:tracePt t="246747" x="4527550" y="4886325"/>
          <p14:tracePt t="246750" x="4660900" y="4886325"/>
          <p14:tracePt t="246752" x="4751388" y="4886325"/>
          <p14:tracePt t="246753" x="4818063" y="4886325"/>
          <p14:tracePt t="246755" x="4930775" y="4886325"/>
          <p14:tracePt t="246757" x="5019675" y="4886325"/>
          <p14:tracePt t="246759" x="5087938" y="4886325"/>
          <p14:tracePt t="246761" x="5176838" y="4886325"/>
          <p14:tracePt t="246763" x="5245100" y="4886325"/>
          <p14:tracePt t="246765" x="5289550" y="4886325"/>
          <p14:tracePt t="246767" x="5334000" y="4886325"/>
          <p14:tracePt t="246769" x="5378450" y="4886325"/>
          <p14:tracePt t="246771" x="5446713" y="4886325"/>
          <p14:tracePt t="246773" x="5468938" y="4886325"/>
          <p14:tracePt t="246775" x="5491163" y="4864100"/>
          <p14:tracePt t="246779" x="5535613" y="4864100"/>
          <p14:tracePt t="246783" x="5535613" y="4840288"/>
          <p14:tracePt t="246802" x="5535613" y="4818063"/>
          <p14:tracePt t="246805" x="5513388" y="4818063"/>
          <p14:tracePt t="246807" x="5491163" y="4818063"/>
          <p14:tracePt t="246809" x="5468938" y="4795838"/>
          <p14:tracePt t="246811" x="5446713" y="4773613"/>
          <p14:tracePt t="246813" x="5400675" y="4773613"/>
          <p14:tracePt t="246815" x="5356225" y="4751388"/>
          <p14:tracePt t="246818" x="5334000" y="4751388"/>
          <p14:tracePt t="246820" x="5267325" y="4729163"/>
          <p14:tracePt t="246821" x="5132388" y="4684713"/>
          <p14:tracePt t="246823" x="5065713" y="4684713"/>
          <p14:tracePt t="246825" x="4997450" y="4660900"/>
          <p14:tracePt t="246827" x="4864100" y="4638675"/>
          <p14:tracePt t="246829" x="4729163" y="4616450"/>
          <p14:tracePt t="246831" x="4638675" y="4594225"/>
          <p14:tracePt t="246834" x="4483100" y="4572000"/>
          <p14:tracePt t="246836" x="4370388" y="4549775"/>
          <p14:tracePt t="246838" x="4257675" y="4527550"/>
          <p14:tracePt t="246839" x="4146550" y="4505325"/>
          <p14:tracePt t="246841" x="3967163" y="4483100"/>
          <p14:tracePt t="246843" x="3854450" y="4459288"/>
          <p14:tracePt t="246845" x="3743325" y="4437063"/>
          <p14:tracePt t="246847" x="3630613" y="4437063"/>
          <p14:tracePt t="246851" x="3517900" y="4414838"/>
          <p14:tracePt t="246852" x="3362325" y="4414838"/>
          <p14:tracePt t="246855" x="3205163" y="4392613"/>
          <p14:tracePt t="246857" x="2935288" y="4370388"/>
          <p14:tracePt t="246859" x="2801938" y="4348163"/>
          <p14:tracePt t="246861" x="2644775" y="4348163"/>
          <p14:tracePt t="246863" x="2532063" y="4348163"/>
          <p14:tracePt t="246865" x="2374900" y="4348163"/>
          <p14:tracePt t="246868" x="2263775" y="4348163"/>
          <p14:tracePt t="246870" x="2128838" y="4348163"/>
          <p14:tracePt t="246873" x="1905000" y="4348163"/>
          <p14:tracePt t="246875" x="1770063" y="4348163"/>
          <p14:tracePt t="246877" x="1681163" y="4348163"/>
          <p14:tracePt t="246879" x="1590675" y="4348163"/>
          <p14:tracePt t="246881" x="1501775" y="4348163"/>
          <p14:tracePt t="246883" x="1435100" y="4348163"/>
          <p14:tracePt t="246886" x="1366838" y="4348163"/>
          <p14:tracePt t="246887" x="1300163" y="4348163"/>
          <p14:tracePt t="246889" x="1255713" y="4348163"/>
          <p14:tracePt t="246891" x="1187450" y="4348163"/>
          <p14:tracePt t="246893" x="1143000" y="4348163"/>
          <p14:tracePt t="246895" x="1120775" y="4348163"/>
          <p14:tracePt t="246900" x="1098550" y="4348163"/>
          <p14:tracePt t="246923" x="1120775" y="4348163"/>
          <p14:tracePt t="246927" x="1143000" y="4348163"/>
          <p14:tracePt t="246929" x="1187450" y="4348163"/>
          <p14:tracePt t="246934" x="1231900" y="4348163"/>
          <p14:tracePt t="246936" x="1277938" y="4348163"/>
          <p14:tracePt t="246937" x="1322388" y="4348163"/>
          <p14:tracePt t="246939" x="1366838" y="4348163"/>
          <p14:tracePt t="246941" x="1411288" y="4348163"/>
          <p14:tracePt t="246943" x="1479550" y="4348163"/>
          <p14:tracePt t="246945" x="1546225" y="4370388"/>
          <p14:tracePt t="246947" x="1612900" y="4370388"/>
          <p14:tracePt t="246950" x="1703388" y="4370388"/>
          <p14:tracePt t="246952" x="1860550" y="4370388"/>
          <p14:tracePt t="246953" x="1971675" y="4370388"/>
          <p14:tracePt t="246955" x="2084388" y="4392613"/>
          <p14:tracePt t="246957" x="2219325" y="4392613"/>
          <p14:tracePt t="246959" x="2352675" y="4392613"/>
          <p14:tracePt t="246961" x="2465388" y="4392613"/>
          <p14:tracePt t="246963" x="2600325" y="4414838"/>
          <p14:tracePt t="246965" x="2711450" y="4414838"/>
          <p14:tracePt t="246968" x="2846388" y="4414838"/>
          <p14:tracePt t="246970" x="2959100" y="4414838"/>
          <p14:tracePt t="246971" x="3092450" y="4414838"/>
          <p14:tracePt t="246973" x="3205163" y="4414838"/>
          <p14:tracePt t="246975" x="3362325" y="4437063"/>
          <p14:tracePt t="246977" x="3517900" y="4437063"/>
          <p14:tracePt t="246979" x="3652838" y="4437063"/>
          <p14:tracePt t="246981" x="3810000" y="4437063"/>
          <p14:tracePt t="246984" x="3967163" y="4459288"/>
          <p14:tracePt t="246986" x="4124325" y="4459288"/>
          <p14:tracePt t="246987" x="4257675" y="4459288"/>
          <p14:tracePt t="246989" x="4414838" y="4459288"/>
          <p14:tracePt t="246991" x="4549775" y="4459288"/>
          <p14:tracePt t="246993" x="4638675" y="4459288"/>
          <p14:tracePt t="246995" x="4751388" y="4459288"/>
          <p14:tracePt t="246997" x="4864100" y="4459288"/>
          <p14:tracePt t="247000" x="4997450" y="4459288"/>
          <p14:tracePt t="247002" x="5110163" y="4459288"/>
          <p14:tracePt t="247004" x="5199063" y="4459288"/>
          <p14:tracePt t="247005" x="5311775" y="4459288"/>
          <p14:tracePt t="247007" x="5378450" y="4459288"/>
          <p14:tracePt t="247009" x="5446713" y="4459288"/>
          <p14:tracePt t="247011" x="5513388" y="4459288"/>
          <p14:tracePt t="247013" x="5580063" y="4459288"/>
          <p14:tracePt t="247015" x="5670550" y="4459288"/>
          <p14:tracePt t="247018" x="5715000" y="4459288"/>
          <p14:tracePt t="247019" x="5737225" y="4459288"/>
          <p14:tracePt t="247021" x="5759450" y="4459288"/>
          <p14:tracePt t="247023" x="5803900" y="4459288"/>
          <p14:tracePt t="247025" x="5827713" y="4459288"/>
          <p14:tracePt t="247032" x="5849938" y="4459288"/>
          <p14:tracePt t="247054" x="5803900" y="4459288"/>
          <p14:tracePt t="247058" x="5781675" y="4459288"/>
          <p14:tracePt t="247061" x="5737225" y="4459288"/>
          <p14:tracePt t="247064" x="5648325" y="4459288"/>
          <p14:tracePt t="247069" x="5513388" y="4437063"/>
          <p14:tracePt t="247073" x="5400675" y="4437063"/>
          <p14:tracePt t="247076" x="5221288" y="4414838"/>
          <p14:tracePt t="247080" x="5019675" y="4392613"/>
          <p14:tracePt t="247084" x="4840288" y="4348163"/>
          <p14:tracePt t="247087" x="4751388" y="4325938"/>
          <p14:tracePt t="247090" x="4505325" y="4303713"/>
          <p14:tracePt t="247094" x="4257675" y="4279900"/>
          <p14:tracePt t="247098" x="4033838" y="4235450"/>
          <p14:tracePt t="247102" x="3876675" y="4213225"/>
          <p14:tracePt t="247105" x="3563938" y="4191000"/>
          <p14:tracePt t="247108" x="3429000" y="4168775"/>
          <p14:tracePt t="247112" x="3227388" y="4146550"/>
          <p14:tracePt t="247114" x="3070225" y="4124325"/>
          <p14:tracePt t="247118" x="2890838" y="4102100"/>
          <p14:tracePt t="247122" x="2689225" y="4078288"/>
          <p14:tracePt t="247126" x="2554288" y="4056063"/>
          <p14:tracePt t="247130" x="2398713" y="4033838"/>
          <p14:tracePt t="247133" x="2330450" y="4011613"/>
          <p14:tracePt t="247137" x="2241550" y="3989388"/>
          <p14:tracePt t="247140" x="2197100" y="3989388"/>
          <p14:tracePt t="247143" x="2151063" y="3989388"/>
          <p14:tracePt t="247145" x="2128838" y="3989388"/>
          <p14:tracePt t="247150" x="2106613" y="3989388"/>
          <p14:tracePt t="247163" x="2084388" y="3989388"/>
          <p14:tracePt t="247178" x="2128838" y="3967163"/>
          <p14:tracePt t="247182" x="2173288" y="3967163"/>
          <p14:tracePt t="247189" x="2263775" y="3967163"/>
          <p14:tracePt t="247194" x="2330450" y="3944938"/>
          <p14:tracePt t="247198" x="2420938" y="3944938"/>
          <p14:tracePt t="247202" x="2509838" y="3944938"/>
          <p14:tracePt t="247205" x="2554288" y="3944938"/>
          <p14:tracePt t="247208" x="2667000" y="3944938"/>
          <p14:tracePt t="247212" x="2779713" y="3944938"/>
          <p14:tracePt t="247215" x="2824163" y="3944938"/>
          <p14:tracePt t="247218" x="2959100" y="3922713"/>
          <p14:tracePt t="247222" x="3048000" y="3922713"/>
          <p14:tracePt t="247226" x="3205163" y="3922713"/>
          <p14:tracePt t="247229" x="3271838" y="3922713"/>
          <p14:tracePt t="247232" x="3362325" y="3922713"/>
          <p14:tracePt t="247236" x="3517900" y="3922713"/>
          <p14:tracePt t="247240" x="3675063" y="3922713"/>
          <p14:tracePt t="247243" x="3721100" y="3922713"/>
          <p14:tracePt t="247246" x="3876675" y="3922713"/>
          <p14:tracePt t="247250" x="3944938" y="3922713"/>
          <p14:tracePt t="247253" x="4033838" y="3922713"/>
          <p14:tracePt t="247256" x="4191000" y="3922713"/>
          <p14:tracePt t="247259" x="4235450" y="3922713"/>
          <p14:tracePt t="247262" x="4370388" y="3922713"/>
          <p14:tracePt t="247266" x="4414838" y="3922713"/>
          <p14:tracePt t="247270" x="4572000" y="3922713"/>
          <p14:tracePt t="247272" x="4594225" y="3922713"/>
          <p14:tracePt t="247275" x="4616450" y="3922713"/>
          <p14:tracePt t="247278" x="4706938" y="3922713"/>
          <p14:tracePt t="247282" x="4773613" y="3944938"/>
          <p14:tracePt t="247285" x="4795838" y="3944938"/>
          <p14:tracePt t="247289" x="4840288" y="3944938"/>
          <p14:tracePt t="247295" x="4908550" y="3944938"/>
          <p14:tracePt t="247333" x="4908550" y="3967163"/>
          <p14:tracePt t="247339" x="4886325" y="3967163"/>
          <p14:tracePt t="247344" x="4818063" y="3967163"/>
          <p14:tracePt t="247348" x="4773613" y="3967163"/>
          <p14:tracePt t="247351" x="4751388" y="3967163"/>
          <p14:tracePt t="247354" x="4684713" y="3967163"/>
          <p14:tracePt t="247358" x="4616450" y="3967163"/>
          <p14:tracePt t="247362" x="4527550" y="3967163"/>
          <p14:tracePt t="247364" x="4505325" y="3967163"/>
          <p14:tracePt t="247368" x="4437063" y="3967163"/>
          <p14:tracePt t="247372" x="4303713" y="3967163"/>
          <p14:tracePt t="247376" x="4213225" y="3967163"/>
          <p14:tracePt t="247378" x="4191000" y="3967163"/>
          <p14:tracePt t="247383" x="4124325" y="3967163"/>
          <p14:tracePt t="247386" x="3967163" y="3944938"/>
          <p14:tracePt t="247390" x="3832225" y="3944938"/>
          <p14:tracePt t="247392" x="3787775" y="3944938"/>
          <p14:tracePt t="247396" x="3675063" y="3944938"/>
          <p14:tracePt t="247400" x="3608388" y="3922713"/>
          <p14:tracePt t="247403" x="3541713" y="3922713"/>
          <p14:tracePt t="247406" x="3451225" y="3922713"/>
          <p14:tracePt t="247410" x="3384550" y="3922713"/>
          <p14:tracePt t="247414" x="3294063" y="3922713"/>
          <p14:tracePt t="247417" x="3271838" y="3922713"/>
          <p14:tracePt t="247420" x="3205163" y="3898900"/>
          <p14:tracePt t="247424" x="3160713" y="3898900"/>
          <p14:tracePt t="247427" x="3136900" y="3898900"/>
          <p14:tracePt t="247430" x="3114675" y="3898900"/>
          <p14:tracePt t="247433" x="3092450" y="3898900"/>
          <p14:tracePt t="247436" x="3070225" y="3898900"/>
          <p14:tracePt t="247707" x="3048000" y="3898900"/>
          <p14:tracePt t="247722" x="3048000" y="3854450"/>
          <p14:tracePt t="247730" x="3048000" y="3810000"/>
          <p14:tracePt t="247734" x="3048000" y="3787775"/>
          <p14:tracePt t="247738" x="3048000" y="3743325"/>
          <p14:tracePt t="247742" x="3048000" y="3721100"/>
          <p14:tracePt t="247747" x="3048000" y="3675063"/>
          <p14:tracePt t="247751" x="3048000" y="3630613"/>
          <p14:tracePt t="247756" x="3048000" y="3563938"/>
          <p14:tracePt t="247759" x="3048000" y="3541713"/>
          <p14:tracePt t="247762" x="3048000" y="3495675"/>
          <p14:tracePt t="247774" x="3048000" y="3384550"/>
          <p14:tracePt t="247778" x="3048000" y="3362325"/>
          <p14:tracePt t="247788" x="3048000" y="3271838"/>
          <p14:tracePt t="247797" x="3048000" y="3182938"/>
          <p14:tracePt t="247804" x="3048000" y="3136900"/>
          <p14:tracePt t="247809" x="3048000" y="3092450"/>
          <p14:tracePt t="247813" x="3048000" y="3070225"/>
          <p14:tracePt t="247818" x="3048000" y="2981325"/>
          <p14:tracePt t="247824" x="3048000" y="2913063"/>
          <p14:tracePt t="247830" x="3048000" y="2868613"/>
          <p14:tracePt t="247835" x="3048000" y="2801938"/>
          <p14:tracePt t="247840" x="3048000" y="2755900"/>
          <p14:tracePt t="247848" x="3048000" y="2689225"/>
          <p14:tracePt t="247852" x="3048000" y="2622550"/>
          <p14:tracePt t="247856" x="3048000" y="2578100"/>
          <p14:tracePt t="247859" x="3048000" y="2554288"/>
          <p14:tracePt t="247860" x="3048000" y="2532063"/>
          <p14:tracePt t="247869" x="3048000" y="2443163"/>
          <p14:tracePt t="247871" x="3070225" y="2420938"/>
          <p14:tracePt t="247875" x="3092450" y="2374900"/>
          <p14:tracePt t="247880" x="3114675" y="2330450"/>
          <p14:tracePt t="247885" x="3114675" y="2308225"/>
          <p14:tracePt t="247888" x="3136900" y="2263775"/>
          <p14:tracePt t="247890" x="3160713" y="2263775"/>
          <p14:tracePt t="247891" x="3160713" y="2241550"/>
          <p14:tracePt t="247895" x="3160713" y="2219325"/>
          <p14:tracePt t="247897" x="3182938" y="2197100"/>
          <p14:tracePt t="247901" x="3182938" y="2173288"/>
          <p14:tracePt t="247903" x="3205163" y="2151063"/>
          <p14:tracePt t="247907" x="3227388" y="2106613"/>
          <p14:tracePt t="247913" x="3249613" y="2084388"/>
          <p14:tracePt t="247915" x="3249613" y="2062163"/>
          <p14:tracePt t="247920" x="3271838" y="2039938"/>
          <p14:tracePt t="247923" x="3271838" y="2017713"/>
          <p14:tracePt t="247925" x="3294063" y="2017713"/>
          <p14:tracePt t="247929" x="3294063" y="1993900"/>
          <p14:tracePt t="247933" x="3316288" y="1993900"/>
          <p14:tracePt t="247935" x="3316288" y="1971675"/>
          <p14:tracePt t="247939" x="3316288" y="1949450"/>
          <p14:tracePt t="247945" x="3316288" y="1927225"/>
          <p14:tracePt t="247955" x="3316288" y="1905000"/>
          <p14:tracePt t="247965" x="3316288" y="1882775"/>
          <p14:tracePt t="247971" x="3340100" y="1860550"/>
          <p14:tracePt t="248077" x="3362325" y="1860550"/>
          <p14:tracePt t="248081" x="3362325" y="1882775"/>
          <p14:tracePt t="248083" x="3384550" y="1905000"/>
          <p14:tracePt t="248086" x="3406775" y="1905000"/>
          <p14:tracePt t="248087" x="3406775" y="1927225"/>
          <p14:tracePt t="248089" x="3429000" y="1949450"/>
          <p14:tracePt t="248091" x="3429000" y="1971675"/>
          <p14:tracePt t="248093" x="3451225" y="1993900"/>
          <p14:tracePt t="248095" x="3473450" y="2017713"/>
          <p14:tracePt t="248097" x="3495675" y="2039938"/>
          <p14:tracePt t="248100" x="3517900" y="2062163"/>
          <p14:tracePt t="248102" x="3517900" y="2106613"/>
          <p14:tracePt t="248103" x="3541713" y="2106613"/>
          <p14:tracePt t="248105" x="3541713" y="2128838"/>
          <p14:tracePt t="248107" x="3563938" y="2151063"/>
          <p14:tracePt t="248109" x="3586163" y="2173288"/>
          <p14:tracePt t="248111" x="3586163" y="2219325"/>
          <p14:tracePt t="248113" x="3608388" y="2241550"/>
          <p14:tracePt t="248115" x="3630613" y="2263775"/>
          <p14:tracePt t="248118" x="3630613" y="2286000"/>
          <p14:tracePt t="248119" x="3675063" y="2308225"/>
          <p14:tracePt t="248121" x="3675063" y="2352675"/>
          <p14:tracePt t="248123" x="3697288" y="2374900"/>
          <p14:tracePt t="248125" x="3721100" y="2420938"/>
          <p14:tracePt t="248127" x="3743325" y="2465388"/>
          <p14:tracePt t="248129" x="3765550" y="2487613"/>
          <p14:tracePt t="248131" x="3765550" y="2509838"/>
          <p14:tracePt t="248133" x="3810000" y="2578100"/>
          <p14:tracePt t="248136" x="3832225" y="2600325"/>
          <p14:tracePt t="248137" x="3832225" y="2622550"/>
          <p14:tracePt t="248139" x="3854450" y="2667000"/>
          <p14:tracePt t="248141" x="3876675" y="2689225"/>
          <p14:tracePt t="248143" x="3876675" y="2711450"/>
          <p14:tracePt t="248145" x="3898900" y="2755900"/>
          <p14:tracePt t="248147" x="3922713" y="2801938"/>
          <p14:tracePt t="248150" x="3922713" y="2824163"/>
          <p14:tracePt t="248152" x="3944938" y="2868613"/>
          <p14:tracePt t="248154" x="3967163" y="2890838"/>
          <p14:tracePt t="248155" x="3989388" y="2913063"/>
          <p14:tracePt t="248157" x="3989388" y="2959100"/>
          <p14:tracePt t="248159" x="4011613" y="2981325"/>
          <p14:tracePt t="248161" x="4033838" y="3003550"/>
          <p14:tracePt t="248163" x="4033838" y="3048000"/>
          <p14:tracePt t="248165" x="4056063" y="3070225"/>
          <p14:tracePt t="248167" x="4056063" y="3114675"/>
          <p14:tracePt t="248169" x="4078288" y="3136900"/>
          <p14:tracePt t="248171" x="4078288" y="3160713"/>
          <p14:tracePt t="248173" x="4078288" y="3205163"/>
          <p14:tracePt t="248175" x="4102100" y="3205163"/>
          <p14:tracePt t="248177" x="4102100" y="3227388"/>
          <p14:tracePt t="248179" x="4124325" y="3249613"/>
          <p14:tracePt t="248181" x="4124325" y="3271838"/>
          <p14:tracePt t="248183" x="4124325" y="3294063"/>
          <p14:tracePt t="248185" x="4124325" y="3316288"/>
          <p14:tracePt t="248187" x="4146550" y="3340100"/>
          <p14:tracePt t="248191" x="4146550" y="3362325"/>
          <p14:tracePt t="248193" x="4146550" y="3406775"/>
          <p14:tracePt t="248200" x="4146550" y="3429000"/>
          <p14:tracePt t="248203" x="4146550" y="3451225"/>
          <p14:tracePt t="248207" x="4146550" y="3473450"/>
          <p14:tracePt t="248209" x="4146550" y="3495675"/>
          <p14:tracePt t="248215" x="4146550" y="3517900"/>
          <p14:tracePt t="248223" x="4146550" y="3541713"/>
          <p14:tracePt t="248229" x="4146550" y="3563938"/>
          <p14:tracePt t="248235" x="4146550" y="3586163"/>
          <p14:tracePt t="248241" x="4146550" y="3608388"/>
          <p14:tracePt t="248253" x="4146550" y="3630613"/>
          <p14:tracePt t="248256" x="4146550" y="3652838"/>
          <p14:tracePt t="248262" x="4146550" y="3675063"/>
          <p14:tracePt t="248318" x="4146550" y="3652838"/>
          <p14:tracePt t="248323" x="4146550" y="3586163"/>
          <p14:tracePt t="248329" x="4168775" y="3563938"/>
          <p14:tracePt t="248332" x="4168775" y="3517900"/>
          <p14:tracePt t="248334" x="4168775" y="3473450"/>
          <p14:tracePt t="248337" x="4168775" y="3406775"/>
          <p14:tracePt t="248340" x="4168775" y="3384550"/>
          <p14:tracePt t="248345" x="4168775" y="3340100"/>
          <p14:tracePt t="248348" x="4168775" y="3271838"/>
          <p14:tracePt t="248350" x="4168775" y="3227388"/>
          <p14:tracePt t="248353" x="4168775" y="3182938"/>
          <p14:tracePt t="248358" x="4168775" y="3025775"/>
          <p14:tracePt t="248360" x="4168775" y="2981325"/>
          <p14:tracePt t="248363" x="4168775" y="2890838"/>
          <p14:tracePt t="248370" x="4168775" y="2711450"/>
          <p14:tracePt t="248372" x="4146550" y="2667000"/>
          <p14:tracePt t="248375" x="4124325" y="2509838"/>
          <p14:tracePt t="248378" x="4102100" y="2465388"/>
          <p14:tracePt t="248380" x="4078288" y="2374900"/>
          <p14:tracePt t="248382" x="4078288" y="2308225"/>
          <p14:tracePt t="248386" x="4056063" y="2219325"/>
          <p14:tracePt t="248388" x="4033838" y="2151063"/>
          <p14:tracePt t="248391" x="4011613" y="2017713"/>
          <p14:tracePt t="248394" x="3989388" y="1971675"/>
          <p14:tracePt t="248396" x="3967163" y="1927225"/>
          <p14:tracePt t="248398" x="3944938" y="1882775"/>
          <p14:tracePt t="248401" x="3944938" y="1792288"/>
          <p14:tracePt t="248404" x="3922713" y="1747838"/>
          <p14:tracePt t="248407" x="3876675" y="1681163"/>
          <p14:tracePt t="248410" x="3876675" y="1612900"/>
          <p14:tracePt t="248412" x="3854450" y="1590675"/>
          <p14:tracePt t="248415" x="3832225" y="1568450"/>
          <p14:tracePt t="248418" x="3810000" y="1524000"/>
          <p14:tracePt t="248420" x="3810000" y="1501775"/>
          <p14:tracePt t="248423" x="3787775" y="1501775"/>
          <p14:tracePt t="248425" x="3765550" y="1479550"/>
          <p14:tracePt t="248429" x="3743325" y="1457325"/>
          <p14:tracePt t="248433" x="3743325" y="1435100"/>
          <p14:tracePt t="248444" x="3721100" y="1411288"/>
          <p14:tracePt t="248480" x="3721100" y="1457325"/>
          <p14:tracePt t="248484" x="3721100" y="1479550"/>
          <p14:tracePt t="248486" x="3721100" y="1524000"/>
          <p14:tracePt t="248488" x="3721100" y="1546225"/>
          <p14:tracePt t="248489" x="3721100" y="1568450"/>
          <p14:tracePt t="248492" x="3721100" y="1612900"/>
          <p14:tracePt t="248493" x="3721100" y="1681163"/>
          <p14:tracePt t="248495" x="3743325" y="1725613"/>
          <p14:tracePt t="248497" x="3743325" y="1747838"/>
          <p14:tracePt t="248501" x="3743325" y="1838325"/>
          <p14:tracePt t="248503" x="3743325" y="1860550"/>
          <p14:tracePt t="248505" x="3765550" y="1905000"/>
          <p14:tracePt t="248507" x="3787775" y="1971675"/>
          <p14:tracePt t="248509" x="3787775" y="2017713"/>
          <p14:tracePt t="248511" x="3787775" y="2062163"/>
          <p14:tracePt t="248513" x="3787775" y="2128838"/>
          <p14:tracePt t="248515" x="3810000" y="2197100"/>
          <p14:tracePt t="248518" x="3832225" y="2241550"/>
          <p14:tracePt t="248521" x="3854450" y="2330450"/>
          <p14:tracePt t="248523" x="3876675" y="2398713"/>
          <p14:tracePt t="248525" x="3898900" y="2465388"/>
          <p14:tracePt t="248527" x="3922713" y="2509838"/>
          <p14:tracePt t="248529" x="3922713" y="2578100"/>
          <p14:tracePt t="248531" x="3944938" y="2622550"/>
          <p14:tracePt t="248533" x="3967163" y="2644775"/>
          <p14:tracePt t="248536" x="3967163" y="2689225"/>
          <p14:tracePt t="248538" x="3989388" y="2755900"/>
          <p14:tracePt t="248540" x="3989388" y="2801938"/>
          <p14:tracePt t="248541" x="4011613" y="2824163"/>
          <p14:tracePt t="248543" x="4033838" y="2868613"/>
          <p14:tracePt t="248545" x="4033838" y="2913063"/>
          <p14:tracePt t="248547" x="4056063" y="2959100"/>
          <p14:tracePt t="248550" x="4078288" y="2981325"/>
          <p14:tracePt t="248552" x="4078288" y="3025775"/>
          <p14:tracePt t="248555" x="4102100" y="3114675"/>
          <p14:tracePt t="248557" x="4102100" y="3136900"/>
          <p14:tracePt t="248559" x="4124325" y="3182938"/>
          <p14:tracePt t="248561" x="4146550" y="3205163"/>
          <p14:tracePt t="248563" x="4146550" y="3227388"/>
          <p14:tracePt t="248565" x="4146550" y="3271838"/>
          <p14:tracePt t="248568" x="4146550" y="3294063"/>
          <p14:tracePt t="248571" x="4168775" y="3362325"/>
          <p14:tracePt t="248575" x="4168775" y="3384550"/>
          <p14:tracePt t="248577" x="4168775" y="3406775"/>
          <p14:tracePt t="248579" x="4168775" y="3429000"/>
          <p14:tracePt t="248581" x="4191000" y="3429000"/>
          <p14:tracePt t="248584" x="4191000" y="3451225"/>
          <p14:tracePt t="248586" x="4191000" y="3473450"/>
          <p14:tracePt t="248589" x="4191000" y="3517900"/>
          <p14:tracePt t="248595" x="4191000" y="3541713"/>
          <p14:tracePt t="248601" x="4191000" y="3563938"/>
          <p14:tracePt t="248603" x="4191000" y="3586163"/>
          <p14:tracePt t="248613" x="4191000" y="3608388"/>
          <p14:tracePt t="248682" x="4191000" y="3563938"/>
          <p14:tracePt t="248686" x="4191000" y="3495675"/>
          <p14:tracePt t="248690" x="4191000" y="3451225"/>
          <p14:tracePt t="248694" x="4191000" y="3384550"/>
          <p14:tracePt t="248698" x="4191000" y="3340100"/>
          <p14:tracePt t="248703" x="4191000" y="3271838"/>
          <p14:tracePt t="248706" x="4191000" y="3205163"/>
          <p14:tracePt t="248710" x="4191000" y="3092450"/>
          <p14:tracePt t="248714" x="4191000" y="3003550"/>
          <p14:tracePt t="248718" x="4146550" y="2890838"/>
          <p14:tracePt t="248723" x="4146550" y="2779713"/>
          <p14:tracePt t="248727" x="4124325" y="2667000"/>
          <p14:tracePt t="248731" x="4102100" y="2554288"/>
          <p14:tracePt t="248735" x="4078288" y="2420938"/>
          <p14:tracePt t="248740" x="4011613" y="2241550"/>
          <p14:tracePt t="248743" x="3989388" y="2151063"/>
          <p14:tracePt t="248747" x="3967163" y="2039938"/>
          <p14:tracePt t="248752" x="3922713" y="1860550"/>
          <p14:tracePt t="248757" x="3876675" y="1747838"/>
          <p14:tracePt t="248760" x="3854450" y="1658938"/>
          <p14:tracePt t="248765" x="3810000" y="1568450"/>
          <p14:tracePt t="248769" x="3810000" y="1501775"/>
          <p14:tracePt t="248774" x="3765550" y="1389063"/>
          <p14:tracePt t="248778" x="3743325" y="1322388"/>
          <p14:tracePt t="248783" x="3743325" y="1300163"/>
          <p14:tracePt t="248786" x="3721100" y="1255713"/>
          <p14:tracePt t="248795" x="3721100" y="1209675"/>
          <p14:tracePt t="248832" x="3721100" y="1231900"/>
          <p14:tracePt t="248840" x="3721100" y="1277938"/>
          <p14:tracePt t="248844" x="3721100" y="1366838"/>
          <p14:tracePt t="248849" x="3721100" y="1479550"/>
          <p14:tracePt t="248853" x="3721100" y="1568450"/>
          <p14:tracePt t="248858" x="3721100" y="1681163"/>
          <p14:tracePt t="248862" x="3743325" y="1816100"/>
          <p14:tracePt t="248866" x="3765550" y="1860550"/>
          <p14:tracePt t="248874" x="3832225" y="2151063"/>
          <p14:tracePt t="248876" x="3832225" y="2219325"/>
          <p14:tracePt t="248882" x="3854450" y="2308225"/>
          <p14:tracePt t="248887" x="3898900" y="2465388"/>
          <p14:tracePt t="248894" x="3944938" y="2622550"/>
          <p14:tracePt t="248902" x="3989388" y="2755900"/>
          <p14:tracePt t="248910" x="4011613" y="2846388"/>
          <p14:tracePt t="248916" x="4033838" y="2913063"/>
          <p14:tracePt t="248920" x="4033838" y="2981325"/>
          <p14:tracePt t="248924" x="4033838" y="3003550"/>
          <p14:tracePt t="248930" x="4056063" y="3048000"/>
          <p14:tracePt t="248934" x="4056063" y="3070225"/>
          <p14:tracePt t="248938" x="4056063" y="3092450"/>
          <p14:tracePt t="248959" x="4056063" y="3114675"/>
          <p14:tracePt t="249020" x="4056063" y="3070225"/>
          <p14:tracePt t="249026" x="4056063" y="3003550"/>
          <p14:tracePt t="249030" x="4056063" y="2959100"/>
          <p14:tracePt t="249035" x="4056063" y="2890838"/>
          <p14:tracePt t="249039" x="4056063" y="2868613"/>
          <p14:tracePt t="249042" x="4056063" y="2824163"/>
          <p14:tracePt t="249046" x="4033838" y="2801938"/>
          <p14:tracePt t="249050" x="4033838" y="2755900"/>
          <p14:tracePt t="249054" x="4033838" y="2667000"/>
          <p14:tracePt t="249058" x="4033838" y="2644775"/>
          <p14:tracePt t="249062" x="4011613" y="2600325"/>
          <p14:tracePt t="249067" x="4011613" y="2578100"/>
          <p14:tracePt t="249070" x="3989388" y="2532063"/>
          <p14:tracePt t="249077" x="3989388" y="2509838"/>
          <p14:tracePt t="249085" x="3989388" y="2487613"/>
          <p14:tracePt t="249163" x="3967163" y="2509838"/>
          <p14:tracePt t="249169" x="3967163" y="2532063"/>
          <p14:tracePt t="249171" x="3967163" y="2554288"/>
          <p14:tracePt t="249174" x="3967163" y="2578100"/>
          <p14:tracePt t="249179" x="3967163" y="2622550"/>
          <p14:tracePt t="249188" x="3967163" y="2667000"/>
          <p14:tracePt t="249196" x="3967163" y="2689225"/>
          <p14:tracePt t="249201" x="3967163" y="2711450"/>
          <p14:tracePt t="249207" x="3967163" y="2755900"/>
          <p14:tracePt t="249219" x="3967163" y="2779713"/>
          <p14:tracePt t="249222" x="3967163" y="2801938"/>
          <p14:tracePt t="249236" x="3967163" y="2824163"/>
          <p14:tracePt t="249238" x="3967163" y="2846388"/>
          <p14:tracePt t="249258" x="3967163" y="2868613"/>
          <p14:tracePt t="249278" x="3967163" y="2890838"/>
          <p14:tracePt t="249304" x="3967163" y="2913063"/>
          <p14:tracePt t="249318" x="3944938" y="2935288"/>
          <p14:tracePt t="249324" x="3922713" y="2935288"/>
          <p14:tracePt t="249338" x="3898900" y="2959100"/>
          <p14:tracePt t="249344" x="3876675" y="2959100"/>
          <p14:tracePt t="249352" x="3854450" y="2959100"/>
          <p14:tracePt t="249357" x="3832225" y="2959100"/>
          <p14:tracePt t="249363" x="3810000" y="2981325"/>
          <p14:tracePt t="249366" x="3787775" y="2981325"/>
          <p14:tracePt t="249369" x="3721100" y="2981325"/>
          <p14:tracePt t="249373" x="3697288" y="2981325"/>
          <p14:tracePt t="249375" x="3675063" y="2981325"/>
          <p14:tracePt t="249377" x="3652838" y="2981325"/>
          <p14:tracePt t="249384" x="3630613" y="2981325"/>
          <p14:tracePt t="249385" x="3608388" y="2981325"/>
          <p14:tracePt t="249391" x="3586163" y="2981325"/>
          <p14:tracePt t="249401" x="3563938" y="2981325"/>
          <p14:tracePt t="249431" x="3586163" y="2981325"/>
          <p14:tracePt t="249438" x="3697288" y="2981325"/>
          <p14:tracePt t="249441" x="3743325" y="2981325"/>
          <p14:tracePt t="249444" x="3810000" y="2981325"/>
          <p14:tracePt t="249447" x="3876675" y="3003550"/>
          <p14:tracePt t="249450" x="3922713" y="3003550"/>
          <p14:tracePt t="249454" x="4146550" y="3003550"/>
          <p14:tracePt t="249458" x="4279900" y="3003550"/>
          <p14:tracePt t="249461" x="4437063" y="3003550"/>
          <p14:tracePt t="249464" x="4505325" y="3003550"/>
          <p14:tracePt t="249468" x="4684713" y="3025775"/>
          <p14:tracePt t="249470" x="4751388" y="3025775"/>
          <p14:tracePt t="249474" x="4908550" y="3048000"/>
          <p14:tracePt t="249477" x="4975225" y="3048000"/>
          <p14:tracePt t="249480" x="5110163" y="3048000"/>
          <p14:tracePt t="249484" x="5221288" y="3048000"/>
          <p14:tracePt t="249488" x="5311775" y="3070225"/>
          <p14:tracePt t="249490" x="5334000" y="3070225"/>
          <p14:tracePt t="249493" x="5356225" y="3070225"/>
          <p14:tracePt t="249496" x="5378450" y="3070225"/>
          <p14:tracePt t="249509" x="5378450" y="3092450"/>
          <p14:tracePt t="249521" x="5356225" y="3092450"/>
          <p14:tracePt t="249526" x="5267325" y="3114675"/>
          <p14:tracePt t="249529" x="5221288" y="3114675"/>
          <p14:tracePt t="249533" x="5199063" y="3114675"/>
          <p14:tracePt t="249536" x="5087938" y="3114675"/>
          <p14:tracePt t="249540" x="4997450" y="3136900"/>
          <p14:tracePt t="249544" x="4864100" y="3136900"/>
          <p14:tracePt t="249546" x="4795838" y="3136900"/>
          <p14:tracePt t="249550" x="4638675" y="3136900"/>
          <p14:tracePt t="249554" x="4437063" y="3114675"/>
          <p14:tracePt t="249557" x="4168775" y="3070225"/>
          <p14:tracePt t="249560" x="4078288" y="3070225"/>
          <p14:tracePt t="249564" x="3787775" y="3025775"/>
          <p14:tracePt t="249568" x="3563938" y="2981325"/>
          <p14:tracePt t="249571" x="3384550" y="2959100"/>
          <p14:tracePt t="249574" x="3136900" y="2913063"/>
          <p14:tracePt t="249577" x="2846388" y="2868613"/>
          <p14:tracePt t="249580" x="2755900" y="2846388"/>
          <p14:tracePt t="249584" x="2667000" y="2824163"/>
          <p14:tracePt t="249587" x="2465388" y="2801938"/>
          <p14:tracePt t="249590" x="2330450" y="2755900"/>
          <p14:tracePt t="249592" x="2286000" y="2755900"/>
          <p14:tracePt t="249596" x="2197100" y="2733675"/>
          <p14:tracePt t="249599" x="2173288" y="2733675"/>
          <p14:tracePt t="249612" x="2151063" y="2733675"/>
          <p14:tracePt t="249618" x="2151063" y="2711450"/>
          <p14:tracePt t="249623" x="2173288" y="2711450"/>
          <p14:tracePt t="249632" x="2308225" y="2667000"/>
          <p14:tracePt t="249639" x="2465388" y="2622550"/>
          <p14:tracePt t="249643" x="2487613" y="2622550"/>
          <p14:tracePt t="249646" x="2554288" y="2600325"/>
          <p14:tracePt t="249650" x="2667000" y="2600325"/>
          <p14:tracePt t="249654" x="2711450" y="2578100"/>
          <p14:tracePt t="249658" x="2801938" y="2578100"/>
          <p14:tracePt t="249660" x="2846388" y="2578100"/>
          <p14:tracePt t="249664" x="2913063" y="2578100"/>
          <p14:tracePt t="249668" x="3003550" y="2578100"/>
          <p14:tracePt t="249671" x="3025775" y="2578100"/>
          <p14:tracePt t="249674" x="3070225" y="2578100"/>
          <p14:tracePt t="249678" x="3114675" y="2578100"/>
          <p14:tracePt t="249685" x="3136900" y="2578100"/>
          <p14:tracePt t="249791" x="3114675" y="2578100"/>
          <p14:tracePt t="249797" x="3114675" y="2600325"/>
          <p14:tracePt t="249802" x="3092450" y="2600325"/>
          <p14:tracePt t="249810" x="3070225" y="2600325"/>
          <p14:tracePt t="249864" x="3070225" y="2622550"/>
          <p14:tracePt t="249893" x="3070225" y="2644775"/>
          <p14:tracePt t="249897" x="3092450" y="2667000"/>
          <p14:tracePt t="249903" x="3114675" y="2667000"/>
          <p14:tracePt t="249909" x="3136900" y="2689225"/>
          <p14:tracePt t="249915" x="3160713" y="2689225"/>
          <p14:tracePt t="249922" x="3205163" y="2711450"/>
          <p14:tracePt t="249930" x="3227388" y="2711450"/>
          <p14:tracePt t="249934" x="3249613" y="2733675"/>
          <p14:tracePt t="249940" x="3294063" y="2733675"/>
          <p14:tracePt t="249945" x="3340100" y="2755900"/>
          <p14:tracePt t="249949" x="3384550" y="2755900"/>
          <p14:tracePt t="249952" x="3429000" y="2755900"/>
          <p14:tracePt t="249958" x="3495675" y="2779713"/>
          <p14:tracePt t="249964" x="3586163" y="2779713"/>
          <p14:tracePt t="249967" x="3630613" y="2801938"/>
          <p14:tracePt t="249975" x="3765550" y="2801938"/>
          <p14:tracePt t="249980" x="3810000" y="2801938"/>
          <p14:tracePt t="249985" x="3876675" y="2801938"/>
          <p14:tracePt t="249990" x="3922713" y="2801938"/>
          <p14:tracePt t="249995" x="3967163" y="2801938"/>
          <p14:tracePt t="250001" x="4011613" y="2801938"/>
          <p14:tracePt t="250005" x="4056063" y="2824163"/>
          <p14:tracePt t="250010" x="4078288" y="2824163"/>
          <p14:tracePt t="250014" x="4102100" y="2824163"/>
          <p14:tracePt t="250071" x="4124325" y="2824163"/>
          <p14:tracePt t="250096" x="4124325" y="2801938"/>
          <p14:tracePt t="250108" x="4124325" y="2779713"/>
          <p14:tracePt t="250135" x="4124325" y="2755900"/>
          <p14:tracePt t="250219" x="4124325" y="2733675"/>
          <p14:tracePt t="250247" x="4124325" y="2711450"/>
          <p14:tracePt t="250275" x="4102100" y="2689225"/>
          <p14:tracePt t="250295" x="4078288" y="2689225"/>
          <p14:tracePt t="250302" x="4056063" y="2667000"/>
          <p14:tracePt t="250311" x="4033838" y="2667000"/>
          <p14:tracePt t="250319" x="4011613" y="2644775"/>
          <p14:tracePt t="250324" x="4011613" y="2622550"/>
          <p14:tracePt t="250331" x="3989388" y="2622550"/>
          <p14:tracePt t="250338" x="3989388" y="2600325"/>
          <p14:tracePt t="250341" x="3967163" y="2600325"/>
          <p14:tracePt t="250345" x="3944938" y="2578100"/>
          <p14:tracePt t="250359" x="3922713" y="2554288"/>
          <p14:tracePt t="250373" x="3898900" y="2532063"/>
          <p14:tracePt t="250639" x="3898900" y="2509838"/>
          <p14:tracePt t="250651" x="3898900" y="2487613"/>
          <p14:tracePt t="250659" x="3898900" y="2465388"/>
          <p14:tracePt t="250665" x="3898900" y="2443163"/>
          <p14:tracePt t="250672" x="3898900" y="2420938"/>
          <p14:tracePt t="250679" x="3898900" y="2398713"/>
          <p14:tracePt t="250686" x="3898900" y="2374900"/>
          <p14:tracePt t="250690" x="3876675" y="2352675"/>
          <p14:tracePt t="250703" x="3876675" y="2330450"/>
          <p14:tracePt t="250708" x="3854450" y="2308225"/>
          <p14:tracePt t="250711" x="3854450" y="2286000"/>
          <p14:tracePt t="250720" x="3854450" y="2263775"/>
          <p14:tracePt t="250726" x="3832225" y="2219325"/>
          <p14:tracePt t="250730" x="3810000" y="2173288"/>
          <p14:tracePt t="250740" x="3787775" y="2106613"/>
          <p14:tracePt t="250746" x="3765550" y="2062163"/>
          <p14:tracePt t="250752" x="3743325" y="2017713"/>
          <p14:tracePt t="250762" x="3697288" y="1949450"/>
          <p14:tracePt t="250768" x="3697288" y="1927225"/>
          <p14:tracePt t="250772" x="3675063" y="1927225"/>
          <p14:tracePt t="250774" x="3675063" y="1905000"/>
          <p14:tracePt t="250776" x="3675063" y="1882775"/>
          <p14:tracePt t="250782" x="3652838" y="1860550"/>
          <p14:tracePt t="250786" x="3630613" y="1816100"/>
          <p14:tracePt t="250803" x="3586163" y="1725613"/>
          <p14:tracePt t="250806" x="3563938" y="1703388"/>
          <p14:tracePt t="250812" x="3541713" y="1681163"/>
          <p14:tracePt t="250818" x="3517900" y="1658938"/>
          <p14:tracePt t="250822" x="3517900" y="1636713"/>
          <p14:tracePt t="250824" x="3495675" y="1612900"/>
          <p14:tracePt t="250832" x="3473450" y="1590675"/>
          <p14:tracePt t="250839" x="3473450" y="1568450"/>
          <p14:tracePt t="250844" x="3451225" y="1546225"/>
          <p14:tracePt t="251266" x="3429000" y="1546225"/>
          <p14:tracePt t="251274" x="3429000" y="1568450"/>
          <p14:tracePt t="251282" x="3429000" y="1590675"/>
          <p14:tracePt t="251288" x="3406775" y="1612900"/>
          <p14:tracePt t="251296" x="3406775" y="1636713"/>
          <p14:tracePt t="251298" x="3406775" y="1658938"/>
          <p14:tracePt t="251302" x="3384550" y="1658938"/>
          <p14:tracePt t="251306" x="3384550" y="1681163"/>
          <p14:tracePt t="251308" x="3362325" y="1681163"/>
          <p14:tracePt t="251312" x="3362325" y="1703388"/>
          <p14:tracePt t="251318" x="3340100" y="1725613"/>
          <p14:tracePt t="251324" x="3316288" y="1747838"/>
          <p14:tracePt t="251328" x="3316288" y="1770063"/>
          <p14:tracePt t="251335" x="3294063" y="1792288"/>
          <p14:tracePt t="251337" x="3271838" y="1792288"/>
          <p14:tracePt t="251340" x="3271838" y="1816100"/>
          <p14:tracePt t="251352" x="3249613" y="1816100"/>
          <p14:tracePt t="251360" x="3249613" y="1838325"/>
          <p14:tracePt t="251368" x="3227388" y="1860550"/>
          <p14:tracePt t="251563" x="3249613" y="1860550"/>
          <p14:tracePt t="251569" x="3271838" y="1860550"/>
          <p14:tracePt t="251571" x="3294063" y="1860550"/>
          <p14:tracePt t="251577" x="3316288" y="1882775"/>
          <p14:tracePt t="251583" x="3340100" y="1882775"/>
          <p14:tracePt t="251587" x="3384550" y="1882775"/>
          <p14:tracePt t="251591" x="3429000" y="1905000"/>
          <p14:tracePt t="251593" x="3451225" y="1927225"/>
          <p14:tracePt t="251595" x="3473450" y="1927225"/>
          <p14:tracePt t="251597" x="3495675" y="1927225"/>
          <p14:tracePt t="251601" x="3517900" y="1949450"/>
          <p14:tracePt t="251603" x="3563938" y="1971675"/>
          <p14:tracePt t="251605" x="3586163" y="1971675"/>
          <p14:tracePt t="251607" x="3630613" y="1993900"/>
          <p14:tracePt t="251611" x="3675063" y="2017713"/>
          <p14:tracePt t="251613" x="3697288" y="2017713"/>
          <p14:tracePt t="251615" x="3697288" y="2039938"/>
          <p14:tracePt t="251618" x="3743325" y="2062163"/>
          <p14:tracePt t="251620" x="3765550" y="2062163"/>
          <p14:tracePt t="251621" x="3787775" y="2084388"/>
          <p14:tracePt t="251623" x="3832225" y="2106613"/>
          <p14:tracePt t="251625" x="3854450" y="2106613"/>
          <p14:tracePt t="251627" x="3898900" y="2128838"/>
          <p14:tracePt t="251629" x="3922713" y="2151063"/>
          <p14:tracePt t="251631" x="3944938" y="2151063"/>
          <p14:tracePt t="251633" x="3989388" y="2173288"/>
          <p14:tracePt t="251635" x="4011613" y="2197100"/>
          <p14:tracePt t="251637" x="4033838" y="2197100"/>
          <p14:tracePt t="251639" x="4056063" y="2219325"/>
          <p14:tracePt t="251641" x="4078288" y="2241550"/>
          <p14:tracePt t="251643" x="4124325" y="2241550"/>
          <p14:tracePt t="251645" x="4146550" y="2263775"/>
          <p14:tracePt t="251647" x="4168775" y="2286000"/>
          <p14:tracePt t="251650" x="4191000" y="2286000"/>
          <p14:tracePt t="251652" x="4213225" y="2308225"/>
          <p14:tracePt t="251654" x="4235450" y="2308225"/>
          <p14:tracePt t="251655" x="4257675" y="2330450"/>
          <p14:tracePt t="251657" x="4279900" y="2352675"/>
          <p14:tracePt t="251659" x="4303713" y="2352675"/>
          <p14:tracePt t="251661" x="4303713" y="2374900"/>
          <p14:tracePt t="251663" x="4348163" y="2374900"/>
          <p14:tracePt t="251665" x="4348163" y="2398713"/>
          <p14:tracePt t="251668" x="4370388" y="2420938"/>
          <p14:tracePt t="251671" x="4414838" y="2443163"/>
          <p14:tracePt t="251675" x="4437063" y="2465388"/>
          <p14:tracePt t="251679" x="4483100" y="2487613"/>
          <p14:tracePt t="251681" x="4483100" y="2509838"/>
          <p14:tracePt t="251684" x="4505325" y="2509838"/>
          <p14:tracePt t="251685" x="4527550" y="2554288"/>
          <p14:tracePt t="251687" x="4549775" y="2554288"/>
          <p14:tracePt t="251689" x="4549775" y="2578100"/>
          <p14:tracePt t="251693" x="4572000" y="2578100"/>
          <p14:tracePt t="251695" x="4572000" y="2600325"/>
          <p14:tracePt t="251697" x="4594225" y="2600325"/>
          <p14:tracePt t="251700" x="4594225" y="2622550"/>
          <p14:tracePt t="251703" x="4616450" y="2644775"/>
          <p14:tracePt t="251705" x="4638675" y="2644775"/>
          <p14:tracePt t="251709" x="4638675" y="2667000"/>
          <p14:tracePt t="251711" x="4660900" y="2667000"/>
          <p14:tracePt t="251713" x="4660900" y="2689225"/>
          <p14:tracePt t="251717" x="4684713" y="2711450"/>
          <p14:tracePt t="251719" x="4706938" y="2733675"/>
          <p14:tracePt t="251723" x="4729163" y="2755900"/>
          <p14:tracePt t="251725" x="4729163" y="2779713"/>
          <p14:tracePt t="251732" x="4751388" y="2824163"/>
          <p14:tracePt t="251739" x="4751388" y="2846388"/>
          <p14:tracePt t="251741" x="4773613" y="2846388"/>
          <p14:tracePt t="251743" x="4773613" y="2868613"/>
          <p14:tracePt t="251745" x="4773613" y="2890838"/>
          <p14:tracePt t="251752" x="4773613" y="2913063"/>
          <p14:tracePt t="251755" x="4795838" y="2913063"/>
          <p14:tracePt t="251759" x="4795838" y="2935288"/>
          <p14:tracePt t="251763" x="4795838" y="2959100"/>
          <p14:tracePt t="251765" x="4795838" y="2981325"/>
          <p14:tracePt t="251769" x="4795838" y="3003550"/>
          <p14:tracePt t="251775" x="4795838" y="3025775"/>
          <p14:tracePt t="251784" x="4795838" y="3070225"/>
          <p14:tracePt t="251787" x="4795838" y="3092450"/>
          <p14:tracePt t="251791" x="4795838" y="3114675"/>
          <p14:tracePt t="251797" x="4795838" y="3160713"/>
          <p14:tracePt t="251803" x="4795838" y="3182938"/>
          <p14:tracePt t="251807" x="4795838" y="3205163"/>
          <p14:tracePt t="251811" x="4795838" y="3227388"/>
          <p14:tracePt t="251817" x="4773613" y="3271838"/>
          <p14:tracePt t="251823" x="4773613" y="3316288"/>
          <p14:tracePt t="251831" x="4773613" y="3340100"/>
          <p14:tracePt t="251834" x="4751388" y="3340100"/>
          <p14:tracePt t="251837" x="4751388" y="3362325"/>
          <p14:tracePt t="251841" x="4751388" y="3384550"/>
          <p14:tracePt t="251847" x="4729163" y="3406775"/>
          <p14:tracePt t="251853" x="4729163" y="3429000"/>
          <p14:tracePt t="251861" x="4706938" y="3451225"/>
          <p14:tracePt t="251867" x="4684713" y="3473450"/>
          <p14:tracePt t="251871" x="4684713" y="3495675"/>
          <p14:tracePt t="251877" x="4684713" y="3517900"/>
          <p14:tracePt t="251882" x="4660900" y="3517900"/>
          <p14:tracePt t="251888" x="4660900" y="3541713"/>
          <p14:tracePt t="251891" x="4660900" y="3563938"/>
          <p14:tracePt t="251894" x="4638675" y="3586163"/>
          <p14:tracePt t="251902" x="4638675" y="3608388"/>
          <p14:tracePt t="251906" x="4616450" y="3608388"/>
          <p14:tracePt t="251908" x="4594225" y="3630613"/>
          <p14:tracePt t="251920" x="4594225" y="3652838"/>
          <p14:tracePt t="251928" x="4572000" y="3675063"/>
          <p14:tracePt t="251942" x="4549775" y="3697288"/>
          <p14:tracePt t="251956" x="4527550" y="3721100"/>
          <p14:tracePt t="251970" x="4505325" y="3743325"/>
          <p14:tracePt t="251976" x="4505325" y="3765550"/>
          <p14:tracePt t="251985" x="4483100" y="3765550"/>
          <p14:tracePt t="251990" x="4483100" y="3787775"/>
          <p14:tracePt t="251999" x="4459288" y="3787775"/>
          <p14:tracePt t="252018" x="4437063" y="3787775"/>
          <p14:tracePt t="252026" x="4414838" y="3810000"/>
          <p14:tracePt t="252054" x="4392613" y="3810000"/>
          <p14:tracePt t="252068" x="4370388" y="3832225"/>
          <p14:tracePt t="252081" x="4348163" y="3832225"/>
          <p14:tracePt t="252089" x="4325938" y="3832225"/>
          <p14:tracePt t="252095" x="4325938" y="3854450"/>
          <p14:tracePt t="252108" x="4303713" y="3854450"/>
          <p14:tracePt t="252122" x="4279900" y="3854450"/>
          <p14:tracePt t="252166" x="4257675" y="3854450"/>
          <p14:tracePt t="252180" x="4235450" y="3854450"/>
          <p14:tracePt t="252223" x="4213225" y="3854450"/>
          <p14:tracePt t="252901" x="4191000" y="3832225"/>
          <p14:tracePt t="252915" x="4168775" y="3810000"/>
          <p14:tracePt t="252920" x="4146550" y="3787775"/>
          <p14:tracePt t="252931" x="4124325" y="3743325"/>
          <p14:tracePt t="252936" x="4102100" y="3721100"/>
          <p14:tracePt t="252940" x="4102100" y="3675063"/>
          <p14:tracePt t="252944" x="4078288" y="3652838"/>
          <p14:tracePt t="252948" x="4056063" y="3630613"/>
          <p14:tracePt t="252953" x="4033838" y="3586163"/>
          <p14:tracePt t="252957" x="4011613" y="3541713"/>
          <p14:tracePt t="252961" x="3989388" y="3495675"/>
          <p14:tracePt t="252965" x="3967163" y="3473450"/>
          <p14:tracePt t="252969" x="3944938" y="3406775"/>
          <p14:tracePt t="252972" x="3922713" y="3384550"/>
          <p14:tracePt t="252977" x="3898900" y="3340100"/>
          <p14:tracePt t="252980" x="3876675" y="3294063"/>
          <p14:tracePt t="252985" x="3854450" y="3271838"/>
          <p14:tracePt t="252990" x="3832225" y="3227388"/>
          <p14:tracePt t="252995" x="3832225" y="3182938"/>
          <p14:tracePt t="252998" x="3810000" y="3160713"/>
          <p14:tracePt t="253003" x="3787775" y="3092450"/>
          <p14:tracePt t="253006" x="3787775" y="3070225"/>
          <p14:tracePt t="253012" x="3765550" y="3025775"/>
          <p14:tracePt t="253016" x="3765550" y="3003550"/>
          <p14:tracePt t="253020" x="3743325" y="2959100"/>
          <p14:tracePt t="253024" x="3743325" y="2935288"/>
          <p14:tracePt t="253028" x="3743325" y="2913063"/>
          <p14:tracePt t="253032" x="3743325" y="2868613"/>
          <p14:tracePt t="253036" x="3743325" y="2846388"/>
          <p14:tracePt t="253042" x="3743325" y="2824163"/>
          <p14:tracePt t="253047" x="3743325" y="2801938"/>
          <p14:tracePt t="253057" x="3743325" y="2755900"/>
          <p14:tracePt t="253060" x="3743325" y="2733675"/>
          <p14:tracePt t="253068" x="3743325" y="2711450"/>
          <p14:tracePt t="253078" x="3743325" y="2689225"/>
          <p14:tracePt t="253090" x="3743325" y="2667000"/>
          <p14:tracePt t="253245" x="3765550" y="2667000"/>
          <p14:tracePt t="253253" x="3787775" y="2689225"/>
          <p14:tracePt t="253258" x="3810000" y="2711450"/>
          <p14:tracePt t="253263" x="3810000" y="2733675"/>
          <p14:tracePt t="253267" x="3854450" y="2755900"/>
          <p14:tracePt t="253275" x="3876675" y="2779713"/>
          <p14:tracePt t="253280" x="3922713" y="2824163"/>
          <p14:tracePt t="253284" x="3944938" y="2846388"/>
          <p14:tracePt t="253290" x="4011613" y="2890838"/>
          <p14:tracePt t="253294" x="4078288" y="2935288"/>
          <p14:tracePt t="253298" x="4124325" y="2959100"/>
          <p14:tracePt t="253302" x="4191000" y="2981325"/>
          <p14:tracePt t="253307" x="4235450" y="3003550"/>
          <p14:tracePt t="253310" x="4325938" y="3025775"/>
          <p14:tracePt t="253315" x="4370388" y="3025775"/>
          <p14:tracePt t="253320" x="4483100" y="3070225"/>
          <p14:tracePt t="253324" x="4594225" y="3070225"/>
          <p14:tracePt t="253327" x="4638675" y="3070225"/>
          <p14:tracePt t="253330" x="4729163" y="3070225"/>
          <p14:tracePt t="253336" x="4818063" y="3070225"/>
          <p14:tracePt t="253340" x="4953000" y="3070225"/>
          <p14:tracePt t="253344" x="4997450" y="3048000"/>
          <p14:tracePt t="253349" x="5110163" y="3048000"/>
          <p14:tracePt t="253354" x="5221288" y="2981325"/>
          <p14:tracePt t="253357" x="5267325" y="2981325"/>
          <p14:tracePt t="253362" x="5334000" y="2959100"/>
          <p14:tracePt t="253366" x="5422900" y="2935288"/>
          <p14:tracePt t="253371" x="5535613" y="2868613"/>
          <p14:tracePt t="253376" x="5602288" y="2824163"/>
          <p14:tracePt t="253379" x="5626100" y="2779713"/>
          <p14:tracePt t="253382" x="5648325" y="2779713"/>
          <p14:tracePt t="253387" x="5715000" y="2711450"/>
          <p14:tracePt t="253391" x="5759450" y="2644775"/>
          <p14:tracePt t="253394" x="5803900" y="2578100"/>
          <p14:tracePt t="253398" x="5827713" y="2532063"/>
          <p14:tracePt t="253403" x="5849938" y="2487613"/>
          <p14:tracePt t="253407" x="5849938" y="2398713"/>
          <p14:tracePt t="253411" x="5872163" y="2352675"/>
          <p14:tracePt t="253415" x="5872163" y="2263775"/>
          <p14:tracePt t="253420" x="5872163" y="2219325"/>
          <p14:tracePt t="253424" x="5872163" y="2128838"/>
          <p14:tracePt t="253428" x="5849938" y="2039938"/>
          <p14:tracePt t="253432" x="5849938" y="1993900"/>
          <p14:tracePt t="253436" x="5827713" y="1927225"/>
          <p14:tracePt t="253440" x="5803900" y="1860550"/>
          <p14:tracePt t="253444" x="5737225" y="1792288"/>
          <p14:tracePt t="253448" x="5692775" y="1725613"/>
          <p14:tracePt t="253452" x="5648325" y="1658938"/>
          <p14:tracePt t="253456" x="5580063" y="1612900"/>
          <p14:tracePt t="253459" x="5535613" y="1568450"/>
          <p14:tracePt t="253463" x="5491163" y="1546225"/>
          <p14:tracePt t="253468" x="5334000" y="1479550"/>
          <p14:tracePt t="253472" x="5221288" y="1435100"/>
          <p14:tracePt t="253476" x="5132388" y="1389063"/>
          <p14:tracePt t="253480" x="5041900" y="1389063"/>
          <p14:tracePt t="253485" x="4930775" y="1366838"/>
          <p14:tracePt t="253489" x="4818063" y="1366838"/>
          <p14:tracePt t="253493" x="4706938" y="1366838"/>
          <p14:tracePt t="253497" x="4594225" y="1366838"/>
          <p14:tracePt t="253501" x="4483100" y="1366838"/>
          <p14:tracePt t="253505" x="4348163" y="1389063"/>
          <p14:tracePt t="253508" x="4257675" y="1435100"/>
          <p14:tracePt t="253512" x="4146550" y="1501775"/>
          <p14:tracePt t="253517" x="4078288" y="1546225"/>
          <p14:tracePt t="253521" x="3967163" y="1612900"/>
          <p14:tracePt t="253526" x="3854450" y="1703388"/>
          <p14:tracePt t="253530" x="3787775" y="1770063"/>
          <p14:tracePt t="253536" x="3721100" y="1882775"/>
          <p14:tracePt t="253542" x="3630613" y="2039938"/>
          <p14:tracePt t="253546" x="3608388" y="2106613"/>
          <p14:tracePt t="253550" x="3563938" y="2241550"/>
          <p14:tracePt t="253554" x="3541713" y="2286000"/>
          <p14:tracePt t="253558" x="3541713" y="2398713"/>
          <p14:tracePt t="253562" x="3541713" y="2487613"/>
          <p14:tracePt t="253566" x="3541713" y="2532063"/>
          <p14:tracePt t="253570" x="3541713" y="2667000"/>
          <p14:tracePt t="253573" x="3541713" y="2689225"/>
          <p14:tracePt t="253576" x="3541713" y="2733675"/>
          <p14:tracePt t="253580" x="3563938" y="2824163"/>
          <p14:tracePt t="253584" x="3608388" y="2868613"/>
          <p14:tracePt t="253589" x="3652838" y="2935288"/>
          <p14:tracePt t="253594" x="3721100" y="2981325"/>
          <p14:tracePt t="253598" x="3765550" y="3003550"/>
          <p14:tracePt t="253603" x="3810000" y="3048000"/>
          <p14:tracePt t="253606" x="3876675" y="3048000"/>
          <p14:tracePt t="253610" x="3967163" y="3070225"/>
          <p14:tracePt t="253614" x="4033838" y="3092450"/>
          <p14:tracePt t="253618" x="4146550" y="3092450"/>
          <p14:tracePt t="253622" x="4257675" y="3092450"/>
          <p14:tracePt t="253626" x="4370388" y="3092450"/>
          <p14:tracePt t="253630" x="4549775" y="3070225"/>
          <p14:tracePt t="253635" x="4684713" y="3048000"/>
          <p14:tracePt t="253639" x="4840288" y="3025775"/>
          <p14:tracePt t="253644" x="5087938" y="2959100"/>
          <p14:tracePt t="253649" x="5311775" y="2913063"/>
          <p14:tracePt t="253653" x="5513388" y="2846388"/>
          <p14:tracePt t="253656" x="5692775" y="2755900"/>
          <p14:tracePt t="253660" x="5849938" y="2711450"/>
          <p14:tracePt t="253665" x="6007100" y="2644775"/>
          <p14:tracePt t="253670" x="6208713" y="2532063"/>
          <p14:tracePt t="253674" x="6297613" y="2487613"/>
          <p14:tracePt t="253678" x="6388100" y="2420938"/>
          <p14:tracePt t="253683" x="6432550" y="2374900"/>
          <p14:tracePt t="253688" x="6565900" y="2263775"/>
          <p14:tracePt t="253690" x="6589713" y="2219325"/>
          <p14:tracePt t="253694" x="6611938" y="2151063"/>
          <p14:tracePt t="253698" x="6656388" y="2128838"/>
          <p14:tracePt t="253704" x="6656388" y="2039938"/>
          <p14:tracePt t="253707" x="6656388" y="2017713"/>
          <p14:tracePt t="253710" x="6656388" y="1971675"/>
          <p14:tracePt t="253714" x="6634163" y="1927225"/>
          <p14:tracePt t="253719" x="6611938" y="1882775"/>
          <p14:tracePt t="253723" x="6565900" y="1838325"/>
          <p14:tracePt t="253727" x="6499225" y="1792288"/>
          <p14:tracePt t="253730" x="6410325" y="1725613"/>
          <p14:tracePt t="253735" x="6342063" y="1703388"/>
          <p14:tracePt t="253740" x="6140450" y="1612900"/>
          <p14:tracePt t="253744" x="5983288" y="1568450"/>
          <p14:tracePt t="253748" x="5849938" y="1524000"/>
          <p14:tracePt t="253752" x="5670550" y="1479550"/>
          <p14:tracePt t="253756" x="5513388" y="1457325"/>
          <p14:tracePt t="253760" x="5154613" y="1435100"/>
          <p14:tracePt t="253762" x="5065713" y="1435100"/>
          <p14:tracePt t="253767" x="4795838" y="1435100"/>
          <p14:tracePt t="253770" x="4572000" y="1435100"/>
          <p14:tracePt t="253775" x="4325938" y="1479550"/>
          <p14:tracePt t="253778" x="4078288" y="1501775"/>
          <p14:tracePt t="253782" x="3967163" y="1524000"/>
          <p14:tracePt t="253787" x="3675063" y="1658938"/>
          <p14:tracePt t="253791" x="3495675" y="1725613"/>
          <p14:tracePt t="253794" x="3294063" y="1860550"/>
          <p14:tracePt t="253799" x="3136900" y="1971675"/>
          <p14:tracePt t="253803" x="3003550" y="2062163"/>
          <p14:tracePt t="253806" x="2913063" y="2173288"/>
          <p14:tracePt t="253810" x="2846388" y="2263775"/>
          <p14:tracePt t="253814" x="2779713" y="2374900"/>
          <p14:tracePt t="253818" x="2755900" y="2487613"/>
          <p14:tracePt t="253822" x="2733675" y="2578100"/>
          <p14:tracePt t="253826" x="2733675" y="2667000"/>
          <p14:tracePt t="253830" x="2733675" y="2779713"/>
          <p14:tracePt t="253834" x="2755900" y="2846388"/>
          <p14:tracePt t="253838" x="2801938" y="2935288"/>
          <p14:tracePt t="253842" x="2846388" y="3003550"/>
          <p14:tracePt t="253846" x="2890838" y="3070225"/>
          <p14:tracePt t="253849" x="2913063" y="3114675"/>
          <p14:tracePt t="253854" x="3025775" y="3227388"/>
          <p14:tracePt t="253857" x="3070225" y="3271838"/>
          <p14:tracePt t="253861" x="3136900" y="3340100"/>
          <p14:tracePt t="253865" x="3227388" y="3406775"/>
          <p14:tracePt t="253869" x="3340100" y="3451225"/>
          <p14:tracePt t="253873" x="3451225" y="3517900"/>
          <p14:tracePt t="253877" x="3541713" y="3541713"/>
          <p14:tracePt t="253881" x="3675063" y="3563938"/>
          <p14:tracePt t="253886" x="3876675" y="3608388"/>
          <p14:tracePt t="253890" x="3967163" y="3608388"/>
          <p14:tracePt t="253894" x="4124325" y="3608388"/>
          <p14:tracePt t="253897" x="4191000" y="3608388"/>
          <p14:tracePt t="253902" x="4392613" y="3608388"/>
          <p14:tracePt t="253906" x="4527550" y="3586163"/>
          <p14:tracePt t="253910" x="4684713" y="3563938"/>
          <p14:tracePt t="253914" x="4795838" y="3517900"/>
          <p14:tracePt t="253918" x="4975225" y="3473450"/>
          <p14:tracePt t="253922" x="5110163" y="3406775"/>
          <p14:tracePt t="253929" x="5289550" y="3340100"/>
          <p14:tracePt t="253933" x="5356225" y="3316288"/>
          <p14:tracePt t="253937" x="5468938" y="3249613"/>
          <p14:tracePt t="253944" x="5670550" y="3092450"/>
          <p14:tracePt t="253952" x="5737225" y="3003550"/>
          <p14:tracePt t="253957" x="5827713" y="2890838"/>
          <p14:tracePt t="253960" x="5849938" y="2801938"/>
          <p14:tracePt t="253962" x="5872163" y="2779713"/>
          <p14:tracePt t="253965" x="5894388" y="2755900"/>
          <p14:tracePt t="253967" x="5916613" y="2667000"/>
          <p14:tracePt t="253970" x="5916613" y="2622550"/>
          <p14:tracePt t="253972" x="5916613" y="2600325"/>
          <p14:tracePt t="253974" x="5916613" y="2554288"/>
          <p14:tracePt t="253976" x="5916613" y="2509838"/>
          <p14:tracePt t="253979" x="5916613" y="2465388"/>
          <p14:tracePt t="253980" x="5916613" y="2443163"/>
          <p14:tracePt t="253983" x="5894388" y="2330450"/>
          <p14:tracePt t="253986" x="5872163" y="2308225"/>
          <p14:tracePt t="253988" x="5872163" y="2263775"/>
          <p14:tracePt t="253990" x="5827713" y="2219325"/>
          <p14:tracePt t="253993" x="5781675" y="2128838"/>
          <p14:tracePt t="253995" x="5759450" y="2106613"/>
          <p14:tracePt t="253997" x="5737225" y="2039938"/>
          <p14:tracePt t="254000" x="5692775" y="1993900"/>
          <p14:tracePt t="254002" x="5670550" y="1971675"/>
          <p14:tracePt t="254004" x="5626100" y="1905000"/>
          <p14:tracePt t="254006" x="5580063" y="1860550"/>
          <p14:tracePt t="254008" x="5557838" y="1838325"/>
          <p14:tracePt t="254010" x="5491163" y="1792288"/>
          <p14:tracePt t="254012" x="5422900" y="1747838"/>
          <p14:tracePt t="254014" x="5378450" y="1703388"/>
          <p14:tracePt t="254017" x="5334000" y="1681163"/>
          <p14:tracePt t="254020" x="5221288" y="1612900"/>
          <p14:tracePt t="254022" x="5154613" y="1568450"/>
          <p14:tracePt t="254024" x="5110163" y="1546225"/>
          <p14:tracePt t="254026" x="5019675" y="1524000"/>
          <p14:tracePt t="254029" x="4864100" y="1457325"/>
          <p14:tracePt t="254031" x="4795838" y="1435100"/>
          <p14:tracePt t="254034" x="4729163" y="1435100"/>
          <p14:tracePt t="254036" x="4616450" y="1389063"/>
          <p14:tracePt t="254038" x="4527550" y="1366838"/>
          <p14:tracePt t="254041" x="4325938" y="1322388"/>
          <p14:tracePt t="254043" x="4235450" y="1300163"/>
          <p14:tracePt t="254045" x="4168775" y="1300163"/>
          <p14:tracePt t="254047" x="4102100" y="1277938"/>
          <p14:tracePt t="254050" x="3967163" y="1277938"/>
          <p14:tracePt t="254052" x="3876675" y="1277938"/>
          <p14:tracePt t="254055" x="3721100" y="1277938"/>
          <p14:tracePt t="254058" x="3608388" y="1277938"/>
          <p14:tracePt t="254060" x="3517900" y="1277938"/>
          <p14:tracePt t="254062" x="3451225" y="1277938"/>
          <p14:tracePt t="254064" x="3340100" y="1277938"/>
          <p14:tracePt t="254067" x="3227388" y="1300163"/>
          <p14:tracePt t="254069" x="3114675" y="1300163"/>
          <p14:tracePt t="254072" x="3025775" y="1344613"/>
          <p14:tracePt t="254074" x="2981325" y="1366838"/>
          <p14:tracePt t="254076" x="2913063" y="1389063"/>
          <p14:tracePt t="254078" x="2868613" y="1411288"/>
          <p14:tracePt t="254080" x="2801938" y="1457325"/>
          <p14:tracePt t="254088" x="2644775" y="1590675"/>
          <p14:tracePt t="254092" x="2554288" y="1658938"/>
          <p14:tracePt t="254095" x="2487613" y="1747838"/>
          <p14:tracePt t="254097" x="2465388" y="1792288"/>
          <p14:tracePt t="254101" x="2398713" y="1905000"/>
          <p14:tracePt t="254104" x="2398713" y="1971675"/>
          <p14:tracePt t="254106" x="2374900" y="2017713"/>
          <p14:tracePt t="254107" x="2352675" y="2062163"/>
          <p14:tracePt t="254110" x="2330450" y="2128838"/>
          <p14:tracePt t="254112" x="2330450" y="2173288"/>
          <p14:tracePt t="254113" x="2330450" y="2219325"/>
          <p14:tracePt t="254118" x="2330450" y="2330450"/>
          <p14:tracePt t="254119" x="2330450" y="2374900"/>
          <p14:tracePt t="254121" x="2330450" y="2420938"/>
          <p14:tracePt t="254123" x="2330450" y="2465388"/>
          <p14:tracePt t="254125" x="2330450" y="2532063"/>
          <p14:tracePt t="254128" x="2330450" y="2578100"/>
          <p14:tracePt t="254130" x="2330450" y="2644775"/>
          <p14:tracePt t="254132" x="2352675" y="2689225"/>
          <p14:tracePt t="254134" x="2374900" y="2733675"/>
          <p14:tracePt t="254136" x="2374900" y="2755900"/>
          <p14:tracePt t="254138" x="2398713" y="2801938"/>
          <p14:tracePt t="254140" x="2420938" y="2846388"/>
          <p14:tracePt t="254143" x="2465388" y="2890838"/>
          <p14:tracePt t="254145" x="2509838" y="2959100"/>
          <p14:tracePt t="254147" x="2532063" y="2981325"/>
          <p14:tracePt t="254150" x="2578100" y="3025775"/>
          <p14:tracePt t="254152" x="2600325" y="3048000"/>
          <p14:tracePt t="254154" x="2622550" y="3070225"/>
          <p14:tracePt t="254156" x="2667000" y="3092450"/>
          <p14:tracePt t="254158" x="2689225" y="3136900"/>
          <p14:tracePt t="254160" x="2733675" y="3136900"/>
          <p14:tracePt t="254163" x="2801938" y="3182938"/>
          <p14:tracePt t="254165" x="2846388" y="3205163"/>
          <p14:tracePt t="254168" x="2935288" y="3227388"/>
          <p14:tracePt t="254170" x="3003550" y="3271838"/>
          <p14:tracePt t="254173" x="3048000" y="3271838"/>
          <p14:tracePt t="254175" x="3092450" y="3294063"/>
          <p14:tracePt t="254177" x="3205163" y="3316288"/>
          <p14:tracePt t="254181" x="3271838" y="3340100"/>
          <p14:tracePt t="254186" x="3473450" y="3340100"/>
          <p14:tracePt t="254194" x="3765550" y="3340100"/>
          <p14:tracePt t="254200" x="4011613" y="3340100"/>
          <p14:tracePt t="254208" x="4370388" y="3249613"/>
          <p14:tracePt t="254212" x="4527550" y="3227388"/>
          <p14:tracePt t="254218" x="4840288" y="3114675"/>
          <p14:tracePt t="254224" x="5132388" y="3003550"/>
          <p14:tracePt t="254230" x="5422900" y="2890838"/>
          <p14:tracePt t="254236" x="5648325" y="2779713"/>
          <p14:tracePt t="254239" x="5827713" y="2644775"/>
          <p14:tracePt t="254243" x="5916613" y="2578100"/>
          <p14:tracePt t="254245" x="6007100" y="2532063"/>
          <p14:tracePt t="254247" x="6051550" y="2465388"/>
          <p14:tracePt t="254250" x="6096000" y="2443163"/>
          <p14:tracePt t="254252" x="6140450" y="2398713"/>
          <p14:tracePt t="254254" x="6208713" y="2330450"/>
          <p14:tracePt t="254257" x="6230938" y="2308225"/>
          <p14:tracePt t="254259" x="6275388" y="2286000"/>
          <p14:tracePt t="254260" x="6297613" y="2219325"/>
          <p14:tracePt t="254262" x="6342063" y="2173288"/>
          <p14:tracePt t="254264" x="6342063" y="2151063"/>
          <p14:tracePt t="254268" x="6388100" y="2062163"/>
          <p14:tracePt t="254269" x="6410325" y="2017713"/>
          <p14:tracePt t="254271" x="6432550" y="1971675"/>
          <p14:tracePt t="254273" x="6432550" y="1949450"/>
          <p14:tracePt t="254275" x="6432550" y="1905000"/>
          <p14:tracePt t="254277" x="6432550" y="1860550"/>
          <p14:tracePt t="254279" x="6432550" y="1838325"/>
          <p14:tracePt t="254281" x="6432550" y="1792288"/>
          <p14:tracePt t="254283" x="6432550" y="1747838"/>
          <p14:tracePt t="254286" x="6410325" y="1725613"/>
          <p14:tracePt t="254288" x="6410325" y="1681163"/>
          <p14:tracePt t="254290" x="6388100" y="1636713"/>
          <p14:tracePt t="254292" x="6364288" y="1612900"/>
          <p14:tracePt t="254294" x="6342063" y="1568450"/>
          <p14:tracePt t="254296" x="6319838" y="1568450"/>
          <p14:tracePt t="254298" x="6297613" y="1524000"/>
          <p14:tracePt t="254300" x="6275388" y="1479550"/>
          <p14:tracePt t="254301" x="6230938" y="1457325"/>
          <p14:tracePt t="254304" x="6208713" y="1435100"/>
          <p14:tracePt t="254306" x="6140450" y="1389063"/>
          <p14:tracePt t="254308" x="6073775" y="1366838"/>
          <p14:tracePt t="254310" x="6029325" y="1322388"/>
          <p14:tracePt t="254312" x="5961063" y="1277938"/>
          <p14:tracePt t="254314" x="5894388" y="1277938"/>
          <p14:tracePt t="254318" x="5781675" y="1231900"/>
          <p14:tracePt t="254319" x="5670550" y="1187450"/>
          <p14:tracePt t="254321" x="5580063" y="1165225"/>
          <p14:tracePt t="254323" x="5513388" y="1143000"/>
          <p14:tracePt t="254326" x="5422900" y="1120775"/>
          <p14:tracePt t="254328" x="5245100" y="1076325"/>
          <p14:tracePt t="254330" x="5132388" y="1054100"/>
          <p14:tracePt t="254332" x="5019675" y="1030288"/>
          <p14:tracePt t="254335" x="4840288" y="1008063"/>
          <p14:tracePt t="254337" x="4616450" y="985838"/>
          <p14:tracePt t="254339" x="4527550" y="963613"/>
          <p14:tracePt t="254341" x="4370388" y="963613"/>
          <p14:tracePt t="254343" x="4257675" y="963613"/>
          <p14:tracePt t="254346" x="4124325" y="963613"/>
          <p14:tracePt t="254348" x="3989388" y="963613"/>
          <p14:tracePt t="254352" x="3765550" y="963613"/>
          <p14:tracePt t="254356" x="3517900" y="985838"/>
          <p14:tracePt t="254360" x="3294063" y="1030288"/>
          <p14:tracePt t="254364" x="3070225" y="1120775"/>
          <p14:tracePt t="254368" x="2868613" y="1187450"/>
          <p14:tracePt t="254372" x="2711450" y="1277938"/>
          <p14:tracePt t="254375" x="2554288" y="1366838"/>
          <p14:tracePt t="254379" x="2443163" y="1435100"/>
          <p14:tracePt t="254384" x="2308225" y="1546225"/>
          <p14:tracePt t="254387" x="2241550" y="1636713"/>
          <p14:tracePt t="254390" x="2197100" y="1725613"/>
          <p14:tracePt t="254394" x="2128838" y="1816100"/>
          <p14:tracePt t="254398" x="2039938" y="1971675"/>
          <p14:tracePt t="254404" x="1993900" y="2128838"/>
          <p14:tracePt t="254406" x="1993900" y="2197100"/>
          <p14:tracePt t="254410" x="1993900" y="2308225"/>
          <p14:tracePt t="254412" x="1993900" y="2352675"/>
          <p14:tracePt t="254415" x="1993900" y="2398713"/>
          <p14:tracePt t="254417" x="1993900" y="2509838"/>
          <p14:tracePt t="254420" x="1993900" y="2532063"/>
          <p14:tracePt t="254423" x="2017713" y="2622550"/>
          <p14:tracePt t="254426" x="2039938" y="2667000"/>
          <p14:tracePt t="254428" x="2062163" y="2689225"/>
          <p14:tracePt t="254430" x="2084388" y="2755900"/>
          <p14:tracePt t="254434" x="2106613" y="2801938"/>
          <p14:tracePt t="254436" x="2106613" y="2824163"/>
          <p14:tracePt t="254438" x="2151063" y="2868613"/>
          <p14:tracePt t="254440" x="2151063" y="2890838"/>
          <p14:tracePt t="254442" x="2173288" y="2913063"/>
          <p14:tracePt t="254444" x="2197100" y="2935288"/>
          <p14:tracePt t="254446" x="2219325" y="2959100"/>
          <p14:tracePt t="254451" x="2263775" y="3003550"/>
          <p14:tracePt t="254455" x="2308225" y="3048000"/>
          <p14:tracePt t="254459" x="2374900" y="3070225"/>
          <p14:tracePt t="254464" x="2398713" y="3092450"/>
          <p14:tracePt t="254468" x="2465388" y="3114675"/>
          <p14:tracePt t="254474" x="2509838" y="3136900"/>
          <p14:tracePt t="254476" x="2532063" y="3136900"/>
          <p14:tracePt t="254480" x="2600325" y="3136900"/>
          <p14:tracePt t="254482" x="2622550" y="3136900"/>
          <p14:tracePt t="254484" x="2644775" y="3160713"/>
          <p14:tracePt t="254486" x="2689225" y="3160713"/>
          <p14:tracePt t="254488" x="2711450" y="3160713"/>
          <p14:tracePt t="254490" x="2755900" y="3160713"/>
          <p14:tracePt t="254492" x="2779713" y="3160713"/>
          <p14:tracePt t="254494" x="2824163" y="3160713"/>
          <p14:tracePt t="254496" x="2846388" y="3160713"/>
          <p14:tracePt t="254498" x="2890838" y="3160713"/>
          <p14:tracePt t="254500" x="2935288" y="3160713"/>
          <p14:tracePt t="254502" x="2981325" y="3160713"/>
          <p14:tracePt t="254505" x="3070225" y="3136900"/>
          <p14:tracePt t="254508" x="3114675" y="3136900"/>
          <p14:tracePt t="254510" x="3160713" y="3114675"/>
          <p14:tracePt t="254514" x="3294063" y="3092450"/>
          <p14:tracePt t="254520" x="3429000" y="3025775"/>
          <p14:tracePt t="254524" x="3563938" y="2981325"/>
          <p14:tracePt t="254528" x="3675063" y="2935288"/>
          <p14:tracePt t="254532" x="3743325" y="2890838"/>
          <p14:tracePt t="254536" x="3922713" y="2779713"/>
          <p14:tracePt t="254538" x="3989388" y="2755900"/>
          <p14:tracePt t="254540" x="4056063" y="2711450"/>
          <p14:tracePt t="254542" x="4146550" y="2667000"/>
          <p14:tracePt t="254546" x="4257675" y="2578100"/>
          <p14:tracePt t="254552" x="4437063" y="2465388"/>
          <p14:tracePt t="254554" x="4505325" y="2443163"/>
          <p14:tracePt t="254555" x="4549775" y="2398713"/>
          <p14:tracePt t="254557" x="4594225" y="2374900"/>
          <p14:tracePt t="254559" x="4638675" y="2330450"/>
          <p14:tracePt t="254561" x="4684713" y="2308225"/>
          <p14:tracePt t="254563" x="4729163" y="2263775"/>
          <p14:tracePt t="254569" x="4818063" y="2173288"/>
          <p14:tracePt t="254571" x="4908550" y="2128838"/>
          <p14:tracePt t="254574" x="4930775" y="2106613"/>
          <p14:tracePt t="254578" x="4975225" y="2062163"/>
          <p14:tracePt t="254583" x="5041900" y="1971675"/>
          <p14:tracePt t="254586" x="5065713" y="1927225"/>
          <p14:tracePt t="254590" x="5087938" y="1882775"/>
          <p14:tracePt t="254594" x="5110163" y="1838325"/>
          <p14:tracePt t="254600" x="5110163" y="1792288"/>
          <p14:tracePt t="254603" x="5110163" y="1770063"/>
          <p14:tracePt t="254607" x="5087938" y="1703388"/>
          <p14:tracePt t="254610" x="5065713" y="1658938"/>
          <p14:tracePt t="254613" x="5041900" y="1636713"/>
          <p14:tracePt t="254620" x="4953000" y="1568450"/>
          <p14:tracePt t="254623" x="4840288" y="1524000"/>
          <p14:tracePt t="254626" x="4795838" y="1501775"/>
          <p14:tracePt t="254628" x="4751388" y="1457325"/>
          <p14:tracePt t="254630" x="4660900" y="1435100"/>
          <p14:tracePt t="254632" x="4594225" y="1411288"/>
          <p14:tracePt t="254635" x="4437063" y="1366838"/>
          <p14:tracePt t="254637" x="4325938" y="1322388"/>
          <p14:tracePt t="254641" x="4124325" y="1300163"/>
          <p14:tracePt t="254643" x="3967163" y="1255713"/>
          <p14:tracePt t="254646" x="3876675" y="1231900"/>
          <p14:tracePt t="254647" x="3765550" y="1209675"/>
          <p14:tracePt t="254650" x="3675063" y="1187450"/>
          <p14:tracePt t="254652" x="3517900" y="1165225"/>
          <p14:tracePt t="254653" x="3406775" y="1165225"/>
          <p14:tracePt t="254656" x="3294063" y="1143000"/>
          <p14:tracePt t="254657" x="3136900" y="1143000"/>
          <p14:tracePt t="254659" x="3025775" y="1143000"/>
          <p14:tracePt t="254661" x="2935288" y="1143000"/>
          <p14:tracePt t="254663" x="2779713" y="1143000"/>
          <p14:tracePt t="254667" x="2600325" y="1143000"/>
          <p14:tracePt t="254669" x="2487613" y="1165225"/>
          <p14:tracePt t="254671" x="2374900" y="1187450"/>
          <p14:tracePt t="254673" x="2263775" y="1209675"/>
          <p14:tracePt t="254675" x="2197100" y="1209675"/>
          <p14:tracePt t="254677" x="2106613" y="1255713"/>
          <p14:tracePt t="254679" x="2039938" y="1300163"/>
          <p14:tracePt t="254681" x="1949450" y="1344613"/>
          <p14:tracePt t="254683" x="1905000" y="1366838"/>
          <p14:tracePt t="254685" x="1838325" y="1435100"/>
          <p14:tracePt t="254687" x="1770063" y="1457325"/>
          <p14:tracePt t="254689" x="1725613" y="1501775"/>
          <p14:tracePt t="254691" x="1658938" y="1546225"/>
          <p14:tracePt t="254693" x="1612900" y="1590675"/>
          <p14:tracePt t="254695" x="1568450" y="1658938"/>
          <p14:tracePt t="254697" x="1546225" y="1703388"/>
          <p14:tracePt t="254700" x="1501775" y="1770063"/>
          <p14:tracePt t="254702" x="1457325" y="1838325"/>
          <p14:tracePt t="254703" x="1435100" y="1905000"/>
          <p14:tracePt t="254705" x="1389063" y="1971675"/>
          <p14:tracePt t="254707" x="1366838" y="2039938"/>
          <p14:tracePt t="254709" x="1366838" y="2084388"/>
          <p14:tracePt t="254711" x="1344613" y="2173288"/>
          <p14:tracePt t="254713" x="1344613" y="2241550"/>
          <p14:tracePt t="254716" x="1344613" y="2286000"/>
          <p14:tracePt t="254718" x="1344613" y="2330450"/>
          <p14:tracePt t="254719" x="1344613" y="2398713"/>
          <p14:tracePt t="254721" x="1344613" y="2465388"/>
          <p14:tracePt t="254723" x="1344613" y="2532063"/>
          <p14:tracePt t="254725" x="1366838" y="2600325"/>
          <p14:tracePt t="254727" x="1389063" y="2644775"/>
          <p14:tracePt t="254729" x="1411288" y="2689225"/>
          <p14:tracePt t="254731" x="1435100" y="2733675"/>
          <p14:tracePt t="254733" x="1479550" y="2779713"/>
          <p14:tracePt t="254736" x="1501775" y="2824163"/>
          <p14:tracePt t="254737" x="1546225" y="2846388"/>
          <p14:tracePt t="254739" x="1590675" y="2913063"/>
          <p14:tracePt t="254741" x="1612900" y="2935288"/>
          <p14:tracePt t="254743" x="1658938" y="2981325"/>
          <p14:tracePt t="254745" x="1681163" y="3003550"/>
          <p14:tracePt t="254747" x="1747838" y="3048000"/>
          <p14:tracePt t="254749" x="1816100" y="3070225"/>
          <p14:tracePt t="254752" x="1860550" y="3114675"/>
          <p14:tracePt t="254754" x="1949450" y="3160713"/>
          <p14:tracePt t="254755" x="2017713" y="3205163"/>
          <p14:tracePt t="254757" x="2084388" y="3227388"/>
          <p14:tracePt t="254759" x="2151063" y="3249613"/>
          <p14:tracePt t="254761" x="2241550" y="3294063"/>
          <p14:tracePt t="254763" x="2308225" y="3316288"/>
          <p14:tracePt t="254767" x="2465388" y="3340100"/>
          <p14:tracePt t="254769" x="2578100" y="3384550"/>
          <p14:tracePt t="254772" x="2689225" y="3406775"/>
          <p14:tracePt t="254773" x="2779713" y="3429000"/>
          <p14:tracePt t="254775" x="2846388" y="3451225"/>
          <p14:tracePt t="254777" x="2981325" y="3473450"/>
          <p14:tracePt t="254779" x="3070225" y="3495675"/>
          <p14:tracePt t="254781" x="3227388" y="3495675"/>
          <p14:tracePt t="254784" x="3406775" y="3517900"/>
          <p14:tracePt t="254787" x="3652838" y="3517900"/>
          <p14:tracePt t="254789" x="3743325" y="3517900"/>
          <p14:tracePt t="254791" x="3898900" y="3517900"/>
          <p14:tracePt t="254793" x="3989388" y="3517900"/>
          <p14:tracePt t="254795" x="4078288" y="3517900"/>
          <p14:tracePt t="254797" x="4235450" y="3517900"/>
          <p14:tracePt t="254800" x="4348163" y="3495675"/>
          <p14:tracePt t="254801" x="4459288" y="3473450"/>
          <p14:tracePt t="254803" x="4527550" y="3451225"/>
          <p14:tracePt t="254805" x="4638675" y="3429000"/>
          <p14:tracePt t="254807" x="4751388" y="3406775"/>
          <p14:tracePt t="254809" x="4840288" y="3384550"/>
          <p14:tracePt t="254811" x="4975225" y="3340100"/>
          <p14:tracePt t="254813" x="5065713" y="3340100"/>
          <p14:tracePt t="254816" x="5176838" y="3316288"/>
          <p14:tracePt t="254818" x="5245100" y="3271838"/>
          <p14:tracePt t="254819" x="5334000" y="3227388"/>
          <p14:tracePt t="254821" x="5422900" y="3205163"/>
          <p14:tracePt t="254823" x="5491163" y="3160713"/>
          <p14:tracePt t="254825" x="5557838" y="3092450"/>
          <p14:tracePt t="254827" x="5648325" y="3070225"/>
          <p14:tracePt t="254829" x="5692775" y="3025775"/>
          <p14:tracePt t="254831" x="5759450" y="2981325"/>
          <p14:tracePt t="254833" x="5803900" y="2935288"/>
          <p14:tracePt t="254836" x="5849938" y="2913063"/>
          <p14:tracePt t="254837" x="5872163" y="2868613"/>
          <p14:tracePt t="254839" x="5938838" y="2824163"/>
          <p14:tracePt t="254841" x="5961063" y="2779713"/>
          <p14:tracePt t="254843" x="6007100" y="2733675"/>
          <p14:tracePt t="254845" x="6029325" y="2689225"/>
          <p14:tracePt t="254847" x="6051550" y="2644775"/>
          <p14:tracePt t="254850" x="6051550" y="2622550"/>
          <p14:tracePt t="254852" x="6051550" y="2578100"/>
          <p14:tracePt t="254853" x="6073775" y="2532063"/>
          <p14:tracePt t="254855" x="6096000" y="2487613"/>
          <p14:tracePt t="254857" x="6118225" y="2465388"/>
          <p14:tracePt t="254859" x="6118225" y="2398713"/>
          <p14:tracePt t="254861" x="6118225" y="2330450"/>
          <p14:tracePt t="254863" x="6118225" y="2286000"/>
          <p14:tracePt t="254867" x="6118225" y="2173288"/>
          <p14:tracePt t="254869" x="6096000" y="2128838"/>
          <p14:tracePt t="254871" x="6073775" y="2084388"/>
          <p14:tracePt t="254873" x="6073775" y="2017713"/>
          <p14:tracePt t="254875" x="6029325" y="1949450"/>
          <p14:tracePt t="254877" x="6007100" y="1905000"/>
          <p14:tracePt t="254879" x="5983288" y="1882775"/>
          <p14:tracePt t="254881" x="5916613" y="1792288"/>
          <p14:tracePt t="254883" x="5894388" y="1747838"/>
          <p14:tracePt t="254886" x="5849938" y="1725613"/>
          <p14:tracePt t="254887" x="5827713" y="1681163"/>
          <p14:tracePt t="254889" x="5759450" y="1636713"/>
          <p14:tracePt t="254891" x="5692775" y="1568450"/>
          <p14:tracePt t="254893" x="5670550" y="1546225"/>
          <p14:tracePt t="254895" x="5626100" y="1524000"/>
          <p14:tracePt t="254897" x="5580063" y="1479550"/>
          <p14:tracePt t="254899" x="5513388" y="1457325"/>
          <p14:tracePt t="254901" x="5468938" y="1411288"/>
          <p14:tracePt t="254903" x="5400675" y="1366838"/>
          <p14:tracePt t="254905" x="5334000" y="1344613"/>
          <p14:tracePt t="254907" x="5245100" y="1300163"/>
          <p14:tracePt t="254909" x="5154613" y="1255713"/>
          <p14:tracePt t="254911" x="5065713" y="1231900"/>
          <p14:tracePt t="254913" x="4997450" y="1209675"/>
          <p14:tracePt t="254916" x="4930775" y="1187450"/>
          <p14:tracePt t="254917" x="4840288" y="1143000"/>
          <p14:tracePt t="254919" x="4751388" y="1120775"/>
          <p14:tracePt t="254921" x="4684713" y="1098550"/>
          <p14:tracePt t="254923" x="4616450" y="1076325"/>
          <p14:tracePt t="254925" x="4527550" y="1054100"/>
          <p14:tracePt t="254927" x="4437063" y="1030288"/>
          <p14:tracePt t="254929" x="4370388" y="1030288"/>
          <p14:tracePt t="254931" x="4303713" y="1030288"/>
          <p14:tracePt t="254934" x="4213225" y="1030288"/>
          <p14:tracePt t="254935" x="4146550" y="1030288"/>
          <p14:tracePt t="254937" x="4078288" y="1030288"/>
          <p14:tracePt t="254939" x="4011613" y="1030288"/>
          <p14:tracePt t="254941" x="3922713" y="1030288"/>
          <p14:tracePt t="254943" x="3854450" y="1030288"/>
          <p14:tracePt t="254945" x="3787775" y="1030288"/>
          <p14:tracePt t="254947" x="3697288" y="1054100"/>
          <p14:tracePt t="254949" x="3630613" y="1076325"/>
          <p14:tracePt t="254952" x="3586163" y="1098550"/>
          <p14:tracePt t="254953" x="3541713" y="1098550"/>
          <p14:tracePt t="254955" x="3495675" y="1143000"/>
          <p14:tracePt t="254957" x="3429000" y="1165225"/>
          <p14:tracePt t="254959" x="3406775" y="1209675"/>
          <p14:tracePt t="254961" x="3384550" y="1209675"/>
          <p14:tracePt t="254963" x="3340100" y="1277938"/>
          <p14:tracePt t="254966" x="3316288" y="1322388"/>
          <p14:tracePt t="254968" x="3294063" y="1344613"/>
          <p14:tracePt t="254970" x="3249613" y="1411288"/>
          <p14:tracePt t="254971" x="3249613" y="1479550"/>
          <p14:tracePt t="254973" x="3227388" y="1524000"/>
          <p14:tracePt t="254975" x="3205163" y="1568450"/>
          <p14:tracePt t="254977" x="3205163" y="1636713"/>
          <p14:tracePt t="254979" x="3205163" y="1703388"/>
          <p14:tracePt t="254981" x="3205163" y="1792288"/>
          <p14:tracePt t="254983" x="3205163" y="1860550"/>
          <p14:tracePt t="254985" x="3205163" y="1949450"/>
          <p14:tracePt t="254988" x="3227388" y="2017713"/>
          <p14:tracePt t="254989" x="3227388" y="2062163"/>
          <p14:tracePt t="254991" x="3271838" y="2151063"/>
          <p14:tracePt t="254993" x="3316288" y="2197100"/>
          <p14:tracePt t="254995" x="3340100" y="2241550"/>
          <p14:tracePt t="254997" x="3362325" y="2286000"/>
          <p14:tracePt t="255000" x="3406775" y="2352675"/>
          <p14:tracePt t="255002" x="3451225" y="2398713"/>
          <p14:tracePt t="255004" x="3473450" y="2420938"/>
          <p14:tracePt t="255005" x="3517900" y="2487613"/>
          <p14:tracePt t="255007" x="3586163" y="2532063"/>
          <p14:tracePt t="255009" x="3608388" y="2554288"/>
          <p14:tracePt t="255011" x="3630613" y="2600325"/>
          <p14:tracePt t="255013" x="3697288" y="2622550"/>
          <p14:tracePt t="255017" x="3743325" y="2667000"/>
          <p14:tracePt t="255019" x="3810000" y="2689225"/>
          <p14:tracePt t="255021" x="3854450" y="2733675"/>
          <p14:tracePt t="255023" x="3876675" y="2733675"/>
          <p14:tracePt t="255025" x="3922713" y="2755900"/>
          <p14:tracePt t="255027" x="3989388" y="2779713"/>
          <p14:tracePt t="255029" x="4033838" y="2824163"/>
          <p14:tracePt t="255031" x="4056063" y="2846388"/>
          <p14:tracePt t="255033" x="4124325" y="2846388"/>
          <p14:tracePt t="255035" x="4168775" y="2890838"/>
          <p14:tracePt t="255038" x="4213225" y="2913063"/>
          <p14:tracePt t="255039" x="4235450" y="2913063"/>
          <p14:tracePt t="255041" x="4279900" y="2935288"/>
          <p14:tracePt t="255043" x="4325938" y="2959100"/>
          <p14:tracePt t="255045" x="4370388" y="2959100"/>
          <p14:tracePt t="255047" x="4392613" y="2959100"/>
          <p14:tracePt t="255050" x="4459288" y="2981325"/>
          <p14:tracePt t="255052" x="4505325" y="2981325"/>
          <p14:tracePt t="255054" x="4527550" y="2981325"/>
          <p14:tracePt t="255055" x="4549775" y="3003550"/>
          <p14:tracePt t="255057" x="4616450" y="3003550"/>
          <p14:tracePt t="255059" x="4638675" y="3003550"/>
          <p14:tracePt t="255061" x="4660900" y="3003550"/>
          <p14:tracePt t="255063" x="4684713" y="3003550"/>
          <p14:tracePt t="255067" x="4729163" y="3003550"/>
          <p14:tracePt t="255068" x="4751388" y="3003550"/>
          <p14:tracePt t="255070" x="4773613" y="3003550"/>
          <p14:tracePt t="255071" x="4795838" y="3003550"/>
          <p14:tracePt t="255077" x="4818063" y="3003550"/>
          <p14:tracePt t="255083" x="4840288" y="3003550"/>
          <p14:tracePt t="255095" x="4864100" y="3003550"/>
          <p14:tracePt t="255103" x="4864100" y="2981325"/>
          <p14:tracePt t="255111" x="4864100" y="2959100"/>
          <p14:tracePt t="255119" x="4864100" y="2935288"/>
          <p14:tracePt t="255125" x="4864100" y="2913063"/>
          <p14:tracePt t="255135" x="4864100" y="2890838"/>
          <p14:tracePt t="255141" x="4864100" y="2868613"/>
          <p14:tracePt t="255145" x="4840288" y="2846388"/>
          <p14:tracePt t="255152" x="4840288" y="2824163"/>
          <p14:tracePt t="255157" x="4818063" y="2801938"/>
          <p14:tracePt t="255171" x="4818063" y="2779713"/>
          <p14:tracePt t="255177" x="4795838" y="2779713"/>
          <p14:tracePt t="255185" x="4795838" y="2755900"/>
          <p14:tracePt t="255198" x="4773613" y="2755900"/>
          <p14:tracePt t="255204" x="4773613" y="2733675"/>
          <p14:tracePt t="255212" x="4751388" y="2733675"/>
          <p14:tracePt t="255246" x="4729163" y="2733675"/>
          <p14:tracePt t="255260" x="4729163" y="2711450"/>
          <p14:tracePt t="255473" x="4729163" y="2689225"/>
          <p14:tracePt t="255481" x="4751388" y="2644775"/>
          <p14:tracePt t="255488" x="4818063" y="2532063"/>
          <p14:tracePt t="255493" x="4864100" y="2487613"/>
          <p14:tracePt t="255497" x="4908550" y="2420938"/>
          <p14:tracePt t="255503" x="4975225" y="2352675"/>
          <p14:tracePt t="255506" x="5041900" y="2286000"/>
          <p14:tracePt t="255510" x="5087938" y="2241550"/>
          <p14:tracePt t="255512" x="5110163" y="2197100"/>
          <p14:tracePt t="255514" x="5132388" y="2173288"/>
          <p14:tracePt t="255519" x="5154613" y="2128838"/>
          <p14:tracePt t="255520" x="5176838" y="2106613"/>
          <p14:tracePt t="255524" x="5221288" y="2039938"/>
          <p14:tracePt t="255526" x="5221288" y="2017713"/>
          <p14:tracePt t="255530" x="5267325" y="1949450"/>
          <p14:tracePt t="255532" x="5267325" y="1905000"/>
          <p14:tracePt t="255538" x="5289550" y="1860550"/>
          <p14:tracePt t="255540" x="5289550" y="1838325"/>
          <p14:tracePt t="255544" x="5289550" y="1792288"/>
          <p14:tracePt t="255546" x="5289550" y="1770063"/>
          <p14:tracePt t="255553" x="5289550" y="1725613"/>
          <p14:tracePt t="255556" x="5267325" y="1703388"/>
          <p14:tracePt t="255558" x="5267325" y="1681163"/>
          <p14:tracePt t="255560" x="5221288" y="1658938"/>
          <p14:tracePt t="255562" x="5221288" y="1636713"/>
          <p14:tracePt t="255564" x="5199063" y="1636713"/>
          <p14:tracePt t="255568" x="5132388" y="1590675"/>
          <p14:tracePt t="255570" x="5087938" y="1568450"/>
          <p14:tracePt t="255572" x="5019675" y="1524000"/>
          <p14:tracePt t="255575" x="4930775" y="1501775"/>
          <p14:tracePt t="255577" x="4886325" y="1479550"/>
          <p14:tracePt t="255580" x="4818063" y="1457325"/>
          <p14:tracePt t="255582" x="4729163" y="1457325"/>
          <p14:tracePt t="255586" x="4594225" y="1435100"/>
          <p14:tracePt t="255590" x="4483100" y="1435100"/>
          <p14:tracePt t="255593" x="4348163" y="1435100"/>
          <p14:tracePt t="255595" x="4279900" y="1435100"/>
          <p14:tracePt t="255598" x="4235450" y="1435100"/>
          <p14:tracePt t="255600" x="4168775" y="1435100"/>
          <p14:tracePt t="255604" x="4033838" y="1479550"/>
          <p14:tracePt t="255608" x="3898900" y="1546225"/>
          <p14:tracePt t="255610" x="3854450" y="1590675"/>
          <p14:tracePt t="255612" x="3787775" y="1590675"/>
          <p14:tracePt t="255614" x="3721100" y="1636713"/>
          <p14:tracePt t="255616" x="3675063" y="1658938"/>
          <p14:tracePt t="255621" x="3517900" y="1816100"/>
          <p14:tracePt t="255625" x="3451225" y="1860550"/>
          <p14:tracePt t="255627" x="3406775" y="1927225"/>
          <p14:tracePt t="255630" x="3362325" y="1949450"/>
          <p14:tracePt t="255632" x="3340100" y="1993900"/>
          <p14:tracePt t="255634" x="3316288" y="2039938"/>
          <p14:tracePt t="255638" x="3249613" y="2128838"/>
          <p14:tracePt t="255640" x="3227388" y="2173288"/>
          <p14:tracePt t="255645" x="3160713" y="2308225"/>
          <p14:tracePt t="255647" x="3160713" y="2352675"/>
          <p14:tracePt t="255650" x="3160713" y="2398713"/>
          <p14:tracePt t="255655" x="3160713" y="2465388"/>
          <p14:tracePt t="255657" x="3160713" y="2532063"/>
          <p14:tracePt t="255665" x="3160713" y="2600325"/>
          <p14:tracePt t="255667" x="3182938" y="2622550"/>
          <p14:tracePt t="255672" x="3205163" y="2667000"/>
          <p14:tracePt t="255676" x="3227388" y="2689225"/>
          <p14:tracePt t="255678" x="3249613" y="2711450"/>
          <p14:tracePt t="255680" x="3294063" y="2711450"/>
          <p14:tracePt t="255682" x="3294063" y="2733675"/>
          <p14:tracePt t="255686" x="3340100" y="2755900"/>
          <p14:tracePt t="255690" x="3406775" y="2779713"/>
          <p14:tracePt t="255692" x="3429000" y="2779713"/>
          <p14:tracePt t="255693" x="3473450" y="2801938"/>
          <p14:tracePt t="255695" x="3495675" y="2801938"/>
          <p14:tracePt t="255697" x="3541713" y="2801938"/>
          <p14:tracePt t="255700" x="3563938" y="2824163"/>
          <p14:tracePt t="255704" x="3652838" y="2824163"/>
          <p14:tracePt t="255707" x="3743325" y="2824163"/>
          <p14:tracePt t="255709" x="3787775" y="2824163"/>
          <p14:tracePt t="255712" x="3832225" y="2824163"/>
          <p14:tracePt t="255714" x="3876675" y="2824163"/>
          <p14:tracePt t="255716" x="3922713" y="2824163"/>
          <p14:tracePt t="255718" x="3989388" y="2824163"/>
          <p14:tracePt t="255723" x="4168775" y="2801938"/>
          <p14:tracePt t="255726" x="4235450" y="2801938"/>
          <p14:tracePt t="255729" x="4325938" y="2779713"/>
          <p14:tracePt t="255732" x="4392613" y="2755900"/>
          <p14:tracePt t="255734" x="4459288" y="2733675"/>
          <p14:tracePt t="255736" x="4505325" y="2733675"/>
          <p14:tracePt t="255738" x="4572000" y="2711450"/>
          <p14:tracePt t="255740" x="4638675" y="2689225"/>
          <p14:tracePt t="255744" x="4729163" y="2667000"/>
          <p14:tracePt t="255746" x="4751388" y="2644775"/>
          <p14:tracePt t="255747" x="4840288" y="2600325"/>
          <p14:tracePt t="255750" x="4886325" y="2600325"/>
          <p14:tracePt t="255752" x="4908550" y="2578100"/>
          <p14:tracePt t="255754" x="4975225" y="2532063"/>
          <p14:tracePt t="255756" x="5041900" y="2509838"/>
          <p14:tracePt t="255758" x="5065713" y="2487613"/>
          <p14:tracePt t="255760" x="5087938" y="2465388"/>
          <p14:tracePt t="255763" x="5154613" y="2420938"/>
          <p14:tracePt t="255764" x="5176838" y="2420938"/>
          <p14:tracePt t="255768" x="5221288" y="2374900"/>
          <p14:tracePt t="255770" x="5245100" y="2330450"/>
          <p14:tracePt t="255772" x="5289550" y="2308225"/>
          <p14:tracePt t="255778" x="5334000" y="2241550"/>
          <p14:tracePt t="255780" x="5334000" y="2219325"/>
          <p14:tracePt t="255784" x="5356225" y="2151063"/>
          <p14:tracePt t="255788" x="5356225" y="2128838"/>
          <p14:tracePt t="255790" x="5356225" y="2106613"/>
          <p14:tracePt t="255796" x="5356225" y="2039938"/>
          <p14:tracePt t="255801" x="5356225" y="1971675"/>
          <p14:tracePt t="255805" x="5356225" y="1949450"/>
          <p14:tracePt t="255808" x="5334000" y="1927225"/>
          <p14:tracePt t="255810" x="5311775" y="1882775"/>
          <p14:tracePt t="255815" x="5267325" y="1838325"/>
          <p14:tracePt t="255817" x="5221288" y="1816100"/>
          <p14:tracePt t="255820" x="5176838" y="1792288"/>
          <p14:tracePt t="255822" x="5132388" y="1770063"/>
          <p14:tracePt t="255824" x="5110163" y="1747838"/>
          <p14:tracePt t="255826" x="5041900" y="1725613"/>
          <p14:tracePt t="255828" x="5019675" y="1725613"/>
          <p14:tracePt t="255829" x="4953000" y="1681163"/>
          <p14:tracePt t="255835" x="4864100" y="1658938"/>
          <p14:tracePt t="255837" x="4729163" y="1612900"/>
          <p14:tracePt t="255842" x="4638675" y="1612900"/>
          <p14:tracePt t="255846" x="4483100" y="1612900"/>
          <p14:tracePt t="255848" x="4437063" y="1612900"/>
          <p14:tracePt t="255852" x="4325938" y="1612900"/>
          <p14:tracePt t="255854" x="4279900" y="1612900"/>
          <p14:tracePt t="255858" x="4168775" y="1636713"/>
          <p14:tracePt t="255860" x="4124325" y="1636713"/>
          <p14:tracePt t="255862" x="4078288" y="1658938"/>
          <p14:tracePt t="255864" x="4033838" y="1681163"/>
          <p14:tracePt t="255866" x="4011613" y="1681163"/>
          <p14:tracePt t="255868" x="3967163" y="1681163"/>
          <p14:tracePt t="255873" x="3876675" y="1747838"/>
          <p14:tracePt t="255876" x="3810000" y="1816100"/>
          <p14:tracePt t="255878" x="3765550" y="1816100"/>
          <p14:tracePt t="255880" x="3743325" y="1838325"/>
          <p14:tracePt t="255882" x="3721100" y="1860550"/>
          <p14:tracePt t="255885" x="3675063" y="1927225"/>
          <p14:tracePt t="255887" x="3675063" y="1949450"/>
          <p14:tracePt t="255889" x="3652838" y="1971675"/>
          <p14:tracePt t="255891" x="3630613" y="1993900"/>
          <p14:tracePt t="255893" x="3630613" y="2039938"/>
          <p14:tracePt t="255895" x="3608388" y="2062163"/>
          <p14:tracePt t="255897" x="3608388" y="2106613"/>
          <p14:tracePt t="255899" x="3608388" y="2151063"/>
          <p14:tracePt t="255902" x="3608388" y="2197100"/>
          <p14:tracePt t="255904" x="3586163" y="2241550"/>
          <p14:tracePt t="255906" x="3586163" y="2263775"/>
          <p14:tracePt t="255908" x="3586163" y="2286000"/>
          <p14:tracePt t="255910" x="3586163" y="2330450"/>
          <p14:tracePt t="255912" x="3586163" y="2374900"/>
          <p14:tracePt t="255915" x="3608388" y="2398713"/>
          <p14:tracePt t="255917" x="3608388" y="2465388"/>
          <p14:tracePt t="255920" x="3630613" y="2509838"/>
          <p14:tracePt t="255922" x="3652838" y="2532063"/>
          <p14:tracePt t="255924" x="3652838" y="2554288"/>
          <p14:tracePt t="255926" x="3675063" y="2554288"/>
          <p14:tracePt t="255928" x="3697288" y="2600325"/>
          <p14:tracePt t="255930" x="3743325" y="2622550"/>
          <p14:tracePt t="255934" x="3765550" y="2667000"/>
          <p14:tracePt t="255936" x="3810000" y="2689225"/>
          <p14:tracePt t="255940" x="3876675" y="2711450"/>
          <p14:tracePt t="255945" x="3967163" y="2779713"/>
          <p14:tracePt t="255948" x="3989388" y="2801938"/>
          <p14:tracePt t="255950" x="4033838" y="2801938"/>
          <p14:tracePt t="255952" x="4078288" y="2824163"/>
          <p14:tracePt t="255955" x="4102100" y="2824163"/>
          <p14:tracePt t="255959" x="4235450" y="2846388"/>
          <p14:tracePt t="255963" x="4303713" y="2846388"/>
          <p14:tracePt t="255967" x="4392613" y="2846388"/>
          <p14:tracePt t="255970" x="4437063" y="2846388"/>
          <p14:tracePt t="255973" x="4505325" y="2846388"/>
          <p14:tracePt t="255976" x="4616450" y="2846388"/>
          <p14:tracePt t="255979" x="4729163" y="2846388"/>
          <p14:tracePt t="255981" x="4773613" y="2846388"/>
          <p14:tracePt t="255983" x="4818063" y="2824163"/>
          <p14:tracePt t="255985" x="4864100" y="2824163"/>
          <p14:tracePt t="255987" x="4908550" y="2801938"/>
          <p14:tracePt t="255989" x="4953000" y="2801938"/>
          <p14:tracePt t="255991" x="4997450" y="2779713"/>
          <p14:tracePt t="255993" x="5065713" y="2755900"/>
          <p14:tracePt t="255995" x="5110163" y="2733675"/>
          <p14:tracePt t="255997" x="5154613" y="2733675"/>
          <p14:tracePt t="255999" x="5176838" y="2711450"/>
          <p14:tracePt t="256002" x="5221288" y="2689225"/>
          <p14:tracePt t="256004" x="5289550" y="2689225"/>
          <p14:tracePt t="256005" x="5311775" y="2667000"/>
          <p14:tracePt t="256007" x="5334000" y="2644775"/>
          <p14:tracePt t="256009" x="5378450" y="2622550"/>
          <p14:tracePt t="256011" x="5446713" y="2578100"/>
          <p14:tracePt t="256013" x="5468938" y="2578100"/>
          <p14:tracePt t="256018" x="5535613" y="2509838"/>
          <p14:tracePt t="256020" x="5557838" y="2487613"/>
          <p14:tracePt t="256026" x="5602288" y="2443163"/>
          <p14:tracePt t="256029" x="5626100" y="2374900"/>
          <p14:tracePt t="256032" x="5648325" y="2352675"/>
          <p14:tracePt t="256034" x="5670550" y="2308225"/>
          <p14:tracePt t="256039" x="5670550" y="2241550"/>
          <p14:tracePt t="256042" x="5670550" y="2219325"/>
          <p14:tracePt t="256044" x="5670550" y="2197100"/>
          <p14:tracePt t="256048" x="5670550" y="2173288"/>
          <p14:tracePt t="256051" x="5670550" y="2128838"/>
          <p14:tracePt t="256054" x="5670550" y="2084388"/>
          <p14:tracePt t="256057" x="5670550" y="2017713"/>
          <p14:tracePt t="256060" x="5648325" y="1993900"/>
          <p14:tracePt t="256062" x="5626100" y="1949450"/>
          <p14:tracePt t="256063" x="5602288" y="1927225"/>
          <p14:tracePt t="256068" x="5580063" y="1882775"/>
          <p14:tracePt t="256071" x="5513388" y="1816100"/>
          <p14:tracePt t="256074" x="5491163" y="1792288"/>
          <p14:tracePt t="256076" x="5446713" y="1792288"/>
          <p14:tracePt t="256078" x="5400675" y="1747838"/>
          <p14:tracePt t="256080" x="5356225" y="1747838"/>
          <p14:tracePt t="256090" x="5110163" y="1658938"/>
          <p14:tracePt t="256092" x="5041900" y="1636713"/>
          <p14:tracePt t="256094" x="4975225" y="1636713"/>
          <p14:tracePt t="256096" x="4930775" y="1636713"/>
          <p14:tracePt t="256098" x="4886325" y="1636713"/>
          <p14:tracePt t="256102" x="4773613" y="1636713"/>
          <p14:tracePt t="256104" x="4706938" y="1636713"/>
          <p14:tracePt t="256105" x="4684713" y="1636713"/>
          <p14:tracePt t="256107" x="4616450" y="1636713"/>
          <p14:tracePt t="256109" x="4572000" y="1658938"/>
          <p14:tracePt t="256111" x="4527550" y="1658938"/>
          <p14:tracePt t="256114" x="4459288" y="1681163"/>
          <p14:tracePt t="256116" x="4414838" y="1703388"/>
          <p14:tracePt t="256118" x="4370388" y="1725613"/>
          <p14:tracePt t="256120" x="4348163" y="1725613"/>
          <p14:tracePt t="256122" x="4279900" y="1770063"/>
          <p14:tracePt t="256124" x="4235450" y="1792288"/>
          <p14:tracePt t="256125" x="4213225" y="1816100"/>
          <p14:tracePt t="256127" x="4168775" y="1838325"/>
          <p14:tracePt t="256129" x="4124325" y="1860550"/>
          <p14:tracePt t="256131" x="4102100" y="1905000"/>
          <p14:tracePt t="256134" x="4056063" y="1927225"/>
          <p14:tracePt t="256136" x="4033838" y="1949450"/>
          <p14:tracePt t="256138" x="4011613" y="1971675"/>
          <p14:tracePt t="256140" x="3989388" y="1993900"/>
          <p14:tracePt t="256142" x="3967163" y="2039938"/>
          <p14:tracePt t="256146" x="3944938" y="2084388"/>
          <p14:tracePt t="256148" x="3922713" y="2106613"/>
          <p14:tracePt t="256150" x="3922713" y="2128838"/>
          <p14:tracePt t="256152" x="3898900" y="2151063"/>
          <p14:tracePt t="256156" x="3898900" y="2197100"/>
          <p14:tracePt t="256160" x="3898900" y="2219325"/>
          <p14:tracePt t="256165" x="3898900" y="2263775"/>
          <p14:tracePt t="256168" x="3898900" y="2286000"/>
          <p14:tracePt t="256170" x="3898900" y="2308225"/>
          <p14:tracePt t="256173" x="3898900" y="2330450"/>
          <p14:tracePt t="256180" x="3922713" y="2374900"/>
          <p14:tracePt t="256182" x="3944938" y="2420938"/>
          <p14:tracePt t="256188" x="3967163" y="2443163"/>
          <p14:tracePt t="256192" x="3989388" y="2465388"/>
          <p14:tracePt t="256196" x="3989388" y="2487613"/>
          <p14:tracePt t="256198" x="4011613" y="2487613"/>
          <p14:tracePt t="256202" x="4078288" y="2532063"/>
          <p14:tracePt t="256205" x="4168775" y="2532063"/>
          <p14:tracePt t="256207" x="4191000" y="2554288"/>
          <p14:tracePt t="256210" x="4213225" y="2554288"/>
          <p14:tracePt t="256212" x="4257675" y="2554288"/>
          <p14:tracePt t="256214" x="4303713" y="2554288"/>
          <p14:tracePt t="256217" x="4392613" y="2554288"/>
          <p14:tracePt t="256220" x="4414838" y="2554288"/>
          <p14:tracePt t="256222" x="4483100" y="2554288"/>
          <p14:tracePt t="256225" x="4572000" y="2554288"/>
          <p14:tracePt t="256228" x="4638675" y="2554288"/>
          <p14:tracePt t="256230" x="4684713" y="2554288"/>
          <p14:tracePt t="256232" x="4729163" y="2554288"/>
          <p14:tracePt t="256237" x="4886325" y="2532063"/>
          <p14:tracePt t="256240" x="4953000" y="2532063"/>
          <p14:tracePt t="256242" x="5019675" y="2532063"/>
          <p14:tracePt t="256244" x="5065713" y="2532063"/>
          <p14:tracePt t="256246" x="5110163" y="2509838"/>
          <p14:tracePt t="256247" x="5154613" y="2487613"/>
          <p14:tracePt t="256250" x="5199063" y="2465388"/>
          <p14:tracePt t="256252" x="5245100" y="2465388"/>
          <p14:tracePt t="256254" x="5289550" y="2443163"/>
          <p14:tracePt t="256256" x="5334000" y="2420938"/>
          <p14:tracePt t="256258" x="5378450" y="2420938"/>
          <p14:tracePt t="256260" x="5422900" y="2398713"/>
          <p14:tracePt t="256262" x="5446713" y="2374900"/>
          <p14:tracePt t="256264" x="5468938" y="2374900"/>
          <p14:tracePt t="256266" x="5491163" y="2352675"/>
          <p14:tracePt t="256269" x="5513388" y="2330450"/>
          <p14:tracePt t="256271" x="5557838" y="2308225"/>
          <p14:tracePt t="256273" x="5580063" y="2308225"/>
          <p14:tracePt t="256275" x="5580063" y="2286000"/>
          <p14:tracePt t="256277" x="5602288" y="2263775"/>
          <p14:tracePt t="256279" x="5626100" y="2241550"/>
          <p14:tracePt t="256285" x="5648325" y="2219325"/>
          <p14:tracePt t="256287" x="5648325" y="2197100"/>
          <p14:tracePt t="256292" x="5648325" y="2151063"/>
          <p14:tracePt t="256302" x="5648325" y="2106613"/>
          <p14:tracePt t="256306" x="5648325" y="2084388"/>
          <p14:tracePt t="256310" x="5648325" y="2062163"/>
          <p14:tracePt t="256312" x="5648325" y="2039938"/>
          <p14:tracePt t="256317" x="5626100" y="2017713"/>
          <p14:tracePt t="256322" x="5580063" y="2017713"/>
          <p14:tracePt t="256324" x="5535613" y="1993900"/>
          <p14:tracePt t="256328" x="5468938" y="1971675"/>
          <p14:tracePt t="256332" x="5400675" y="1949450"/>
          <p14:tracePt t="256337" x="5334000" y="1949450"/>
          <p14:tracePt t="256342" x="5267325" y="1949450"/>
          <p14:tracePt t="256344" x="5221288" y="1949450"/>
          <p14:tracePt t="256346" x="5199063" y="1949450"/>
          <p14:tracePt t="256349" x="5154613" y="1949450"/>
          <p14:tracePt t="256353" x="5065713" y="1949450"/>
          <p14:tracePt t="256360" x="4997450" y="1993900"/>
          <p14:tracePt t="256363" x="4953000" y="1993900"/>
          <p14:tracePt t="256369" x="4864100" y="2017713"/>
          <p14:tracePt t="256371" x="4818063" y="2039938"/>
          <p14:tracePt t="256373" x="4795838" y="2062163"/>
          <p14:tracePt t="256375" x="4751388" y="2084388"/>
          <p14:tracePt t="256380" x="4729163" y="2106613"/>
          <p14:tracePt t="256382" x="4684713" y="2106613"/>
          <p14:tracePt t="256386" x="4660900" y="2151063"/>
          <p14:tracePt t="256389" x="4616450" y="2173288"/>
          <p14:tracePt t="256392" x="4594225" y="2173288"/>
          <p14:tracePt t="256396" x="4572000" y="2197100"/>
          <p14:tracePt t="256398" x="4549775" y="2219325"/>
          <p14:tracePt t="256401" x="4527550" y="2241550"/>
          <p14:tracePt t="256407" x="4505325" y="2263775"/>
          <p14:tracePt t="256410" x="4483100" y="2286000"/>
          <p14:tracePt t="256414" x="4483100" y="2308225"/>
          <p14:tracePt t="256418" x="4459288" y="2330450"/>
          <p14:tracePt t="256424" x="4459288" y="2352675"/>
          <p14:tracePt t="256428" x="4459288" y="2374900"/>
          <p14:tracePt t="256430" x="4459288" y="2398713"/>
          <p14:tracePt t="256437" x="4459288" y="2420938"/>
          <p14:tracePt t="256440" x="4459288" y="2443163"/>
          <p14:tracePt t="256444" x="4459288" y="2465388"/>
          <p14:tracePt t="256446" x="4459288" y="2487613"/>
          <p14:tracePt t="256451" x="4459288" y="2509838"/>
          <p14:tracePt t="256454" x="4483100" y="2532063"/>
          <p14:tracePt t="256456" x="4483100" y="2554288"/>
          <p14:tracePt t="256460" x="4505325" y="2554288"/>
          <p14:tracePt t="256462" x="4505325" y="2578100"/>
          <p14:tracePt t="256467" x="4527550" y="2600325"/>
          <p14:tracePt t="256474" x="4549775" y="2622550"/>
          <p14:tracePt t="256476" x="4572000" y="2644775"/>
          <p14:tracePt t="256482" x="4594225" y="2667000"/>
          <p14:tracePt t="256486" x="4616450" y="2667000"/>
          <p14:tracePt t="256490" x="4638675" y="2689225"/>
          <p14:tracePt t="256494" x="4660900" y="2689225"/>
          <p14:tracePt t="256500" x="4684713" y="2689225"/>
          <p14:tracePt t="256506" x="4706938" y="2711450"/>
          <p14:tracePt t="256512" x="4729163" y="2711450"/>
          <p14:tracePt t="256634" x="4729163" y="2689225"/>
          <p14:tracePt t="256801" x="4706938" y="2689225"/>
          <p14:tracePt t="256831" x="4706938" y="2667000"/>
          <p14:tracePt t="256834" x="4684713" y="2667000"/>
          <p14:tracePt t="256847" x="4660900" y="2667000"/>
          <p14:tracePt t="256865" x="4638675" y="2667000"/>
          <p14:tracePt t="256875" x="4616450" y="2667000"/>
          <p14:tracePt t="256885" x="4616450" y="2644775"/>
          <p14:tracePt t="256887" x="4594225" y="2644775"/>
          <p14:tracePt t="256897" x="4572000" y="2622550"/>
          <p14:tracePt t="256907" x="4549775" y="2622550"/>
          <p14:tracePt t="256913" x="4527550" y="2622550"/>
          <p14:tracePt t="256919" x="4527550" y="2600325"/>
          <p14:tracePt t="256924" x="4505325" y="2600325"/>
          <p14:tracePt t="256929" x="4483100" y="2600325"/>
          <p14:tracePt t="256937" x="4459288" y="2600325"/>
          <p14:tracePt t="256941" x="4437063" y="2600325"/>
          <p14:tracePt t="256945" x="4414838" y="2578100"/>
          <p14:tracePt t="256951" x="4392613" y="2578100"/>
          <p14:tracePt t="256956" x="4348163" y="2554288"/>
          <p14:tracePt t="256961" x="4325938" y="2532063"/>
          <p14:tracePt t="256966" x="4303713" y="2532063"/>
          <p14:tracePt t="256974" x="4235450" y="2509838"/>
          <p14:tracePt t="256980" x="4168775" y="2487613"/>
          <p14:tracePt t="256986" x="4124325" y="2487613"/>
          <p14:tracePt t="256992" x="4078288" y="2465388"/>
          <p14:tracePt t="256998" x="4033838" y="2443163"/>
          <p14:tracePt t="257004" x="3989388" y="2420938"/>
          <p14:tracePt t="257007" x="3967163" y="2420938"/>
          <p14:tracePt t="257010" x="3944938" y="2398713"/>
          <p14:tracePt t="257015" x="3922713" y="2398713"/>
          <p14:tracePt t="257019" x="3876675" y="2374900"/>
          <p14:tracePt t="257026" x="3832225" y="2352675"/>
          <p14:tracePt t="257034" x="3787775" y="2352675"/>
          <p14:tracePt t="257041" x="3743325" y="2330450"/>
          <p14:tracePt t="257045" x="3721100" y="2330450"/>
          <p14:tracePt t="257051" x="3721100" y="2308225"/>
          <p14:tracePt t="257053" x="3697288" y="2308225"/>
          <p14:tracePt t="257056" x="3675063" y="2286000"/>
          <p14:tracePt t="257062" x="3652838" y="2286000"/>
          <p14:tracePt t="257076" x="3630613" y="2263775"/>
          <p14:tracePt t="257103" x="3608388" y="2263775"/>
          <p14:tracePt t="257143" x="3608388" y="2241550"/>
          <p14:tracePt t="257213" x="3586163" y="2241550"/>
          <p14:tracePt t="257255" x="3586163" y="2219325"/>
          <p14:tracePt t="257268" x="3563938" y="2219325"/>
          <p14:tracePt t="257409" x="3563938" y="2197100"/>
          <p14:tracePt t="257415" x="3563938" y="2173288"/>
          <p14:tracePt t="257425" x="3541713" y="2151063"/>
          <p14:tracePt t="257430" x="3517900" y="2106613"/>
          <p14:tracePt t="257435" x="3495675" y="2106613"/>
          <p14:tracePt t="257440" x="3451225" y="2062163"/>
          <p14:tracePt t="257444" x="3429000" y="2039938"/>
          <p14:tracePt t="257449" x="3406775" y="2017713"/>
          <p14:tracePt t="257453" x="3384550" y="1993900"/>
          <p14:tracePt t="257457" x="3340100" y="1971675"/>
          <p14:tracePt t="257461" x="3271838" y="1949450"/>
          <p14:tracePt t="257465" x="3249613" y="1927225"/>
          <p14:tracePt t="257469" x="3205163" y="1905000"/>
          <p14:tracePt t="257473" x="3136900" y="1882775"/>
          <p14:tracePt t="257477" x="3070225" y="1860550"/>
          <p14:tracePt t="257481" x="3025775" y="1838325"/>
          <p14:tracePt t="257485" x="2959100" y="1838325"/>
          <p14:tracePt t="257490" x="2868613" y="1816100"/>
          <p14:tracePt t="257494" x="2824163" y="1816100"/>
          <p14:tracePt t="257498" x="2755900" y="1816100"/>
          <p14:tracePt t="257502" x="2711450" y="1816100"/>
          <p14:tracePt t="257506" x="2667000" y="1816100"/>
          <p14:tracePt t="257510" x="2644775" y="1816100"/>
          <p14:tracePt t="257514" x="2600325" y="1816100"/>
          <p14:tracePt t="257519" x="2578100" y="1838325"/>
          <p14:tracePt t="257522" x="2532063" y="1860550"/>
          <p14:tracePt t="257528" x="2465388" y="1927225"/>
          <p14:tracePt t="257532" x="2465388" y="1949450"/>
          <p14:tracePt t="257536" x="2420938" y="2039938"/>
          <p14:tracePt t="257540" x="2374900" y="2128838"/>
          <p14:tracePt t="257544" x="2352675" y="2197100"/>
          <p14:tracePt t="257548" x="2352675" y="2286000"/>
          <p14:tracePt t="257553" x="2352675" y="2374900"/>
          <p14:tracePt t="257556" x="2352675" y="2420938"/>
          <p14:tracePt t="257560" x="2352675" y="2509838"/>
          <p14:tracePt t="257565" x="2352675" y="2622550"/>
          <p14:tracePt t="257568" x="2352675" y="2689225"/>
          <p14:tracePt t="257572" x="2352675" y="2779713"/>
          <p14:tracePt t="257576" x="2374900" y="2868613"/>
          <p14:tracePt t="257580" x="2398713" y="2935288"/>
          <p14:tracePt t="257585" x="2443163" y="3025775"/>
          <p14:tracePt t="257590" x="2487613" y="3114675"/>
          <p14:tracePt t="257594" x="2532063" y="3182938"/>
          <p14:tracePt t="257598" x="2600325" y="3249613"/>
          <p14:tracePt t="257602" x="2644775" y="3294063"/>
          <p14:tracePt t="257606" x="2711450" y="3340100"/>
          <p14:tracePt t="257610" x="2755900" y="3362325"/>
          <p14:tracePt t="257615" x="2846388" y="3406775"/>
          <p14:tracePt t="257619" x="2959100" y="3473450"/>
          <p14:tracePt t="257623" x="3025775" y="3495675"/>
          <p14:tracePt t="257627" x="3114675" y="3517900"/>
          <p14:tracePt t="257632" x="3227388" y="3541713"/>
          <p14:tracePt t="257636" x="3406775" y="3563938"/>
          <p14:tracePt t="257640" x="3517900" y="3586163"/>
          <p14:tracePt t="257645" x="3652838" y="3586163"/>
          <p14:tracePt t="257648" x="3765550" y="3586163"/>
          <p14:tracePt t="257653" x="3922713" y="3586163"/>
          <p14:tracePt t="257656" x="4078288" y="3586163"/>
          <p14:tracePt t="257660" x="4191000" y="3586163"/>
          <p14:tracePt t="257664" x="4348163" y="3541713"/>
          <p14:tracePt t="257669" x="4483100" y="3517900"/>
          <p14:tracePt t="257673" x="4616450" y="3495675"/>
          <p14:tracePt t="257676" x="4729163" y="3451225"/>
          <p14:tracePt t="257680" x="4864100" y="3406775"/>
          <p14:tracePt t="257684" x="4975225" y="3362325"/>
          <p14:tracePt t="257688" x="5087938" y="3316288"/>
          <p14:tracePt t="257692" x="5154613" y="3249613"/>
          <p14:tracePt t="257696" x="5267325" y="3182938"/>
          <p14:tracePt t="257701" x="5311775" y="3160713"/>
          <p14:tracePt t="257704" x="5356225" y="3092450"/>
          <p14:tracePt t="257710" x="5422900" y="3025775"/>
          <p14:tracePt t="257714" x="5446713" y="2959100"/>
          <p14:tracePt t="257718" x="5468938" y="2913063"/>
          <p14:tracePt t="257722" x="5468938" y="2846388"/>
          <p14:tracePt t="257726" x="5468938" y="2779713"/>
          <p14:tracePt t="257730" x="5468938" y="2733675"/>
          <p14:tracePt t="257734" x="5422900" y="2667000"/>
          <p14:tracePt t="257738" x="5356225" y="2600325"/>
          <p14:tracePt t="257742" x="5311775" y="2532063"/>
          <p14:tracePt t="257746" x="5199063" y="2443163"/>
          <p14:tracePt t="257749" x="5154613" y="2398713"/>
          <p14:tracePt t="257753" x="5041900" y="2330450"/>
          <p14:tracePt t="257756" x="4886325" y="2219325"/>
          <p14:tracePt t="257758" x="4840288" y="2197100"/>
          <p14:tracePt t="257759" x="4773613" y="2151063"/>
          <p14:tracePt t="257761" x="4638675" y="2084388"/>
          <p14:tracePt t="257763" x="4527550" y="2039938"/>
          <p14:tracePt t="257766" x="4414838" y="1971675"/>
          <p14:tracePt t="257768" x="4279900" y="1927225"/>
          <p14:tracePt t="257770" x="4124325" y="1882775"/>
          <p14:tracePt t="257772" x="3989388" y="1838325"/>
          <p14:tracePt t="257774" x="3854450" y="1838325"/>
          <p14:tracePt t="257776" x="3675063" y="1770063"/>
          <p14:tracePt t="257778" x="3541713" y="1747838"/>
          <p14:tracePt t="257780" x="3429000" y="1725613"/>
          <p14:tracePt t="257783" x="3294063" y="1703388"/>
          <p14:tracePt t="257785" x="3048000" y="1658938"/>
          <p14:tracePt t="257787" x="2890838" y="1636713"/>
          <p14:tracePt t="257789" x="2755900" y="1612900"/>
          <p14:tracePt t="257791" x="2644775" y="1612900"/>
          <p14:tracePt t="257793" x="2487613" y="1590675"/>
          <p14:tracePt t="257795" x="2330450" y="1590675"/>
          <p14:tracePt t="257797" x="2219325" y="1590675"/>
          <p14:tracePt t="257800" x="2106613" y="1590675"/>
          <p14:tracePt t="257802" x="1971675" y="1590675"/>
          <p14:tracePt t="257804" x="1860550" y="1590675"/>
          <p14:tracePt t="257806" x="1725613" y="1590675"/>
          <p14:tracePt t="257808" x="1636713" y="1590675"/>
          <p14:tracePt t="257810" x="1546225" y="1612900"/>
          <p14:tracePt t="257812" x="1435100" y="1636713"/>
          <p14:tracePt t="257814" x="1344613" y="1681163"/>
          <p14:tracePt t="257816" x="1255713" y="1703388"/>
          <p14:tracePt t="257818" x="1187450" y="1747838"/>
          <p14:tracePt t="257820" x="1098550" y="1770063"/>
          <p14:tracePt t="257822" x="1030288" y="1816100"/>
          <p14:tracePt t="257824" x="985838" y="1838325"/>
          <p14:tracePt t="257826" x="963613" y="1882775"/>
          <p14:tracePt t="257828" x="919163" y="1927225"/>
          <p14:tracePt t="257830" x="896938" y="1971675"/>
          <p14:tracePt t="257832" x="874713" y="1993900"/>
          <p14:tracePt t="257834" x="850900" y="2039938"/>
          <p14:tracePt t="257836" x="828675" y="2084388"/>
          <p14:tracePt t="257838" x="806450" y="2128838"/>
          <p14:tracePt t="257840" x="806450" y="2173288"/>
          <p14:tracePt t="257842" x="806450" y="2219325"/>
          <p14:tracePt t="257844" x="806450" y="2241550"/>
          <p14:tracePt t="257846" x="806450" y="2286000"/>
          <p14:tracePt t="257848" x="806450" y="2308225"/>
          <p14:tracePt t="257851" x="828675" y="2352675"/>
          <p14:tracePt t="257852" x="828675" y="2374900"/>
          <p14:tracePt t="257854" x="850900" y="2443163"/>
          <p14:tracePt t="257856" x="874713" y="2487613"/>
          <p14:tracePt t="257858" x="874713" y="2509838"/>
          <p14:tracePt t="257860" x="919163" y="2554288"/>
          <p14:tracePt t="257862" x="941388" y="2622550"/>
          <p14:tracePt t="257864" x="985838" y="2667000"/>
          <p14:tracePt t="257866" x="1008063" y="2689225"/>
          <p14:tracePt t="257869" x="1030288" y="2733675"/>
          <p14:tracePt t="257871" x="1076325" y="2779713"/>
          <p14:tracePt t="257877" x="1187450" y="2868613"/>
          <p14:tracePt t="257880" x="1300163" y="2935288"/>
          <p14:tracePt t="257884" x="1366838" y="3003550"/>
          <p14:tracePt t="257885" x="1435100" y="3025775"/>
          <p14:tracePt t="257887" x="1479550" y="3048000"/>
          <p14:tracePt t="257889" x="1524000" y="3070225"/>
          <p14:tracePt t="257891" x="1612900" y="3092450"/>
          <p14:tracePt t="257894" x="1681163" y="3136900"/>
          <p14:tracePt t="257896" x="1725613" y="3160713"/>
          <p14:tracePt t="257898" x="1770063" y="3160713"/>
          <p14:tracePt t="257900" x="1860550" y="3182938"/>
          <p14:tracePt t="257902" x="1949450" y="3205163"/>
          <p14:tracePt t="257904" x="1993900" y="3205163"/>
          <p14:tracePt t="257906" x="2039938" y="3205163"/>
          <p14:tracePt t="257908" x="2128838" y="3227388"/>
          <p14:tracePt t="257910" x="2219325" y="3227388"/>
          <p14:tracePt t="257912" x="2286000" y="3227388"/>
          <p14:tracePt t="257914" x="2352675" y="3227388"/>
          <p14:tracePt t="257916" x="2443163" y="3227388"/>
          <p14:tracePt t="257918" x="2509838" y="3227388"/>
          <p14:tracePt t="257920" x="2578100" y="3227388"/>
          <p14:tracePt t="257922" x="2689225" y="3227388"/>
          <p14:tracePt t="257926" x="2824163" y="3227388"/>
          <p14:tracePt t="257932" x="2981325" y="3205163"/>
          <p14:tracePt t="257937" x="3205163" y="3160713"/>
          <p14:tracePt t="257938" x="3294063" y="3136900"/>
          <p14:tracePt t="257944" x="3473450" y="3070225"/>
          <p14:tracePt t="257950" x="3652838" y="2981325"/>
          <p14:tracePt t="257956" x="3787775" y="2890838"/>
          <p14:tracePt t="257958" x="3810000" y="2890838"/>
          <p14:tracePt t="257962" x="3876675" y="2824163"/>
          <p14:tracePt t="257964" x="3922713" y="2801938"/>
          <p14:tracePt t="257966" x="3922713" y="2779713"/>
          <p14:tracePt t="257968" x="3944938" y="2755900"/>
          <p14:tracePt t="257970" x="3967163" y="2733675"/>
          <p14:tracePt t="257972" x="3967163" y="2711450"/>
          <p14:tracePt t="257974" x="3967163" y="2689225"/>
          <p14:tracePt t="257976" x="3967163" y="2667000"/>
          <p14:tracePt t="257978" x="3967163" y="2622550"/>
          <p14:tracePt t="257979" x="3967163" y="2600325"/>
          <p14:tracePt t="257984" x="3967163" y="2532063"/>
          <p14:tracePt t="257985" x="3944938" y="2509838"/>
          <p14:tracePt t="257987" x="3944938" y="2487613"/>
          <p14:tracePt t="257989" x="3922713" y="2443163"/>
          <p14:tracePt t="257992" x="3898900" y="2420938"/>
          <p14:tracePt t="257994" x="3876675" y="2398713"/>
          <p14:tracePt t="257996" x="3854450" y="2352675"/>
          <p14:tracePt t="257998" x="3810000" y="2308225"/>
          <p14:tracePt t="258000" x="3787775" y="2263775"/>
          <p14:tracePt t="258002" x="3743325" y="2219325"/>
          <p14:tracePt t="258004" x="3697288" y="2197100"/>
          <p14:tracePt t="258006" x="3630613" y="2128838"/>
          <p14:tracePt t="258007" x="3563938" y="2084388"/>
          <p14:tracePt t="258009" x="3495675" y="2039938"/>
          <p14:tracePt t="258011" x="3406775" y="1993900"/>
          <p14:tracePt t="258013" x="3316288" y="1927225"/>
          <p14:tracePt t="258020" x="3070225" y="1816100"/>
          <p14:tracePt t="258024" x="2935288" y="1770063"/>
          <p14:tracePt t="258029" x="2600325" y="1658938"/>
          <p14:tracePt t="258034" x="2443163" y="1612900"/>
          <p14:tracePt t="258038" x="2219325" y="1546225"/>
          <p14:tracePt t="258044" x="1905000" y="1546225"/>
          <p14:tracePt t="258050" x="1636713" y="1546225"/>
          <p14:tracePt t="258054" x="1479550" y="1546225"/>
          <p14:tracePt t="258059" x="1300163" y="1568450"/>
          <p14:tracePt t="258061" x="1255713" y="1568450"/>
          <p14:tracePt t="258063" x="1231900" y="1590675"/>
          <p14:tracePt t="258067" x="1165225" y="1612900"/>
          <p14:tracePt t="258068" x="1143000" y="1636713"/>
          <p14:tracePt t="258070" x="1120775" y="1636713"/>
          <p14:tracePt t="258072" x="1076325" y="1681163"/>
          <p14:tracePt t="258078" x="1054100" y="1725613"/>
          <p14:tracePt t="258083" x="1030288" y="1816100"/>
          <p14:tracePt t="258087" x="1030288" y="1860550"/>
          <p14:tracePt t="258092" x="1030288" y="1905000"/>
          <p14:tracePt t="258094" x="1030288" y="1927225"/>
          <p14:tracePt t="258096" x="1030288" y="1971675"/>
          <p14:tracePt t="258098" x="1030288" y="1993900"/>
          <p14:tracePt t="258100" x="1030288" y="2039938"/>
          <p14:tracePt t="258102" x="1054100" y="2062163"/>
          <p14:tracePt t="258104" x="1076325" y="2084388"/>
          <p14:tracePt t="258106" x="1076325" y="2128838"/>
          <p14:tracePt t="258110" x="1098550" y="2197100"/>
          <p14:tracePt t="258114" x="1120775" y="2263775"/>
          <p14:tracePt t="258118" x="1187450" y="2330450"/>
          <p14:tracePt t="258120" x="1209675" y="2352675"/>
          <p14:tracePt t="258122" x="1231900" y="2398713"/>
          <p14:tracePt t="258127" x="1300163" y="2465388"/>
          <p14:tracePt t="258129" x="1322388" y="2487613"/>
          <p14:tracePt t="258132" x="1366838" y="2509838"/>
          <p14:tracePt t="258133" x="1411288" y="2532063"/>
          <p14:tracePt t="258135" x="1435100" y="2554288"/>
          <p14:tracePt t="258137" x="1479550" y="2600325"/>
          <p14:tracePt t="258139" x="1501775" y="2622550"/>
          <p14:tracePt t="258141" x="1546225" y="2644775"/>
          <p14:tracePt t="258143" x="1568450" y="2644775"/>
          <p14:tracePt t="258145" x="1590675" y="2667000"/>
          <p14:tracePt t="258147" x="1636713" y="2711450"/>
          <p14:tracePt t="258149" x="1681163" y="2711450"/>
          <p14:tracePt t="258152" x="1703388" y="2733675"/>
          <p14:tracePt t="258153" x="1747838" y="2755900"/>
          <p14:tracePt t="258155" x="1792288" y="2779713"/>
          <p14:tracePt t="258157" x="1838325" y="2801938"/>
          <p14:tracePt t="258159" x="1860550" y="2801938"/>
          <p14:tracePt t="258161" x="1927225" y="2824163"/>
          <p14:tracePt t="258163" x="1971675" y="2846388"/>
          <p14:tracePt t="258167" x="1993900" y="2868613"/>
          <p14:tracePt t="258168" x="2017713" y="2868613"/>
          <p14:tracePt t="258170" x="2084388" y="2868613"/>
          <p14:tracePt t="258172" x="2128838" y="2890838"/>
          <p14:tracePt t="258173" x="2151063" y="2890838"/>
          <p14:tracePt t="258175" x="2173288" y="2913063"/>
          <p14:tracePt t="258177" x="2241550" y="2913063"/>
          <p14:tracePt t="258179" x="2286000" y="2913063"/>
          <p14:tracePt t="258181" x="2308225" y="2913063"/>
          <p14:tracePt t="258183" x="2330450" y="2913063"/>
          <p14:tracePt t="258185" x="2398713" y="2935288"/>
          <p14:tracePt t="258187" x="2420938" y="2935288"/>
          <p14:tracePt t="258189" x="2443163" y="2935288"/>
          <p14:tracePt t="258191" x="2487613" y="2959100"/>
          <p14:tracePt t="258193" x="2509838" y="2959100"/>
          <p14:tracePt t="258197" x="2532063" y="2959100"/>
          <p14:tracePt t="258199" x="2554288" y="2981325"/>
          <p14:tracePt t="258202" x="2578100" y="2981325"/>
          <p14:tracePt t="258205" x="2600325" y="2981325"/>
          <p14:tracePt t="258209" x="2622550" y="2981325"/>
          <p14:tracePt t="258231" x="2644775" y="2981325"/>
          <p14:tracePt t="258271" x="2622550" y="2981325"/>
          <p14:tracePt t="258281" x="2600325" y="2981325"/>
          <p14:tracePt t="258289" x="2578100" y="2981325"/>
          <p14:tracePt t="258295" x="2554288" y="2981325"/>
          <p14:tracePt t="258297" x="2532063" y="2981325"/>
          <p14:tracePt t="258299" x="2509838" y="2981325"/>
          <p14:tracePt t="258301" x="2487613" y="2981325"/>
          <p14:tracePt t="258303" x="2465388" y="2981325"/>
          <p14:tracePt t="258305" x="2443163" y="2981325"/>
          <p14:tracePt t="258309" x="2398713" y="2981325"/>
          <p14:tracePt t="258313" x="2374900" y="2981325"/>
          <p14:tracePt t="258317" x="2330450" y="2981325"/>
          <p14:tracePt t="258318" x="2308225" y="2981325"/>
          <p14:tracePt t="258319" x="2286000" y="2981325"/>
          <p14:tracePt t="258321" x="2263775" y="2981325"/>
          <p14:tracePt t="258323" x="2219325" y="2981325"/>
          <p14:tracePt t="258325" x="2173288" y="2981325"/>
          <p14:tracePt t="258327" x="2151063" y="2981325"/>
          <p14:tracePt t="258329" x="2106613" y="3003550"/>
          <p14:tracePt t="258331" x="2084388" y="3003550"/>
          <p14:tracePt t="258334" x="2062163" y="3003550"/>
          <p14:tracePt t="258335" x="2039938" y="3003550"/>
          <p14:tracePt t="258337" x="1993900" y="3003550"/>
          <p14:tracePt t="258339" x="1971675" y="3025775"/>
          <p14:tracePt t="258341" x="1927225" y="3048000"/>
          <p14:tracePt t="258343" x="1882775" y="3048000"/>
          <p14:tracePt t="258345" x="1860550" y="3048000"/>
          <p14:tracePt t="258350" x="1816100" y="3048000"/>
          <p14:tracePt t="258351" x="1792288" y="3070225"/>
          <p14:tracePt t="258353" x="1770063" y="3070225"/>
          <p14:tracePt t="258355" x="1747838" y="3070225"/>
          <p14:tracePt t="258357" x="1725613" y="3092450"/>
          <p14:tracePt t="258359" x="1703388" y="3092450"/>
          <p14:tracePt t="258361" x="1681163" y="3092450"/>
          <p14:tracePt t="258363" x="1658938" y="3114675"/>
          <p14:tracePt t="258366" x="1636713" y="3114675"/>
          <p14:tracePt t="258369" x="1612900" y="3114675"/>
          <p14:tracePt t="258371" x="1590675" y="3114675"/>
          <p14:tracePt t="258373" x="1546225" y="3114675"/>
          <p14:tracePt t="258377" x="1524000" y="3114675"/>
          <p14:tracePt t="258379" x="1479550" y="3114675"/>
          <p14:tracePt t="258383" x="1457325" y="3114675"/>
          <p14:tracePt t="258387" x="1435100" y="3114675"/>
          <p14:tracePt t="258389" x="1411288" y="3114675"/>
          <p14:tracePt t="258395" x="1389063" y="3114675"/>
          <p14:tracePt t="258403" x="1366838" y="3114675"/>
          <p14:tracePt t="258407" x="1344613" y="3114675"/>
          <p14:tracePt t="258411" x="1322388" y="3114675"/>
          <p14:tracePt t="258418" x="1300163" y="3114675"/>
          <p14:tracePt t="258421" x="1277938" y="3114675"/>
          <p14:tracePt t="258423" x="1231900" y="3114675"/>
          <p14:tracePt t="258431" x="1209675" y="3114675"/>
          <p14:tracePt t="258435" x="1165225" y="3114675"/>
          <p14:tracePt t="258439" x="1143000" y="3114675"/>
          <p14:tracePt t="258441" x="1120775" y="3114675"/>
          <p14:tracePt t="258445" x="1098550" y="3114675"/>
          <p14:tracePt t="258447" x="1054100" y="3114675"/>
          <p14:tracePt t="258451" x="1030288" y="3114675"/>
          <p14:tracePt t="258455" x="1008063" y="3136900"/>
          <p14:tracePt t="258459" x="985838" y="3136900"/>
          <p14:tracePt t="258461" x="963613" y="3136900"/>
          <p14:tracePt t="258463" x="941388" y="3136900"/>
          <p14:tracePt t="258469" x="919163" y="3136900"/>
          <p14:tracePt t="258471" x="896938" y="3136900"/>
          <p14:tracePt t="258487" x="874713" y="3136900"/>
          <p14:tracePt t="258515" x="850900" y="3136900"/>
          <p14:tracePt t="258527" x="850900" y="3114675"/>
          <p14:tracePt t="258543" x="874713" y="3114675"/>
          <p14:tracePt t="258550" x="896938" y="3114675"/>
          <p14:tracePt t="258552" x="919163" y="3114675"/>
          <p14:tracePt t="258555" x="941388" y="3114675"/>
          <p14:tracePt t="258559" x="963613" y="3114675"/>
          <p14:tracePt t="258561" x="985838" y="3114675"/>
          <p14:tracePt t="258563" x="1008063" y="3114675"/>
          <p14:tracePt t="258570" x="1054100" y="3114675"/>
          <p14:tracePt t="258572" x="1076325" y="3114675"/>
          <p14:tracePt t="258576" x="1120775" y="3114675"/>
          <p14:tracePt t="258579" x="1143000" y="3114675"/>
          <p14:tracePt t="258586" x="1209675" y="3114675"/>
          <p14:tracePt t="258590" x="1255713" y="3114675"/>
          <p14:tracePt t="258593" x="1300163" y="3114675"/>
          <p14:tracePt t="258596" x="1322388" y="3114675"/>
          <p14:tracePt t="258600" x="1389063" y="3114675"/>
          <p14:tracePt t="258604" x="1435100" y="3114675"/>
          <p14:tracePt t="258607" x="1457325" y="3114675"/>
          <p14:tracePt t="258610" x="1479550" y="3114675"/>
          <p14:tracePt t="258612" x="1501775" y="3114675"/>
          <p14:tracePt t="258616" x="1546225" y="3114675"/>
          <p14:tracePt t="258619" x="1612900" y="3114675"/>
          <p14:tracePt t="258622" x="1681163" y="3114675"/>
          <p14:tracePt t="258626" x="1747838" y="3114675"/>
          <p14:tracePt t="258629" x="1792288" y="3114675"/>
          <p14:tracePt t="258632" x="1838325" y="3114675"/>
          <p14:tracePt t="258636" x="1993900" y="3114675"/>
          <p14:tracePt t="258638" x="2039938" y="3114675"/>
          <p14:tracePt t="258642" x="2151063" y="3114675"/>
          <p14:tracePt t="258646" x="2241550" y="3114675"/>
          <p14:tracePt t="258649" x="2330450" y="3114675"/>
          <p14:tracePt t="258652" x="2554288" y="3114675"/>
          <p14:tracePt t="258656" x="2733675" y="3114675"/>
          <p14:tracePt t="258660" x="2868613" y="3114675"/>
          <p14:tracePt t="258663" x="2981325" y="3114675"/>
          <p14:tracePt t="258666" x="3070225" y="3114675"/>
          <p14:tracePt t="258670" x="3316288" y="3114675"/>
          <p14:tracePt t="258674" x="3451225" y="3114675"/>
          <p14:tracePt t="258677" x="3630613" y="3092450"/>
          <p14:tracePt t="258680" x="3697288" y="3092450"/>
          <p14:tracePt t="258684" x="3876675" y="3070225"/>
          <p14:tracePt t="258688" x="3989388" y="3048000"/>
          <p14:tracePt t="258691" x="4078288" y="3025775"/>
          <p14:tracePt t="258694" x="4191000" y="3003550"/>
          <p14:tracePt t="258697" x="4257675" y="3003550"/>
          <p14:tracePt t="258700" x="4370388" y="2981325"/>
          <p14:tracePt t="258704" x="4505325" y="2959100"/>
          <p14:tracePt t="258708" x="4572000" y="2935288"/>
          <p14:tracePt t="258710" x="4638675" y="2935288"/>
          <p14:tracePt t="258715" x="4729163" y="2890838"/>
          <p14:tracePt t="258718" x="4795838" y="2890838"/>
          <p14:tracePt t="258722" x="4886325" y="2846388"/>
          <p14:tracePt t="258727" x="4930775" y="2824163"/>
          <p14:tracePt t="258730" x="4975225" y="2801938"/>
          <p14:tracePt t="258734" x="5065713" y="2779713"/>
          <p14:tracePt t="258738" x="5087938" y="2755900"/>
          <p14:tracePt t="258741" x="5110163" y="2733675"/>
          <p14:tracePt t="258744" x="5154613" y="2733675"/>
          <p14:tracePt t="258750" x="5221288" y="2689225"/>
          <p14:tracePt t="258754" x="5245100" y="2667000"/>
          <p14:tracePt t="258760" x="5267325" y="2644775"/>
          <p14:tracePt t="258766" x="5289550" y="2622550"/>
          <p14:tracePt t="258771" x="5311775" y="2622550"/>
          <p14:tracePt t="258774" x="5334000" y="2600325"/>
          <p14:tracePt t="258778" x="5334000" y="2578100"/>
          <p14:tracePt t="258790" x="5356225" y="2554288"/>
          <p14:tracePt t="258796" x="5356225" y="2532063"/>
          <p14:tracePt t="258811" x="5356225" y="2509838"/>
          <p14:tracePt t="258843" x="5356225" y="2487613"/>
          <p14:tracePt t="258987" x="5356225" y="2465388"/>
          <p14:tracePt t="258995" x="5356225" y="2443163"/>
          <p14:tracePt t="259002" x="5356225" y="2420938"/>
          <p14:tracePt t="259005" x="5356225" y="2398713"/>
          <p14:tracePt t="259008" x="5356225" y="2374900"/>
          <p14:tracePt t="259016" x="5356225" y="2352675"/>
          <p14:tracePt t="259021" x="5356225" y="2330450"/>
          <p14:tracePt t="259029" x="5334000" y="2286000"/>
          <p14:tracePt t="259032" x="5334000" y="2263775"/>
          <p14:tracePt t="259040" x="5289550" y="2197100"/>
          <p14:tracePt t="259045" x="5267325" y="2173288"/>
          <p14:tracePt t="259049" x="5267325" y="2128838"/>
          <p14:tracePt t="259053" x="5245100" y="2106613"/>
          <p14:tracePt t="259055" x="5221288" y="2084388"/>
          <p14:tracePt t="259062" x="5199063" y="2039938"/>
          <p14:tracePt t="259068" x="5176838" y="2017713"/>
          <p14:tracePt t="259073" x="5154613" y="1971675"/>
          <p14:tracePt t="259076" x="5132388" y="1971675"/>
          <p14:tracePt t="259080" x="5110163" y="1927225"/>
          <p14:tracePt t="259086" x="5087938" y="1905000"/>
          <p14:tracePt t="259090" x="5065713" y="1860550"/>
          <p14:tracePt t="259094" x="5041900" y="1838325"/>
          <p14:tracePt t="259102" x="4997450" y="1792288"/>
          <p14:tracePt t="259106" x="4953000" y="1747838"/>
          <p14:tracePt t="259116" x="4908550" y="1725613"/>
          <p14:tracePt t="259123" x="4864100" y="1681163"/>
          <p14:tracePt t="259129" x="4818063" y="1658938"/>
          <p14:tracePt t="259136" x="4751388" y="1612900"/>
          <p14:tracePt t="259142" x="4729163" y="1590675"/>
          <p14:tracePt t="259150" x="4660900" y="1546225"/>
          <p14:tracePt t="259158" x="4616450" y="1524000"/>
          <p14:tracePt t="259164" x="4572000" y="1501775"/>
          <p14:tracePt t="259168" x="4549775" y="1501775"/>
          <p14:tracePt t="259172" x="4505325" y="1457325"/>
          <p14:tracePt t="259180" x="4483100" y="1457325"/>
          <p14:tracePt t="259187" x="4437063" y="1435100"/>
          <p14:tracePt t="259193" x="4392613" y="1435100"/>
          <p14:tracePt t="259198" x="4370388" y="1435100"/>
          <p14:tracePt t="259204" x="4348163" y="1411288"/>
          <p14:tracePt t="259206" x="4325938" y="1411288"/>
          <p14:tracePt t="259213" x="4303713" y="1411288"/>
          <p14:tracePt t="259222" x="4279900" y="1411288"/>
          <p14:tracePt t="259225" x="4257675" y="1411288"/>
          <p14:tracePt t="259229" x="4235450" y="1389063"/>
          <p14:tracePt t="259239" x="4191000" y="1389063"/>
          <p14:tracePt t="259249" x="4168775" y="1389063"/>
          <p14:tracePt t="259258" x="4146550" y="1389063"/>
          <p14:tracePt t="259263" x="4124325" y="1389063"/>
          <p14:tracePt t="259267" x="4102100" y="1389063"/>
          <p14:tracePt t="259274" x="4078288" y="1411288"/>
          <p14:tracePt t="259278" x="4056063" y="1411288"/>
          <p14:tracePt t="259282" x="4033838" y="1411288"/>
          <p14:tracePt t="259290" x="4011613" y="1411288"/>
          <p14:tracePt t="259298" x="3989388" y="1435100"/>
          <p14:tracePt t="259305" x="3967163" y="1457325"/>
          <p14:tracePt t="259310" x="3922713" y="1479550"/>
          <p14:tracePt t="259315" x="3898900" y="1479550"/>
          <p14:tracePt t="259318" x="3876675" y="1501775"/>
          <p14:tracePt t="259321" x="3854450" y="1501775"/>
          <p14:tracePt t="259325" x="3854450" y="1524000"/>
          <p14:tracePt t="259329" x="3832225" y="1546225"/>
          <p14:tracePt t="259334" x="3810000" y="1568450"/>
          <p14:tracePt t="259336" x="3787775" y="1568450"/>
          <p14:tracePt t="259340" x="3697288" y="1681163"/>
          <p14:tracePt t="259349" x="3652838" y="1725613"/>
          <p14:tracePt t="259357" x="3586163" y="1816100"/>
          <p14:tracePt t="259364" x="3541713" y="1905000"/>
          <p14:tracePt t="259368" x="3517900" y="1927225"/>
          <p14:tracePt t="259376" x="3495675" y="1993900"/>
          <p14:tracePt t="259380" x="3495675" y="2039938"/>
          <p14:tracePt t="259384" x="3473450" y="2084388"/>
          <p14:tracePt t="259388" x="3473450" y="2106613"/>
          <p14:tracePt t="259392" x="3473450" y="2128838"/>
          <p14:tracePt t="259398" x="3473450" y="2173288"/>
          <p14:tracePt t="259405" x="3473450" y="2197100"/>
          <p14:tracePt t="259408" x="3473450" y="2241550"/>
          <p14:tracePt t="259411" x="3473450" y="2263775"/>
          <p14:tracePt t="259420" x="3473450" y="2330450"/>
          <p14:tracePt t="259425" x="3473450" y="2352675"/>
          <p14:tracePt t="259428" x="3473450" y="2374900"/>
          <p14:tracePt t="259437" x="3495675" y="2443163"/>
          <p14:tracePt t="259443" x="3495675" y="2465388"/>
          <p14:tracePt t="259450" x="3517900" y="2509838"/>
          <p14:tracePt t="259462" x="3563938" y="2622550"/>
          <p14:tracePt t="259468" x="3608388" y="2667000"/>
          <p14:tracePt t="259473" x="3608388" y="2689225"/>
          <p14:tracePt t="259481" x="3675063" y="2755900"/>
          <p14:tracePt t="259487" x="3697288" y="2801938"/>
          <p14:tracePt t="259494" x="3765550" y="2824163"/>
          <p14:tracePt t="259497" x="3787775" y="2846388"/>
          <p14:tracePt t="259500" x="3810000" y="2868613"/>
          <p14:tracePt t="259502" x="3854450" y="2868613"/>
          <p14:tracePt t="259506" x="3876675" y="2890838"/>
          <p14:tracePt t="259509" x="3922713" y="2890838"/>
          <p14:tracePt t="259514" x="3967163" y="2913063"/>
          <p14:tracePt t="259516" x="3989388" y="2913063"/>
          <p14:tracePt t="259521" x="4056063" y="2935288"/>
          <p14:tracePt t="259524" x="4078288" y="2935288"/>
          <p14:tracePt t="259526" x="4102100" y="2935288"/>
          <p14:tracePt t="259528" x="4124325" y="2935288"/>
          <p14:tracePt t="259532" x="4191000" y="2959100"/>
          <p14:tracePt t="259535" x="4213225" y="2959100"/>
          <p14:tracePt t="259539" x="4257675" y="2959100"/>
          <p14:tracePt t="259540" x="4325938" y="2981325"/>
          <p14:tracePt t="259542" x="4348163" y="2981325"/>
          <p14:tracePt t="259544" x="4370388" y="2981325"/>
          <p14:tracePt t="259545" x="4392613" y="2981325"/>
          <p14:tracePt t="259547" x="4459288" y="2981325"/>
          <p14:tracePt t="259552" x="4527550" y="3003550"/>
          <p14:tracePt t="259554" x="4549775" y="3003550"/>
          <p14:tracePt t="259555" x="4594225" y="3003550"/>
          <p14:tracePt t="259557" x="4660900" y="3003550"/>
          <p14:tracePt t="259559" x="4706938" y="3003550"/>
          <p14:tracePt t="259561" x="4729163" y="3003550"/>
          <p14:tracePt t="259563" x="4751388" y="3003550"/>
          <p14:tracePt t="259568" x="4840288" y="3003550"/>
          <p14:tracePt t="259570" x="4886325" y="3003550"/>
          <p14:tracePt t="259572" x="4908550" y="3003550"/>
          <p14:tracePt t="259573" x="4930775" y="3003550"/>
          <p14:tracePt t="259575" x="4997450" y="3003550"/>
          <p14:tracePt t="259577" x="5087938" y="3003550"/>
          <p14:tracePt t="259579" x="5132388" y="3003550"/>
          <p14:tracePt t="259582" x="5154613" y="2981325"/>
          <p14:tracePt t="259586" x="5245100" y="2959100"/>
          <p14:tracePt t="259590" x="5267325" y="2959100"/>
          <p14:tracePt t="259591" x="5289550" y="2935288"/>
          <p14:tracePt t="259593" x="5311775" y="2935288"/>
          <p14:tracePt t="259598" x="5334000" y="2935288"/>
          <p14:tracePt t="259602" x="5356225" y="2913063"/>
          <p14:tracePt t="259605" x="5378450" y="2890838"/>
          <p14:tracePt t="259608" x="5400675" y="2890838"/>
          <p14:tracePt t="259610" x="5400675" y="2868613"/>
          <p14:tracePt t="259611" x="5422900" y="2868613"/>
          <p14:tracePt t="259614" x="5422900" y="2846388"/>
          <p14:tracePt t="259618" x="5446713" y="2846388"/>
          <p14:tracePt t="259621" x="5468938" y="2801938"/>
          <p14:tracePt t="259623" x="5491163" y="2801938"/>
          <p14:tracePt t="259625" x="5491163" y="2779713"/>
          <p14:tracePt t="259627" x="5513388" y="2779713"/>
          <p14:tracePt t="259632" x="5513388" y="2755900"/>
          <p14:tracePt t="259636" x="5535613" y="2755900"/>
          <p14:tracePt t="259640" x="5557838" y="2711450"/>
          <p14:tracePt t="259642" x="5580063" y="2711450"/>
          <p14:tracePt t="259644" x="5580063" y="2689225"/>
          <p14:tracePt t="259648" x="5602288" y="2689225"/>
          <p14:tracePt t="259652" x="5602288" y="2644775"/>
          <p14:tracePt t="259655" x="5626100" y="2622550"/>
          <p14:tracePt t="259662" x="5626100" y="2600325"/>
          <p14:tracePt t="259664" x="5648325" y="2600325"/>
          <p14:tracePt t="259668" x="5670550" y="2554288"/>
          <p14:tracePt t="259671" x="5670550" y="2532063"/>
          <p14:tracePt t="259674" x="5692775" y="2509838"/>
          <p14:tracePt t="259676" x="5692775" y="2487613"/>
          <p14:tracePt t="259680" x="5715000" y="2465388"/>
          <p14:tracePt t="259684" x="5715000" y="2443163"/>
          <p14:tracePt t="259688" x="5715000" y="2398713"/>
          <p14:tracePt t="259692" x="5715000" y="2374900"/>
          <p14:tracePt t="259694" x="5737225" y="2352675"/>
          <p14:tracePt t="259696" x="5737225" y="2330450"/>
          <p14:tracePt t="259698" x="5737225" y="2308225"/>
          <p14:tracePt t="259702" x="5737225" y="2286000"/>
          <p14:tracePt t="259706" x="5737225" y="2241550"/>
          <p14:tracePt t="259710" x="5737225" y="2219325"/>
          <p14:tracePt t="259714" x="5737225" y="2173288"/>
          <p14:tracePt t="259718" x="5737225" y="2151063"/>
          <p14:tracePt t="259722" x="5737225" y="2106613"/>
          <p14:tracePt t="259726" x="5737225" y="2084388"/>
          <p14:tracePt t="259730" x="5737225" y="2062163"/>
          <p14:tracePt t="259734" x="5737225" y="2017713"/>
          <p14:tracePt t="259738" x="5737225" y="1993900"/>
          <p14:tracePt t="259742" x="5737225" y="1949450"/>
          <p14:tracePt t="259746" x="5715000" y="1949450"/>
          <p14:tracePt t="259748" x="5715000" y="1927225"/>
          <p14:tracePt t="259753" x="5692775" y="1882775"/>
          <p14:tracePt t="259756" x="5692775" y="1860550"/>
          <p14:tracePt t="259760" x="5670550" y="1816100"/>
          <p14:tracePt t="259762" x="5648325" y="1792288"/>
          <p14:tracePt t="259768" x="5580063" y="1725613"/>
          <p14:tracePt t="259772" x="5557838" y="1703388"/>
          <p14:tracePt t="259774" x="5535613" y="1681163"/>
          <p14:tracePt t="259776" x="5513388" y="1681163"/>
          <p14:tracePt t="259778" x="5513388" y="1658938"/>
          <p14:tracePt t="259780" x="5491163" y="1658938"/>
          <p14:tracePt t="259784" x="5446713" y="1636713"/>
          <p14:tracePt t="259803" x="5221288" y="1524000"/>
          <p14:tracePt t="259806" x="5154613" y="1501775"/>
          <p14:tracePt t="259810" x="5110163" y="1479550"/>
          <p14:tracePt t="259812" x="5087938" y="1479550"/>
          <p14:tracePt t="259814" x="5065713" y="1479550"/>
          <p14:tracePt t="259818" x="4997450" y="1435100"/>
          <p14:tracePt t="259820" x="4975225" y="1435100"/>
          <p14:tracePt t="259822" x="4930775" y="1435100"/>
          <p14:tracePt t="259825" x="4886325" y="1435100"/>
          <p14:tracePt t="259828" x="4840288" y="1411288"/>
          <p14:tracePt t="259830" x="4818063" y="1411288"/>
          <p14:tracePt t="259832" x="4795838" y="1411288"/>
          <p14:tracePt t="259837" x="4729163" y="1389063"/>
          <p14:tracePt t="259840" x="4684713" y="1389063"/>
          <p14:tracePt t="259843" x="4660900" y="1389063"/>
          <p14:tracePt t="259844" x="4638675" y="1389063"/>
          <p14:tracePt t="259848" x="4616450" y="1389063"/>
          <p14:tracePt t="259852" x="4572000" y="1389063"/>
          <p14:tracePt t="259856" x="4527550" y="1389063"/>
          <p14:tracePt t="259862" x="4483100" y="1389063"/>
          <p14:tracePt t="259869" x="4459288" y="1389063"/>
          <p14:tracePt t="259871" x="4414838" y="1411288"/>
          <p14:tracePt t="259878" x="4392613" y="1435100"/>
          <p14:tracePt t="259880" x="4370388" y="1435100"/>
          <p14:tracePt t="259884" x="4348163" y="1457325"/>
          <p14:tracePt t="259888" x="4325938" y="1457325"/>
          <p14:tracePt t="259892" x="4325938" y="1479550"/>
          <p14:tracePt t="259894" x="4279900" y="1479550"/>
          <p14:tracePt t="259896" x="4279900" y="1501775"/>
          <p14:tracePt t="259898" x="4257675" y="1524000"/>
          <p14:tracePt t="259903" x="4235450" y="1546225"/>
          <p14:tracePt t="259906" x="4191000" y="1568450"/>
          <p14:tracePt t="259910" x="4168775" y="1590675"/>
          <p14:tracePt t="259911" x="4146550" y="1612900"/>
          <p14:tracePt t="259914" x="4124325" y="1636713"/>
          <p14:tracePt t="259918" x="4102100" y="1681163"/>
          <p14:tracePt t="259923" x="4056063" y="1747838"/>
          <p14:tracePt t="259925" x="4056063" y="1770063"/>
          <p14:tracePt t="259927" x="4033838" y="1816100"/>
          <p14:tracePt t="259929" x="4011613" y="1816100"/>
          <p14:tracePt t="259931" x="4011613" y="1860550"/>
          <p14:tracePt t="259935" x="3989388" y="1905000"/>
          <p14:tracePt t="259938" x="3967163" y="1949450"/>
          <p14:tracePt t="259941" x="3967163" y="2017713"/>
          <p14:tracePt t="259943" x="3944938" y="2039938"/>
          <p14:tracePt t="259946" x="3944938" y="2062163"/>
          <p14:tracePt t="259948" x="3922713" y="2062163"/>
          <p14:tracePt t="259953" x="3922713" y="2151063"/>
          <p14:tracePt t="259957" x="3922713" y="2197100"/>
          <p14:tracePt t="259959" x="3922713" y="2219325"/>
          <p14:tracePt t="259961" x="3922713" y="2241550"/>
          <p14:tracePt t="259963" x="3922713" y="2263775"/>
          <p14:tracePt t="259966" x="3922713" y="2286000"/>
          <p14:tracePt t="259968" x="3922713" y="2308225"/>
          <p14:tracePt t="259972" x="3922713" y="2330450"/>
          <p14:tracePt t="259976" x="3922713" y="2352675"/>
          <p14:tracePt t="259978" x="3922713" y="2374900"/>
          <p14:tracePt t="259980" x="3922713" y="2420938"/>
          <p14:tracePt t="259984" x="3922713" y="2443163"/>
          <p14:tracePt t="259986" x="3922713" y="2465388"/>
          <p14:tracePt t="259990" x="3922713" y="2487613"/>
          <p14:tracePt t="259992" x="3922713" y="2509838"/>
          <p14:tracePt t="259996" x="3944938" y="2532063"/>
          <p14:tracePt t="259998" x="3944938" y="2554288"/>
          <p14:tracePt t="260003" x="3944938" y="2578100"/>
          <p14:tracePt t="260006" x="3967163" y="2622550"/>
          <p14:tracePt t="260010" x="3967163" y="2644775"/>
          <p14:tracePt t="260012" x="3967163" y="2667000"/>
          <p14:tracePt t="260018" x="3989388" y="2711450"/>
          <p14:tracePt t="260020" x="4011613" y="2733675"/>
          <p14:tracePt t="260024" x="4033838" y="2755900"/>
          <p14:tracePt t="260026" x="4033838" y="2779713"/>
          <p14:tracePt t="260028" x="4056063" y="2801938"/>
          <p14:tracePt t="260030" x="4078288" y="2801938"/>
          <p14:tracePt t="260032" x="4078288" y="2824163"/>
          <p14:tracePt t="260036" x="4102100" y="2824163"/>
          <p14:tracePt t="260040" x="4124325" y="2846388"/>
          <p14:tracePt t="260043" x="4146550" y="2846388"/>
          <p14:tracePt t="260045" x="4191000" y="2868613"/>
          <p14:tracePt t="260052" x="4235450" y="2890838"/>
          <p14:tracePt t="260056" x="4257675" y="2890838"/>
          <p14:tracePt t="260060" x="4303713" y="2890838"/>
          <p14:tracePt t="260064" x="4325938" y="2913063"/>
          <p14:tracePt t="260068" x="4348163" y="2913063"/>
          <p14:tracePt t="260071" x="4392613" y="2913063"/>
          <p14:tracePt t="260073" x="4437063" y="2913063"/>
          <p14:tracePt t="260075" x="4459288" y="2913063"/>
          <p14:tracePt t="260080" x="4505325" y="2935288"/>
          <p14:tracePt t="260082" x="4527550" y="2935288"/>
          <p14:tracePt t="260087" x="4572000" y="2935288"/>
          <p14:tracePt t="260090" x="4616450" y="2935288"/>
          <p14:tracePt t="260092" x="4660900" y="2935288"/>
          <p14:tracePt t="260096" x="4684713" y="2935288"/>
          <p14:tracePt t="260098" x="4729163" y="2935288"/>
          <p14:tracePt t="260102" x="4751388" y="2935288"/>
          <p14:tracePt t="260104" x="4795838" y="2935288"/>
          <p14:tracePt t="260106" x="4818063" y="2935288"/>
          <p14:tracePt t="260108" x="4840288" y="2913063"/>
          <p14:tracePt t="260112" x="4864100" y="2913063"/>
          <p14:tracePt t="260114" x="4908550" y="2890838"/>
          <p14:tracePt t="260118" x="4930775" y="2890838"/>
          <p14:tracePt t="260121" x="4975225" y="2868613"/>
          <p14:tracePt t="260123" x="4997450" y="2846388"/>
          <p14:tracePt t="260125" x="5019675" y="2846388"/>
          <p14:tracePt t="260127" x="5041900" y="2846388"/>
          <p14:tracePt t="260130" x="5041900" y="2824163"/>
          <p14:tracePt t="260135" x="5087938" y="2801938"/>
          <p14:tracePt t="260138" x="5110163" y="2779713"/>
          <p14:tracePt t="260142" x="5154613" y="2755900"/>
          <p14:tracePt t="260150" x="5176838" y="2733675"/>
          <p14:tracePt t="260153" x="5199063" y="2711450"/>
          <p14:tracePt t="260156" x="5221288" y="2711450"/>
          <p14:tracePt t="260158" x="5221288" y="2689225"/>
          <p14:tracePt t="260160" x="5245100" y="2667000"/>
          <p14:tracePt t="260162" x="5267325" y="2644775"/>
          <p14:tracePt t="260164" x="5289550" y="2644775"/>
          <p14:tracePt t="260168" x="5311775" y="2622550"/>
          <p14:tracePt t="260172" x="5334000" y="2554288"/>
          <p14:tracePt t="260174" x="5356225" y="2532063"/>
          <p14:tracePt t="260176" x="5356225" y="2509838"/>
          <p14:tracePt t="260179" x="5400675" y="2443163"/>
          <p14:tracePt t="260185" x="5400675" y="2420938"/>
          <p14:tracePt t="260188" x="5446713" y="2352675"/>
          <p14:tracePt t="260190" x="5446713" y="2330450"/>
          <p14:tracePt t="260192" x="5446713" y="2308225"/>
          <p14:tracePt t="260196" x="5446713" y="2263775"/>
          <p14:tracePt t="260198" x="5468938" y="2241550"/>
          <p14:tracePt t="260202" x="5468938" y="2173288"/>
          <p14:tracePt t="260206" x="5468938" y="2151063"/>
          <p14:tracePt t="260208" x="5468938" y="2106613"/>
          <p14:tracePt t="260210" x="5468938" y="2084388"/>
          <p14:tracePt t="260212" x="5468938" y="2062163"/>
          <p14:tracePt t="260214" x="5468938" y="2039938"/>
          <p14:tracePt t="260218" x="5468938" y="1993900"/>
          <p14:tracePt t="260221" x="5468938" y="1949450"/>
          <p14:tracePt t="260223" x="5468938" y="1927225"/>
          <p14:tracePt t="260225" x="5468938" y="1905000"/>
          <p14:tracePt t="260227" x="5446713" y="1882775"/>
          <p14:tracePt t="260229" x="5446713" y="1860550"/>
          <p14:tracePt t="260231" x="5422900" y="1838325"/>
          <p14:tracePt t="260233" x="5422900" y="1816100"/>
          <p14:tracePt t="260236" x="5400675" y="1770063"/>
          <p14:tracePt t="260238" x="5378450" y="1747838"/>
          <p14:tracePt t="260240" x="5356225" y="1703388"/>
          <p14:tracePt t="260242" x="5334000" y="1681163"/>
          <p14:tracePt t="260246" x="5311775" y="1658938"/>
          <p14:tracePt t="260250" x="5267325" y="1636713"/>
          <p14:tracePt t="260253" x="5245100" y="1612900"/>
          <p14:tracePt t="260256" x="5221288" y="1590675"/>
          <p14:tracePt t="260258" x="5199063" y="1568450"/>
          <p14:tracePt t="260262" x="5154613" y="1568450"/>
          <p14:tracePt t="260268" x="5132388" y="1546225"/>
          <p14:tracePt t="260271" x="5065713" y="1546225"/>
          <p14:tracePt t="260276" x="5041900" y="1524000"/>
          <p14:tracePt t="260277" x="5019675" y="1524000"/>
          <p14:tracePt t="260280" x="4997450" y="1524000"/>
          <p14:tracePt t="260282" x="4975225" y="1501775"/>
          <p14:tracePt t="260286" x="4930775" y="1501775"/>
          <p14:tracePt t="260290" x="4908550" y="1501775"/>
          <p14:tracePt t="260292" x="4886325" y="1501775"/>
          <p14:tracePt t="260294" x="4864100" y="1501775"/>
          <p14:tracePt t="260298" x="4840288" y="1501775"/>
          <p14:tracePt t="260302" x="4795838" y="1501775"/>
          <p14:tracePt t="260306" x="4773613" y="1501775"/>
          <p14:tracePt t="260308" x="4751388" y="1501775"/>
          <p14:tracePt t="260310" x="4729163" y="1501775"/>
          <p14:tracePt t="260314" x="4706938" y="1501775"/>
          <p14:tracePt t="260319" x="4660900" y="1524000"/>
          <p14:tracePt t="260322" x="4638675" y="1524000"/>
          <p14:tracePt t="260324" x="4594225" y="1546225"/>
          <p14:tracePt t="260326" x="4527550" y="1568450"/>
          <p14:tracePt t="260328" x="4505325" y="1590675"/>
          <p14:tracePt t="260330" x="4483100" y="1612900"/>
          <p14:tracePt t="260332" x="4437063" y="1636713"/>
          <p14:tracePt t="260336" x="4370388" y="1681163"/>
          <p14:tracePt t="260340" x="4325938" y="1725613"/>
          <p14:tracePt t="260342" x="4279900" y="1747838"/>
          <p14:tracePt t="260344" x="4257675" y="1792288"/>
          <p14:tracePt t="260346" x="4213225" y="1816100"/>
          <p14:tracePt t="260352" x="4146550" y="1905000"/>
          <p14:tracePt t="260354" x="4124325" y="1927225"/>
          <p14:tracePt t="260359" x="4033838" y="2039938"/>
          <p14:tracePt t="260361" x="4011613" y="2084388"/>
          <p14:tracePt t="260363" x="3989388" y="2106613"/>
          <p14:tracePt t="260369" x="3944938" y="2173288"/>
          <p14:tracePt t="260370" x="3922713" y="2197100"/>
          <p14:tracePt t="260375" x="3854450" y="2286000"/>
          <p14:tracePt t="260378" x="3832225" y="2308225"/>
          <p14:tracePt t="260380" x="3832225" y="2352675"/>
          <p14:tracePt t="260386" x="3787775" y="2420938"/>
          <p14:tracePt t="260390" x="3765550" y="2465388"/>
          <p14:tracePt t="260392" x="3765550" y="2487613"/>
          <p14:tracePt t="260395" x="3743325" y="2554288"/>
          <p14:tracePt t="260398" x="3743325" y="2578100"/>
          <p14:tracePt t="260402" x="3743325" y="2622550"/>
          <p14:tracePt t="260406" x="3743325" y="2667000"/>
          <p14:tracePt t="260408" x="3743325" y="2689225"/>
          <p14:tracePt t="260410" x="3743325" y="2711450"/>
          <p14:tracePt t="260412" x="3743325" y="2733675"/>
          <p14:tracePt t="260415" x="3743325" y="2755900"/>
          <p14:tracePt t="260418" x="3743325" y="2779713"/>
          <p14:tracePt t="260421" x="3743325" y="2846388"/>
          <p14:tracePt t="260425" x="3765550" y="2868613"/>
          <p14:tracePt t="260427" x="3765550" y="2890838"/>
          <p14:tracePt t="260429" x="3787775" y="2913063"/>
          <p14:tracePt t="260432" x="3787775" y="2935288"/>
          <p14:tracePt t="260436" x="3810000" y="2959100"/>
          <p14:tracePt t="260439" x="3810000" y="2981325"/>
          <p14:tracePt t="260440" x="3832225" y="2981325"/>
          <p14:tracePt t="260442" x="3832225" y="3003550"/>
          <p14:tracePt t="260446" x="3854450" y="3025775"/>
          <p14:tracePt t="260448" x="3854450" y="3048000"/>
          <p14:tracePt t="260453" x="3898900" y="3070225"/>
          <p14:tracePt t="260458" x="3922713" y="3070225"/>
          <p14:tracePt t="260462" x="3922713" y="3092450"/>
          <p14:tracePt t="260464" x="3944938" y="3092450"/>
          <p14:tracePt t="260467" x="3989388" y="3114675"/>
          <p14:tracePt t="260472" x="4011613" y="3114675"/>
          <p14:tracePt t="260476" x="4033838" y="3114675"/>
          <p14:tracePt t="260478" x="4056063" y="3114675"/>
          <p14:tracePt t="260484" x="4078288" y="3114675"/>
          <p14:tracePt t="260487" x="4124325" y="3114675"/>
          <p14:tracePt t="260489" x="4146550" y="3114675"/>
          <p14:tracePt t="260492" x="4168775" y="3114675"/>
          <p14:tracePt t="260493" x="4191000" y="3114675"/>
          <p14:tracePt t="260496" x="4213225" y="3114675"/>
          <p14:tracePt t="260501" x="4235450" y="3114675"/>
          <p14:tracePt t="260504" x="4279900" y="3114675"/>
          <p14:tracePt t="260506" x="4303713" y="3114675"/>
          <p14:tracePt t="260508" x="4325938" y="3114675"/>
          <p14:tracePt t="260512" x="4348163" y="3114675"/>
          <p14:tracePt t="260514" x="4370388" y="3114675"/>
          <p14:tracePt t="260518" x="4392613" y="3092450"/>
          <p14:tracePt t="260520" x="4414838" y="3092450"/>
          <p14:tracePt t="260522" x="4437063" y="3092450"/>
          <p14:tracePt t="260523" x="4437063" y="3070225"/>
          <p14:tracePt t="260528" x="4459288" y="3070225"/>
          <p14:tracePt t="260530" x="4483100" y="3070225"/>
          <p14:tracePt t="260532" x="4505325" y="3048000"/>
          <p14:tracePt t="260537" x="4549775" y="3025775"/>
          <p14:tracePt t="260544" x="4572000" y="3003550"/>
          <p14:tracePt t="260552" x="4594225" y="2981325"/>
          <p14:tracePt t="260556" x="4616450" y="2959100"/>
          <p14:tracePt t="260560" x="4638675" y="2935288"/>
          <p14:tracePt t="260565" x="4660900" y="2935288"/>
          <p14:tracePt t="260569" x="4660900" y="2913063"/>
          <p14:tracePt t="260571" x="4684713" y="2913063"/>
          <p14:tracePt t="260576" x="4684713" y="2890838"/>
          <p14:tracePt t="260578" x="4684713" y="2868613"/>
          <p14:tracePt t="260588" x="4684713" y="2846388"/>
          <p14:tracePt t="260601" x="4684713" y="2824163"/>
          <p14:tracePt t="260691" x="4684713" y="2801938"/>
          <p14:tracePt t="260699" x="4706938" y="2801938"/>
          <p14:tracePt t="260704" x="4706938" y="2755900"/>
          <p14:tracePt t="260709" x="4729163" y="2733675"/>
          <p14:tracePt t="260715" x="4751388" y="2689225"/>
          <p14:tracePt t="260718" x="4795838" y="2622550"/>
          <p14:tracePt t="260723" x="4818063" y="2578100"/>
          <p14:tracePt t="260727" x="4864100" y="2532063"/>
          <p14:tracePt t="260731" x="4886325" y="2487613"/>
          <p14:tracePt t="260736" x="4930775" y="2420938"/>
          <p14:tracePt t="260739" x="4930775" y="2398713"/>
          <p14:tracePt t="260743" x="4975225" y="2374900"/>
          <p14:tracePt t="260748" x="4997450" y="2330450"/>
          <p14:tracePt t="260752" x="4997450" y="2286000"/>
          <p14:tracePt t="260755" x="5019675" y="2286000"/>
          <p14:tracePt t="260758" x="5041900" y="2241550"/>
          <p14:tracePt t="260766" x="5041900" y="2219325"/>
          <p14:tracePt t="260770" x="5065713" y="2173288"/>
          <p14:tracePt t="260777" x="5065713" y="2151063"/>
          <p14:tracePt t="260784" x="5087938" y="2128838"/>
          <p14:tracePt t="260796" x="5087938" y="2106613"/>
          <p14:tracePt t="260807" x="5087938" y="2062163"/>
          <p14:tracePt t="260813" x="5110163" y="2062163"/>
          <p14:tracePt t="260819" x="5110163" y="2039938"/>
          <p14:tracePt t="260827" x="5110163" y="2017713"/>
          <p14:tracePt t="260835" x="5110163" y="1971675"/>
          <p14:tracePt t="260845" x="5110163" y="1949450"/>
          <p14:tracePt t="260852" x="5110163" y="1927225"/>
          <p14:tracePt t="260859" x="5110163" y="1905000"/>
          <p14:tracePt t="260865" x="5110163" y="1882775"/>
          <p14:tracePt t="260875" x="5110163" y="1860550"/>
          <p14:tracePt t="260878" x="5110163" y="1838325"/>
          <p14:tracePt t="260888" x="5110163" y="1816100"/>
          <p14:tracePt t="260890" x="5110163" y="1792288"/>
          <p14:tracePt t="260912" x="5110163" y="1770063"/>
          <p14:tracePt t="260966" x="5110163" y="1747838"/>
          <p14:tracePt t="260989" x="5110163" y="1725613"/>
          <p14:tracePt t="260995" x="5110163" y="1703388"/>
          <p14:tracePt t="261009" x="5087938" y="1703388"/>
          <p14:tracePt t="261023" x="5087938" y="1681163"/>
          <p14:tracePt t="261051" x="5087938" y="1658938"/>
          <p14:tracePt t="261079" x="5087938" y="1636713"/>
          <p14:tracePt t="261093" x="5087938" y="1612900"/>
          <p14:tracePt t="261331" x="5087938" y="1636713"/>
          <p14:tracePt t="261337" x="5087938" y="1681163"/>
          <p14:tracePt t="261341" x="5087938" y="1725613"/>
          <p14:tracePt t="261348" x="5087938" y="1747838"/>
          <p14:tracePt t="261352" x="5087938" y="1792288"/>
          <p14:tracePt t="261356" x="5087938" y="1816100"/>
          <p14:tracePt t="261364" x="5087938" y="1882775"/>
          <p14:tracePt t="261376" x="5110163" y="1971675"/>
          <p14:tracePt t="261387" x="5132388" y="2039938"/>
          <p14:tracePt t="261393" x="5132388" y="2084388"/>
          <p14:tracePt t="261400" x="5132388" y="2106613"/>
          <p14:tracePt t="261405" x="5154613" y="2128838"/>
          <p14:tracePt t="261413" x="5154613" y="2151063"/>
          <p14:tracePt t="261420" x="5176838" y="2173288"/>
          <p14:tracePt t="261429" x="5176838" y="2197100"/>
          <p14:tracePt t="261436" x="5199063" y="2197100"/>
          <p14:tracePt t="261443" x="5199063" y="2219325"/>
          <p14:tracePt t="261457" x="5221288" y="2219325"/>
          <p14:tracePt t="261463" x="5221288" y="2241550"/>
          <p14:tracePt t="261475" x="5221288" y="2263775"/>
          <p14:tracePt t="261617" x="5221288" y="2286000"/>
          <p14:tracePt t="261631" x="5221288" y="2308225"/>
          <p14:tracePt t="261643" x="5245100" y="2308225"/>
          <p14:tracePt t="261649" x="5245100" y="2330450"/>
          <p14:tracePt t="261669" x="5267325" y="2330450"/>
          <p14:tracePt t="261675" x="5267325" y="2352675"/>
          <p14:tracePt t="261681" x="5289550" y="2352675"/>
          <p14:tracePt t="261685" x="5311775" y="2352675"/>
          <p14:tracePt t="261689" x="5311775" y="2374900"/>
          <p14:tracePt t="261695" x="5334000" y="2374900"/>
          <p14:tracePt t="261701" x="5356225" y="2374900"/>
          <p14:tracePt t="261705" x="5378450" y="2374900"/>
          <p14:tracePt t="261707" x="5400675" y="2374900"/>
          <p14:tracePt t="261716" x="5422900" y="2374900"/>
          <p14:tracePt t="261721" x="5446713" y="2352675"/>
          <p14:tracePt t="261725" x="5468938" y="2352675"/>
          <p14:tracePt t="261727" x="5491163" y="2352675"/>
          <p14:tracePt t="261735" x="5513388" y="2330450"/>
          <p14:tracePt t="261741" x="5535613" y="2330450"/>
          <p14:tracePt t="261747" x="5557838" y="2308225"/>
          <p14:tracePt t="261752" x="5580063" y="2308225"/>
          <p14:tracePt t="261757" x="5602288" y="2308225"/>
          <p14:tracePt t="261761" x="5602288" y="2286000"/>
          <p14:tracePt t="261763" x="5626100" y="2286000"/>
          <p14:tracePt t="261771" x="5648325" y="2286000"/>
          <p14:tracePt t="261773" x="5670550" y="2263775"/>
          <p14:tracePt t="261799" x="5692775" y="2241550"/>
          <p14:tracePt t="261816" x="5715000" y="2219325"/>
          <p14:tracePt t="261865" x="5692775" y="2219325"/>
          <p14:tracePt t="261873" x="5670550" y="2219325"/>
          <p14:tracePt t="261875" x="5648325" y="2219325"/>
          <p14:tracePt t="261884" x="5626100" y="2219325"/>
          <p14:tracePt t="261989" x="5626100" y="2197100"/>
          <p14:tracePt t="261995" x="5648325" y="2197100"/>
          <p14:tracePt t="262127" x="5626100" y="2197100"/>
          <p14:tracePt t="262153" x="5602288" y="2197100"/>
          <p14:tracePt t="262237" x="5580063" y="2197100"/>
          <p14:tracePt t="262251" x="5557838" y="2197100"/>
          <p14:tracePt t="262309" x="5535613" y="2197100"/>
          <p14:tracePt t="262337" x="5513388" y="2197100"/>
          <p14:tracePt t="262893" x="5491163" y="2197100"/>
          <p14:tracePt t="262898" x="5468938" y="2197100"/>
          <p14:tracePt t="262913" x="5446713" y="2197100"/>
          <p14:tracePt t="262941" x="5422900" y="2197100"/>
          <p14:tracePt t="262959" x="5400675" y="2197100"/>
          <p14:tracePt t="262968" x="5378450" y="2197100"/>
          <p14:tracePt t="263013" x="5356225" y="2197100"/>
          <p14:tracePt t="263765" x="5378450" y="2197100"/>
          <p14:tracePt t="263774" x="5400675" y="2197100"/>
          <p14:tracePt t="263795" x="5422900" y="2197100"/>
          <p14:tracePt t="263837" x="5446713" y="2197100"/>
          <p14:tracePt t="263853" x="5468938" y="2197100"/>
          <p14:tracePt t="263859" x="5491163" y="2197100"/>
          <p14:tracePt t="263866" x="5513388" y="2197100"/>
          <p14:tracePt t="263884" x="5535613" y="2197100"/>
          <p14:tracePt t="263895" x="5557838" y="2197100"/>
          <p14:tracePt t="263898" x="5580063" y="2197100"/>
          <p14:tracePt t="263911" x="5602288" y="2197100"/>
          <p14:tracePt t="263921" x="5626100" y="2197100"/>
          <p14:tracePt t="263931" x="5648325" y="2197100"/>
          <p14:tracePt t="263937" x="5670550" y="2197100"/>
          <p14:tracePt t="263943" x="5692775" y="2197100"/>
          <p14:tracePt t="263957" x="5715000" y="2173288"/>
          <p14:tracePt t="263971" x="5737225" y="2173288"/>
          <p14:tracePt t="263977" x="5759450" y="2173288"/>
          <p14:tracePt t="263986" x="5759450" y="2151063"/>
          <p14:tracePt t="263989" x="5781675" y="2151063"/>
          <p14:tracePt t="263999" x="5803900" y="2151063"/>
          <p14:tracePt t="264004" x="5803900" y="2128838"/>
          <p14:tracePt t="264008" x="5827713" y="2128838"/>
          <p14:tracePt t="264015" x="5849938" y="2128838"/>
          <p14:tracePt t="264020" x="5872163" y="2128838"/>
          <p14:tracePt t="264027" x="5872163" y="2106613"/>
          <p14:tracePt t="264030" x="5894388" y="2106613"/>
          <p14:tracePt t="264042" x="5916613" y="2084388"/>
          <p14:tracePt t="264049" x="5938838" y="2084388"/>
          <p14:tracePt t="264054" x="5961063" y="2062163"/>
          <p14:tracePt t="264069" x="5983288" y="2062163"/>
          <p14:tracePt t="264086" x="5983288" y="2039938"/>
          <p14:tracePt t="264097" x="6007100" y="2039938"/>
          <p14:tracePt t="264125" x="6029325" y="2017713"/>
          <p14:tracePt t="264137" x="6051550" y="2017713"/>
          <p14:tracePt t="264151" x="6051550" y="1993900"/>
          <p14:tracePt t="264165" x="6073775" y="1971675"/>
          <p14:tracePt t="264193" x="6096000" y="1949450"/>
          <p14:tracePt t="264211" x="6096000" y="1927225"/>
          <p14:tracePt t="266347" x="6073775" y="1927225"/>
          <p14:tracePt t="266390" x="6051550" y="1927225"/>
          <p14:tracePt t="266403" x="6029325" y="1927225"/>
          <p14:tracePt t="266413" x="6029325" y="1949450"/>
          <p14:tracePt t="266423" x="6007100" y="1949450"/>
          <p14:tracePt t="266434" x="5983288" y="1949450"/>
          <p14:tracePt t="266441" x="5983288" y="1971675"/>
          <p14:tracePt t="266452" x="5961063" y="1971675"/>
          <p14:tracePt t="266455" x="5938838" y="1993900"/>
          <p14:tracePt t="266470" x="5916613" y="1993900"/>
          <p14:tracePt t="266475" x="5894388" y="2017713"/>
          <p14:tracePt t="266481" x="5872163" y="2017713"/>
          <p14:tracePt t="266487" x="5849938" y="2039938"/>
          <p14:tracePt t="266496" x="5827713" y="2039938"/>
          <p14:tracePt t="266502" x="5803900" y="2062163"/>
          <p14:tracePt t="266507" x="5781675" y="2084388"/>
          <p14:tracePt t="266510" x="5759450" y="2084388"/>
          <p14:tracePt t="266514" x="5737225" y="2084388"/>
          <p14:tracePt t="266520" x="5715000" y="2106613"/>
          <p14:tracePt t="266537" x="5692775" y="2106613"/>
          <p14:tracePt t="266541" x="5670550" y="2106613"/>
          <p14:tracePt t="266544" x="5648325" y="2106613"/>
          <p14:tracePt t="266550" x="5626100" y="2128838"/>
          <p14:tracePt t="266559" x="5602288" y="2128838"/>
          <p14:tracePt t="266563" x="5602288" y="2151063"/>
          <p14:tracePt t="266566" x="5580063" y="2151063"/>
          <p14:tracePt t="266683" x="5557838" y="2151063"/>
          <p14:tracePt t="266688" x="5557838" y="2173288"/>
          <p14:tracePt t="266695" x="5535613" y="2173288"/>
          <p14:tracePt t="266709" x="5513388" y="2197100"/>
          <p14:tracePt t="266715" x="5491163" y="2197100"/>
          <p14:tracePt t="266723" x="5468938" y="2219325"/>
          <p14:tracePt t="266729" x="5446713" y="2219325"/>
          <p14:tracePt t="266741" x="5422900" y="2219325"/>
          <p14:tracePt t="266745" x="5400675" y="2219325"/>
          <p14:tracePt t="266749" x="5378450" y="2241550"/>
          <p14:tracePt t="266758" x="5356225" y="2263775"/>
          <p14:tracePt t="266769" x="5334000" y="2263775"/>
          <p14:tracePt t="266857" x="5378450" y="2241550"/>
          <p14:tracePt t="266864" x="5400675" y="2219325"/>
          <p14:tracePt t="266868" x="5446713" y="2173288"/>
          <p14:tracePt t="266873" x="5468938" y="2151063"/>
          <p14:tracePt t="266877" x="5491163" y="2128838"/>
          <p14:tracePt t="266881" x="5535613" y="2084388"/>
          <p14:tracePt t="266885" x="5535613" y="2062163"/>
          <p14:tracePt t="266889" x="5557838" y="2039938"/>
          <p14:tracePt t="266897" x="5626100" y="1971675"/>
          <p14:tracePt t="266905" x="5626100" y="1905000"/>
          <p14:tracePt t="266908" x="5648325" y="1860550"/>
          <p14:tracePt t="266912" x="5648325" y="1838325"/>
          <p14:tracePt t="266914" x="5648325" y="1816100"/>
          <p14:tracePt t="266918" x="5648325" y="1792288"/>
          <p14:tracePt t="266923" x="5648325" y="1770063"/>
          <p14:tracePt t="266925" x="5648325" y="1725613"/>
          <p14:tracePt t="266930" x="5648325" y="1703388"/>
          <p14:tracePt t="266938" x="5648325" y="1658938"/>
          <p14:tracePt t="266944" x="5648325" y="1636713"/>
          <p14:tracePt t="266948" x="5648325" y="1612900"/>
          <p14:tracePt t="266952" x="5626100" y="1568450"/>
          <p14:tracePt t="266955" x="5602288" y="1568450"/>
          <p14:tracePt t="266958" x="5580063" y="1546225"/>
          <p14:tracePt t="266960" x="5580063" y="1501775"/>
          <p14:tracePt t="266962" x="5557838" y="1501775"/>
          <p14:tracePt t="266964" x="5513388" y="1457325"/>
          <p14:tracePt t="266968" x="5422900" y="1389063"/>
          <p14:tracePt t="266971" x="5311775" y="1322388"/>
          <p14:tracePt t="266973" x="5267325" y="1300163"/>
          <p14:tracePt t="266975" x="5221288" y="1277938"/>
          <p14:tracePt t="266977" x="5176838" y="1255713"/>
          <p14:tracePt t="266979" x="5110163" y="1231900"/>
          <p14:tracePt t="266984" x="5019675" y="1187450"/>
          <p14:tracePt t="266986" x="4908550" y="1165225"/>
          <p14:tracePt t="266991" x="4751388" y="1098550"/>
          <p14:tracePt t="266993" x="4660900" y="1098550"/>
          <p14:tracePt t="266995" x="4594225" y="1076325"/>
          <p14:tracePt t="266998" x="4549775" y="1054100"/>
          <p14:tracePt t="267001" x="4437063" y="1030288"/>
          <p14:tracePt t="267004" x="4325938" y="1008063"/>
          <p14:tracePt t="267006" x="4279900" y="1008063"/>
          <p14:tracePt t="267012" x="4102100" y="963613"/>
          <p14:tracePt t="267014" x="4056063" y="963613"/>
          <p14:tracePt t="267016" x="3989388" y="963613"/>
          <p14:tracePt t="267020" x="3922713" y="963613"/>
          <p14:tracePt t="267022" x="3898900" y="963613"/>
          <p14:tracePt t="267026" x="3854450" y="941388"/>
          <p14:tracePt t="267028" x="3832225" y="941388"/>
          <p14:tracePt t="267031" x="3810000" y="941388"/>
          <p14:tracePt t="267036" x="3787775" y="941388"/>
          <p14:tracePt t="267040" x="3765550" y="941388"/>
          <p14:tracePt t="267095" x="3743325" y="941388"/>
          <p14:tracePt t="267109" x="3721100" y="941388"/>
          <p14:tracePt t="267115" x="3721100" y="963613"/>
          <p14:tracePt t="267121" x="3697288" y="963613"/>
          <p14:tracePt t="267126" x="3675063" y="985838"/>
          <p14:tracePt t="267136" x="3652838" y="985838"/>
          <p14:tracePt t="267140" x="3652838" y="1008063"/>
          <p14:tracePt t="267145" x="3630613" y="1030288"/>
          <p14:tracePt t="267157" x="3608388" y="1054100"/>
          <p14:tracePt t="267161" x="3586163" y="1076325"/>
          <p14:tracePt t="267173" x="3586163" y="1098550"/>
          <p14:tracePt t="267181" x="3563938" y="1120775"/>
          <p14:tracePt t="267187" x="3563938" y="1143000"/>
          <p14:tracePt t="267202" x="3541713" y="1143000"/>
          <p14:tracePt t="267207" x="3541713" y="1165225"/>
          <p14:tracePt t="267219" x="3541713" y="1187450"/>
          <p14:tracePt t="267224" x="3541713" y="1209675"/>
          <p14:tracePt t="267229" x="3517900" y="1209675"/>
          <p14:tracePt t="267237" x="3517900" y="1231900"/>
          <p14:tracePt t="267243" x="3495675" y="1255713"/>
          <p14:tracePt t="267252" x="3495675" y="1277938"/>
          <p14:tracePt t="267259" x="3495675" y="1300163"/>
          <p14:tracePt t="267263" x="3495675" y="1322388"/>
          <p14:tracePt t="267272" x="3473450" y="1344613"/>
          <p14:tracePt t="267279" x="3473450" y="1366838"/>
          <p14:tracePt t="267287" x="3451225" y="1389063"/>
          <p14:tracePt t="267290" x="3451225" y="1411288"/>
          <p14:tracePt t="267300" x="3451225" y="1435100"/>
          <p14:tracePt t="267307" x="3451225" y="1457325"/>
          <p14:tracePt t="267315" x="3451225" y="1479550"/>
          <p14:tracePt t="267322" x="3451225" y="1501775"/>
          <p14:tracePt t="267327" x="3429000" y="1501775"/>
          <p14:tracePt t="267330" x="3429000" y="1524000"/>
          <p14:tracePt t="267342" x="3429000" y="1546225"/>
          <p14:tracePt t="267349" x="3429000" y="1568450"/>
          <p14:tracePt t="267355" x="3429000" y="1590675"/>
          <p14:tracePt t="267371" x="3429000" y="1612900"/>
          <p14:tracePt t="267381" x="3429000" y="1636713"/>
          <p14:tracePt t="267408" x="3451225" y="1636713"/>
          <p14:tracePt t="267422" x="3451225" y="1658938"/>
          <p14:tracePt t="267431" x="3473450" y="1658938"/>
          <p14:tracePt t="267444" x="3495675" y="1658938"/>
          <p14:tracePt t="267452" x="3517900" y="1658938"/>
          <p14:tracePt t="267459" x="3541713" y="1658938"/>
          <p14:tracePt t="267468" x="3563938" y="1658938"/>
          <p14:tracePt t="267479" x="3586163" y="1658938"/>
          <p14:tracePt t="267486" x="3608388" y="1658938"/>
          <p14:tracePt t="267499" x="3630613" y="1658938"/>
          <p14:tracePt t="267507" x="3630613" y="1636713"/>
          <p14:tracePt t="267513" x="3652838" y="1636713"/>
          <p14:tracePt t="267673" x="3675063" y="1636713"/>
          <p14:tracePt t="267681" x="3697288" y="1636713"/>
          <p14:tracePt t="267691" x="3721100" y="1636713"/>
          <p14:tracePt t="267702" x="3743325" y="1636713"/>
          <p14:tracePt t="267997" x="3721100" y="1636713"/>
          <p14:tracePt t="268327" x="3721100" y="1612900"/>
          <p14:tracePt t="268337" x="3743325" y="1612900"/>
          <p14:tracePt t="268345" x="3765550" y="1590675"/>
          <p14:tracePt t="268350" x="3787775" y="1568450"/>
          <p14:tracePt t="268357" x="3810000" y="1568450"/>
          <p14:tracePt t="268361" x="3832225" y="1546225"/>
          <p14:tracePt t="268366" x="3854450" y="1546225"/>
          <p14:tracePt t="268373" x="3898900" y="1524000"/>
          <p14:tracePt t="268378" x="3922713" y="1524000"/>
          <p14:tracePt t="268382" x="3944938" y="1524000"/>
          <p14:tracePt t="268388" x="4011613" y="1479550"/>
          <p14:tracePt t="268394" x="4056063" y="1479550"/>
          <p14:tracePt t="268401" x="4124325" y="1457325"/>
          <p14:tracePt t="268407" x="4146550" y="1457325"/>
          <p14:tracePt t="268415" x="4235450" y="1435100"/>
          <p14:tracePt t="268417" x="4279900" y="1411288"/>
          <p14:tracePt t="268420" x="4303713" y="1411288"/>
          <p14:tracePt t="268422" x="4325938" y="1411288"/>
          <p14:tracePt t="268424" x="4348163" y="1411288"/>
          <p14:tracePt t="268429" x="4414838" y="1389063"/>
          <p14:tracePt t="268433" x="4459288" y="1366838"/>
          <p14:tracePt t="268435" x="4483100" y="1366838"/>
          <p14:tracePt t="268441" x="4527550" y="1366838"/>
          <p14:tracePt t="268444" x="4549775" y="1366838"/>
          <p14:tracePt t="268446" x="4572000" y="1366838"/>
          <p14:tracePt t="268447" x="4594225" y="1366838"/>
          <p14:tracePt t="268452" x="4616450" y="1366838"/>
          <p14:tracePt t="268453" x="4638675" y="1366838"/>
          <p14:tracePt t="268457" x="4660900" y="1366838"/>
          <p14:tracePt t="268459" x="4684713" y="1344613"/>
          <p14:tracePt t="268463" x="4706938" y="1344613"/>
          <p14:tracePt t="268468" x="4729163" y="1344613"/>
          <p14:tracePt t="268473" x="4751388" y="1344613"/>
          <p14:tracePt t="268475" x="4773613" y="1344613"/>
          <p14:tracePt t="268482" x="4795838" y="1344613"/>
          <p14:tracePt t="268489" x="4818063" y="1344613"/>
          <p14:tracePt t="268495" x="4840288" y="1344613"/>
          <p14:tracePt t="268499" x="4864100" y="1344613"/>
          <p14:tracePt t="268505" x="4886325" y="1344613"/>
          <p14:tracePt t="268511" x="4908550" y="1344613"/>
          <p14:tracePt t="268519" x="4930775" y="1344613"/>
          <p14:tracePt t="268521" x="4953000" y="1344613"/>
          <p14:tracePt t="268527" x="4975225" y="1344613"/>
          <p14:tracePt t="268533" x="4997450" y="1344613"/>
          <p14:tracePt t="268539" x="5019675" y="1344613"/>
          <p14:tracePt t="268541" x="5041900" y="1344613"/>
          <p14:tracePt t="268547" x="5065713" y="1344613"/>
          <p14:tracePt t="268553" x="5087938" y="1344613"/>
          <p14:tracePt t="268557" x="5110163" y="1344613"/>
          <p14:tracePt t="268566" x="5132388" y="1344613"/>
          <p14:tracePt t="268575" x="5154613" y="1344613"/>
          <p14:tracePt t="268584" x="5176838" y="1344613"/>
          <p14:tracePt t="268589" x="5199063" y="1344613"/>
          <p14:tracePt t="268599" x="5221288" y="1344613"/>
          <p14:tracePt t="268603" x="5245100" y="1344613"/>
          <p14:tracePt t="268613" x="5267325" y="1344613"/>
          <p14:tracePt t="268655" x="5289550" y="1344613"/>
          <p14:tracePt t="268737" x="5267325" y="1344613"/>
          <p14:tracePt t="268744" x="5245100" y="1344613"/>
          <p14:tracePt t="268750" x="5199063" y="1344613"/>
          <p14:tracePt t="268753" x="5176838" y="1344613"/>
          <p14:tracePt t="268761" x="5087938" y="1344613"/>
          <p14:tracePt t="268764" x="5041900" y="1344613"/>
          <p14:tracePt t="268769" x="4997450" y="1344613"/>
          <p14:tracePt t="268772" x="4953000" y="1322388"/>
          <p14:tracePt t="268775" x="4908550" y="1322388"/>
          <p14:tracePt t="268778" x="4840288" y="1322388"/>
          <p14:tracePt t="268782" x="4795838" y="1322388"/>
          <p14:tracePt t="268786" x="4706938" y="1300163"/>
          <p14:tracePt t="268788" x="4660900" y="1300163"/>
          <p14:tracePt t="268793" x="4594225" y="1277938"/>
          <p14:tracePt t="268798" x="4527550" y="1277938"/>
          <p14:tracePt t="268801" x="4459288" y="1277938"/>
          <p14:tracePt t="268806" x="4348163" y="1277938"/>
          <p14:tracePt t="268810" x="4257675" y="1277938"/>
          <p14:tracePt t="268814" x="4213225" y="1277938"/>
          <p14:tracePt t="268818" x="4146550" y="1277938"/>
          <p14:tracePt t="268821" x="4124325" y="1277938"/>
          <p14:tracePt t="268824" x="4056063" y="1277938"/>
          <p14:tracePt t="268827" x="4011613" y="1277938"/>
          <p14:tracePt t="268831" x="3989388" y="1277938"/>
          <p14:tracePt t="268834" x="3944938" y="1277938"/>
          <p14:tracePt t="268838" x="3922713" y="1277938"/>
          <p14:tracePt t="268841" x="3898900" y="1277938"/>
          <p14:tracePt t="268844" x="3876675" y="1277938"/>
          <p14:tracePt t="268855" x="3832225" y="1277938"/>
          <p14:tracePt t="268868" x="3810000" y="1277938"/>
          <p14:tracePt t="268898" x="3787775" y="1277938"/>
          <p14:tracePt t="268924" x="3765550" y="1300163"/>
          <p14:tracePt t="268931" x="3765550" y="1322388"/>
          <p14:tracePt t="268937" x="3743325" y="1322388"/>
          <p14:tracePt t="268956" x="3743325" y="1344613"/>
          <p14:tracePt t="268976" x="3743325" y="1366838"/>
          <p14:tracePt t="269004" x="3743325" y="1389063"/>
          <p14:tracePt t="269019" x="3743325" y="1411288"/>
          <p14:tracePt t="269047" x="3721100" y="1411288"/>
          <p14:tracePt t="269103" x="3721100" y="1435100"/>
          <p14:tracePt t="269199" x="3721100" y="1457325"/>
          <p14:tracePt t="269243" x="3721100" y="1479550"/>
          <p14:tracePt t="269285" x="3721100" y="1501775"/>
          <p14:tracePt t="269315" x="3721100" y="1524000"/>
          <p14:tracePt t="269343" x="3743325" y="1546225"/>
          <p14:tracePt t="269372" x="3743325" y="1568450"/>
          <p14:tracePt t="269376" x="3743325" y="1590675"/>
          <p14:tracePt t="269383" x="3743325" y="1612900"/>
          <p14:tracePt t="269679" x="3721100" y="1612900"/>
          <p14:tracePt t="269685" x="3697288" y="1612900"/>
          <p14:tracePt t="269688" x="3675063" y="1612900"/>
          <p14:tracePt t="269694" x="3652838" y="1636713"/>
          <p14:tracePt t="269702" x="3608388" y="1636713"/>
          <p14:tracePt t="269707" x="3586163" y="1681163"/>
          <p14:tracePt t="269710" x="3563938" y="1681163"/>
          <p14:tracePt t="269714" x="3541713" y="1681163"/>
          <p14:tracePt t="269720" x="3495675" y="1703388"/>
          <p14:tracePt t="269728" x="3473450" y="1725613"/>
          <p14:tracePt t="269732" x="3451225" y="1725613"/>
          <p14:tracePt t="269742" x="3362325" y="1792288"/>
          <p14:tracePt t="269748" x="3316288" y="1816100"/>
          <p14:tracePt t="269752" x="3271838" y="1838325"/>
          <p14:tracePt t="269756" x="3249613" y="1860550"/>
          <p14:tracePt t="269763" x="3205163" y="1882775"/>
          <p14:tracePt t="269771" x="3160713" y="1949450"/>
          <p14:tracePt t="269777" x="3136900" y="1971675"/>
          <p14:tracePt t="269784" x="3092450" y="2017713"/>
          <p14:tracePt t="269788" x="3070225" y="2039938"/>
          <p14:tracePt t="269791" x="3048000" y="2039938"/>
          <p14:tracePt t="269795" x="3048000" y="2062163"/>
          <p14:tracePt t="269798" x="3025775" y="2084388"/>
          <p14:tracePt t="269805" x="3025775" y="2106613"/>
          <p14:tracePt t="269809" x="2981325" y="2128838"/>
          <p14:tracePt t="269814" x="2981325" y="2173288"/>
          <p14:tracePt t="269818" x="2959100" y="2173288"/>
          <p14:tracePt t="269822" x="2959100" y="2197100"/>
          <p14:tracePt t="269826" x="2959100" y="2219325"/>
          <p14:tracePt t="269829" x="2935288" y="2219325"/>
          <p14:tracePt t="269833" x="2913063" y="2263775"/>
          <p14:tracePt t="269843" x="2913063" y="2286000"/>
          <p14:tracePt t="269851" x="2913063" y="2330450"/>
          <p14:tracePt t="269854" x="2890838" y="2352675"/>
          <p14:tracePt t="269860" x="2890838" y="2398713"/>
          <p14:tracePt t="269872" x="2868613" y="2443163"/>
          <p14:tracePt t="269876" x="2868613" y="2487613"/>
          <p14:tracePt t="269881" x="2868613" y="2532063"/>
          <p14:tracePt t="269886" x="2868613" y="2554288"/>
          <p14:tracePt t="269890" x="2846388" y="2578100"/>
          <p14:tracePt t="269893" x="2846388" y="2600325"/>
          <p14:tracePt t="269901" x="2846388" y="2644775"/>
          <p14:tracePt t="269911" x="2846388" y="2689225"/>
          <p14:tracePt t="269915" x="2846388" y="2711450"/>
          <p14:tracePt t="269928" x="2846388" y="2733675"/>
          <p14:tracePt t="269932" x="2846388" y="2755900"/>
          <p14:tracePt t="269939" x="2846388" y="2779713"/>
          <p14:tracePt t="269956" x="2846388" y="2801938"/>
          <p14:tracePt t="269977" x="2846388" y="2824163"/>
          <p14:tracePt t="270077" x="2846388" y="2801938"/>
          <p14:tracePt t="270084" x="2868613" y="2755900"/>
          <p14:tracePt t="270088" x="2868613" y="2733675"/>
          <p14:tracePt t="270096" x="2913063" y="2667000"/>
          <p14:tracePt t="270105" x="2913063" y="2622550"/>
          <p14:tracePt t="270111" x="2913063" y="2578100"/>
          <p14:tracePt t="270114" x="2935288" y="2554288"/>
          <p14:tracePt t="270118" x="2935288" y="2509838"/>
          <p14:tracePt t="270122" x="2935288" y="2487613"/>
          <p14:tracePt t="270126" x="2959100" y="2443163"/>
          <p14:tracePt t="270130" x="2981325" y="2420938"/>
          <p14:tracePt t="270134" x="2981325" y="2374900"/>
          <p14:tracePt t="270138" x="2981325" y="2352675"/>
          <p14:tracePt t="270142" x="3003550" y="2308225"/>
          <p14:tracePt t="270146" x="3003550" y="2286000"/>
          <p14:tracePt t="270154" x="3025775" y="2241550"/>
          <p14:tracePt t="270163" x="3048000" y="2173288"/>
          <p14:tracePt t="270171" x="3070225" y="2128838"/>
          <p14:tracePt t="270174" x="3070225" y="2106613"/>
          <p14:tracePt t="270182" x="3092450" y="2062163"/>
          <p14:tracePt t="270187" x="3136900" y="2017713"/>
          <p14:tracePt t="270192" x="3136900" y="1993900"/>
          <p14:tracePt t="270196" x="3160713" y="1971675"/>
          <p14:tracePt t="270200" x="3182938" y="1949450"/>
          <p14:tracePt t="270206" x="3227388" y="1905000"/>
          <p14:tracePt t="270213" x="3249613" y="1882775"/>
          <p14:tracePt t="270221" x="3294063" y="1838325"/>
          <p14:tracePt t="270227" x="3316288" y="1816100"/>
          <p14:tracePt t="270238" x="3340100" y="1770063"/>
          <p14:tracePt t="270244" x="3384550" y="1747838"/>
          <p14:tracePt t="270253" x="3406775" y="1725613"/>
          <p14:tracePt t="270257" x="3429000" y="1725613"/>
          <p14:tracePt t="270263" x="3429000" y="1703388"/>
          <p14:tracePt t="270284" x="3451225" y="1703388"/>
          <p14:tracePt t="270317" x="3473450" y="1703388"/>
          <p14:tracePt t="270323" x="3495675" y="1703388"/>
          <p14:tracePt t="270337" x="3517900" y="1703388"/>
          <p14:tracePt t="270347" x="3541713" y="1703388"/>
          <p14:tracePt t="270359" x="3563938" y="1681163"/>
          <p14:tracePt t="270365" x="3586163" y="1681163"/>
          <p14:tracePt t="270379" x="3608388" y="1681163"/>
          <p14:tracePt t="270387" x="3608388" y="1658938"/>
          <p14:tracePt t="270393" x="3630613" y="1658938"/>
          <p14:tracePt t="270415" x="3652838" y="1658938"/>
          <p14:tracePt t="270493" x="3630613" y="1658938"/>
          <p14:tracePt t="270504" x="3608388" y="1658938"/>
          <p14:tracePt t="270509" x="3586163" y="1658938"/>
          <p14:tracePt t="270516" x="3563938" y="1658938"/>
          <p14:tracePt t="270521" x="3541713" y="1681163"/>
          <p14:tracePt t="270526" x="3517900" y="1703388"/>
          <p14:tracePt t="270535" x="3495675" y="1725613"/>
          <p14:tracePt t="270541" x="3473450" y="1725613"/>
          <p14:tracePt t="270544" x="3473450" y="1747838"/>
          <p14:tracePt t="270546" x="3451225" y="1747838"/>
          <p14:tracePt t="270555" x="3429000" y="1792288"/>
          <p14:tracePt t="270560" x="3406775" y="1816100"/>
          <p14:tracePt t="270563" x="3406775" y="1838325"/>
          <p14:tracePt t="270567" x="3384550" y="1838325"/>
          <p14:tracePt t="270573" x="3340100" y="1905000"/>
          <p14:tracePt t="270580" x="3316288" y="1971675"/>
          <p14:tracePt t="270584" x="3294063" y="1993900"/>
          <p14:tracePt t="270588" x="3294063" y="2017713"/>
          <p14:tracePt t="270592" x="3271838" y="2062163"/>
          <p14:tracePt t="270596" x="3271838" y="2084388"/>
          <p14:tracePt t="270602" x="3249613" y="2128838"/>
          <p14:tracePt t="270605" x="3249613" y="2151063"/>
          <p14:tracePt t="270610" x="3205163" y="2197100"/>
          <p14:tracePt t="270614" x="3205163" y="2241550"/>
          <p14:tracePt t="270618" x="3182938" y="2286000"/>
          <p14:tracePt t="270622" x="3182938" y="2308225"/>
          <p14:tracePt t="270626" x="3160713" y="2352675"/>
          <p14:tracePt t="270630" x="3160713" y="2398713"/>
          <p14:tracePt t="270635" x="3136900" y="2420938"/>
          <p14:tracePt t="270639" x="3136900" y="2465388"/>
          <p14:tracePt t="270643" x="3136900" y="2509838"/>
          <p14:tracePt t="270646" x="3114675" y="2532063"/>
          <p14:tracePt t="270654" x="3114675" y="2554288"/>
          <p14:tracePt t="270659" x="3092450" y="2578100"/>
          <p14:tracePt t="270677" x="3092450" y="2644775"/>
          <p14:tracePt t="270685" x="3092450" y="2667000"/>
          <p14:tracePt t="270689" x="3092450" y="2689225"/>
          <p14:tracePt t="270695" x="3070225" y="2689225"/>
          <p14:tracePt t="270699" x="3070225" y="2711450"/>
          <p14:tracePt t="270790" x="3070225" y="2667000"/>
          <p14:tracePt t="270793" x="3070225" y="2644775"/>
          <p14:tracePt t="270796" x="3070225" y="2622550"/>
          <p14:tracePt t="270800" x="3070225" y="2600325"/>
          <p14:tracePt t="270804" x="3092450" y="2532063"/>
          <p14:tracePt t="270813" x="3114675" y="2443163"/>
          <p14:tracePt t="270818" x="3160713" y="2374900"/>
          <p14:tracePt t="270822" x="3160713" y="2330450"/>
          <p14:tracePt t="270827" x="3205163" y="2286000"/>
          <p14:tracePt t="270831" x="3205163" y="2263775"/>
          <p14:tracePt t="270836" x="3227388" y="2219325"/>
          <p14:tracePt t="270839" x="3227388" y="2197100"/>
          <p14:tracePt t="270843" x="3271838" y="2151063"/>
          <p14:tracePt t="270848" x="3294063" y="2106613"/>
          <p14:tracePt t="270852" x="3294063" y="2084388"/>
          <p14:tracePt t="270856" x="3316288" y="2062163"/>
          <p14:tracePt t="270859" x="3316288" y="2039938"/>
          <p14:tracePt t="270862" x="3340100" y="1993900"/>
          <p14:tracePt t="270867" x="3362325" y="1971675"/>
          <p14:tracePt t="270870" x="3384550" y="1949450"/>
          <p14:tracePt t="270877" x="3406775" y="1927225"/>
          <p14:tracePt t="270881" x="3429000" y="1905000"/>
          <p14:tracePt t="270884" x="3451225" y="1882775"/>
          <p14:tracePt t="270892" x="3473450" y="1838325"/>
          <p14:tracePt t="270895" x="3473450" y="1816100"/>
          <p14:tracePt t="270901" x="3517900" y="1792288"/>
          <p14:tracePt t="270905" x="3517900" y="1770063"/>
          <p14:tracePt t="270908" x="3541713" y="1770063"/>
          <p14:tracePt t="270917" x="3563938" y="1747838"/>
          <p14:tracePt t="270920" x="3586163" y="1725613"/>
          <p14:tracePt t="270924" x="3608388" y="1725613"/>
          <p14:tracePt t="270931" x="3630613" y="1725613"/>
          <p14:tracePt t="270937" x="3652838" y="1703388"/>
          <p14:tracePt t="270947" x="3675063" y="1681163"/>
          <p14:tracePt t="270952" x="3697288" y="1681163"/>
          <p14:tracePt t="270956" x="3697288" y="1658938"/>
          <p14:tracePt t="270961" x="3721100" y="1658938"/>
          <p14:tracePt t="270969" x="3743325" y="1658938"/>
          <p14:tracePt t="270981" x="3743325" y="1636713"/>
          <p14:tracePt t="270987" x="3765550" y="1636713"/>
          <p14:tracePt t="271006" x="3787775" y="1636713"/>
          <p14:tracePt t="271028" x="3810000" y="1636713"/>
          <p14:tracePt t="271100" x="3787775" y="1636713"/>
          <p14:tracePt t="271106" x="3765550" y="1636713"/>
          <p14:tracePt t="271112" x="3743325" y="1636713"/>
          <p14:tracePt t="271120" x="3721100" y="1636713"/>
          <p14:tracePt t="271122" x="3721100" y="1658938"/>
          <p14:tracePt t="271126" x="3697288" y="1658938"/>
          <p14:tracePt t="271128" x="3675063" y="1658938"/>
          <p14:tracePt t="271136" x="3652838" y="1681163"/>
          <p14:tracePt t="271142" x="3630613" y="1681163"/>
          <p14:tracePt t="271148" x="3608388" y="1681163"/>
          <p14:tracePt t="271154" x="3586163" y="1681163"/>
          <p14:tracePt t="271160" x="3563938" y="1681163"/>
          <p14:tracePt t="271168" x="3541713" y="1703388"/>
          <p14:tracePt t="271174" x="3517900" y="1703388"/>
          <p14:tracePt t="271178" x="3495675" y="1703388"/>
          <p14:tracePt t="271180" x="3495675" y="1725613"/>
          <p14:tracePt t="271188" x="3473450" y="1747838"/>
          <p14:tracePt t="271194" x="3451225" y="1770063"/>
          <p14:tracePt t="271196" x="3451225" y="1792288"/>
          <p14:tracePt t="271202" x="3429000" y="1816100"/>
          <p14:tracePt t="271204" x="3406775" y="1816100"/>
          <p14:tracePt t="271206" x="3406775" y="1838325"/>
          <p14:tracePt t="271208" x="3384550" y="1838325"/>
          <p14:tracePt t="271210" x="3384550" y="1860550"/>
          <p14:tracePt t="271212" x="3384550" y="1882775"/>
          <p14:tracePt t="271214" x="3362325" y="1927225"/>
          <p14:tracePt t="271218" x="3316288" y="1971675"/>
          <p14:tracePt t="271219" x="3294063" y="2017713"/>
          <p14:tracePt t="271221" x="3294063" y="2039938"/>
          <p14:tracePt t="271223" x="3271838" y="2062163"/>
          <p14:tracePt t="271225" x="3271838" y="2084388"/>
          <p14:tracePt t="271227" x="3249613" y="2106613"/>
          <p14:tracePt t="271229" x="3249613" y="2128838"/>
          <p14:tracePt t="271234" x="3227388" y="2173288"/>
          <p14:tracePt t="271238" x="3205163" y="2219325"/>
          <p14:tracePt t="271241" x="3182938" y="2263775"/>
          <p14:tracePt t="271244" x="3182938" y="2286000"/>
          <p14:tracePt t="271247" x="3182938" y="2308225"/>
          <p14:tracePt t="271252" x="3136900" y="2352675"/>
          <p14:tracePt t="271254" x="3136900" y="2374900"/>
          <p14:tracePt t="271258" x="3114675" y="2420938"/>
          <p14:tracePt t="271261" x="3114675" y="2443163"/>
          <p14:tracePt t="271263" x="3114675" y="2465388"/>
          <p14:tracePt t="271265" x="3092450" y="2487613"/>
          <p14:tracePt t="271270" x="3070225" y="2509838"/>
          <p14:tracePt t="271273" x="3070225" y="2532063"/>
          <p14:tracePt t="271276" x="3070225" y="2554288"/>
          <p14:tracePt t="271280" x="3070225" y="2578100"/>
          <p14:tracePt t="271283" x="3070225" y="2600325"/>
          <p14:tracePt t="271286" x="3048000" y="2622550"/>
          <p14:tracePt t="271292" x="3048000" y="2644775"/>
          <p14:tracePt t="271298" x="3048000" y="2667000"/>
          <p14:tracePt t="271312" x="3048000" y="2689225"/>
          <p14:tracePt t="271318" x="3048000" y="2711450"/>
          <p14:tracePt t="271338" x="3048000" y="2733675"/>
          <p14:tracePt t="271422" x="3048000" y="2689225"/>
          <p14:tracePt t="271426" x="3092450" y="2667000"/>
          <p14:tracePt t="271429" x="3092450" y="2622550"/>
          <p14:tracePt t="271433" x="3136900" y="2578100"/>
          <p14:tracePt t="271438" x="3182938" y="2487613"/>
          <p14:tracePt t="271441" x="3182938" y="2465388"/>
          <p14:tracePt t="271444" x="3227388" y="2398713"/>
          <p14:tracePt t="271448" x="3227388" y="2374900"/>
          <p14:tracePt t="271453" x="3271838" y="2308225"/>
          <p14:tracePt t="271456" x="3294063" y="2241550"/>
          <p14:tracePt t="271460" x="3340100" y="2173288"/>
          <p14:tracePt t="271464" x="3362325" y="2128838"/>
          <p14:tracePt t="271469" x="3406775" y="2084388"/>
          <p14:tracePt t="271472" x="3429000" y="2039938"/>
          <p14:tracePt t="271476" x="3451225" y="2017713"/>
          <p14:tracePt t="271484" x="3473450" y="1971675"/>
          <p14:tracePt t="271487" x="3495675" y="1949450"/>
          <p14:tracePt t="271490" x="3495675" y="1927225"/>
          <p14:tracePt t="271499" x="3517900" y="1905000"/>
          <p14:tracePt t="271503" x="3541713" y="1882775"/>
          <p14:tracePt t="271506" x="3563938" y="1860550"/>
          <p14:tracePt t="271515" x="3563938" y="1838325"/>
          <p14:tracePt t="271519" x="3586163" y="1816100"/>
          <p14:tracePt t="271526" x="3608388" y="1792288"/>
          <p14:tracePt t="271534" x="3630613" y="1770063"/>
          <p14:tracePt t="271541" x="3652838" y="1770063"/>
          <p14:tracePt t="271545" x="3652838" y="1747838"/>
          <p14:tracePt t="271554" x="3675063" y="1747838"/>
          <p14:tracePt t="271559" x="3697288" y="1747838"/>
          <p14:tracePt t="271574" x="3721100" y="1725613"/>
          <p14:tracePt t="271579" x="3743325" y="1725613"/>
          <p14:tracePt t="271590" x="3765550" y="1725613"/>
          <p14:tracePt t="271595" x="3787775" y="1725613"/>
          <p14:tracePt t="271600" x="3810000" y="1725613"/>
          <p14:tracePt t="271604" x="3832225" y="1725613"/>
          <p14:tracePt t="271608" x="3854450" y="1725613"/>
          <p14:tracePt t="271611" x="3876675" y="1725613"/>
          <p14:tracePt t="271618" x="3922713" y="1747838"/>
          <p14:tracePt t="271622" x="3944938" y="1747838"/>
          <p14:tracePt t="271626" x="3989388" y="1747838"/>
          <p14:tracePt t="271630" x="4011613" y="1770063"/>
          <p14:tracePt t="271633" x="4056063" y="1792288"/>
          <p14:tracePt t="271636" x="4102100" y="1792288"/>
          <p14:tracePt t="271638" x="4124325" y="1792288"/>
          <p14:tracePt t="271641" x="4146550" y="1792288"/>
          <p14:tracePt t="271643" x="4168775" y="1816100"/>
          <p14:tracePt t="271646" x="4191000" y="1816100"/>
          <p14:tracePt t="271648" x="4235450" y="1816100"/>
          <p14:tracePt t="271652" x="4279900" y="1838325"/>
          <p14:tracePt t="271655" x="4325938" y="1860550"/>
          <p14:tracePt t="271658" x="4348163" y="1860550"/>
          <p14:tracePt t="271662" x="4370388" y="1860550"/>
          <p14:tracePt t="271663" x="4392613" y="1860550"/>
          <p14:tracePt t="271666" x="4414838" y="1860550"/>
          <p14:tracePt t="271670" x="4437063" y="1882775"/>
          <p14:tracePt t="271671" x="4459288" y="1882775"/>
          <p14:tracePt t="271676" x="4483100" y="1905000"/>
          <p14:tracePt t="271680" x="4505325" y="1905000"/>
          <p14:tracePt t="271684" x="4527550" y="1905000"/>
          <p14:tracePt t="271687" x="4549775" y="1905000"/>
          <p14:tracePt t="271690" x="4549775" y="1927225"/>
          <p14:tracePt t="271692" x="4572000" y="1927225"/>
          <p14:tracePt t="271700" x="4594225" y="1927225"/>
          <p14:tracePt t="271710" x="4616450" y="1927225"/>
          <p14:tracePt t="271711" x="4638675" y="1927225"/>
          <p14:tracePt t="271717" x="4638675" y="1949450"/>
          <p14:tracePt t="271722" x="4660900" y="1949450"/>
          <p14:tracePt t="271733" x="4684713" y="1949450"/>
          <p14:tracePt t="271742" x="4706938" y="1971675"/>
          <p14:tracePt t="271747" x="4729163" y="1971675"/>
          <p14:tracePt t="271755" x="4751388" y="1993900"/>
          <p14:tracePt t="271768" x="4773613" y="1993900"/>
          <p14:tracePt t="271775" x="4773613" y="2017713"/>
          <p14:tracePt t="271782" x="4795838" y="2017713"/>
          <p14:tracePt t="271787" x="4818063" y="2017713"/>
          <p14:tracePt t="271801" x="4840288" y="2039938"/>
          <p14:tracePt t="271811" x="4864100" y="2039938"/>
          <p14:tracePt t="271819" x="4886325" y="2039938"/>
          <p14:tracePt t="271823" x="4908550" y="2039938"/>
          <p14:tracePt t="271829" x="4930775" y="2062163"/>
          <p14:tracePt t="271837" x="4953000" y="2084388"/>
          <p14:tracePt t="271843" x="4975225" y="2084388"/>
          <p14:tracePt t="271847" x="4997450" y="2084388"/>
          <p14:tracePt t="271853" x="5019675" y="2084388"/>
          <p14:tracePt t="271857" x="5019675" y="2106613"/>
          <p14:tracePt t="271861" x="5041900" y="2106613"/>
          <p14:tracePt t="271867" x="5065713" y="2106613"/>
          <p14:tracePt t="271871" x="5087938" y="2106613"/>
          <p14:tracePt t="271879" x="5110163" y="2106613"/>
          <p14:tracePt t="271885" x="5132388" y="2106613"/>
          <p14:tracePt t="271893" x="5154613" y="2106613"/>
          <p14:tracePt t="271903" x="5176838" y="2106613"/>
          <p14:tracePt t="271907" x="5199063" y="2106613"/>
          <p14:tracePt t="271919" x="5221288" y="2106613"/>
          <p14:tracePt t="271941" x="5245100" y="2106613"/>
          <p14:tracePt t="271955" x="5267325" y="2106613"/>
          <p14:tracePt t="271969" x="5289550" y="2106613"/>
          <p14:tracePt t="271984" x="5311775" y="2084388"/>
          <p14:tracePt t="272025" x="5334000" y="2062163"/>
          <p14:tracePt t="272045" x="5356225" y="2062163"/>
          <p14:tracePt t="272053" x="5378450" y="2062163"/>
          <p14:tracePt t="272108" x="5378450" y="2039938"/>
          <p14:tracePt t="272133" x="5356225" y="2039938"/>
          <p14:tracePt t="272137" x="5356225" y="2062163"/>
          <p14:tracePt t="272142" x="5334000" y="2084388"/>
          <p14:tracePt t="272152" x="5334000" y="2106613"/>
          <p14:tracePt t="272157" x="5311775" y="2128838"/>
          <p14:tracePt t="272166" x="5311775" y="2151063"/>
          <p14:tracePt t="272172" x="5311775" y="2173288"/>
          <p14:tracePt t="272177" x="5311775" y="2197100"/>
          <p14:tracePt t="272188" x="5311775" y="2219325"/>
          <p14:tracePt t="272209" x="5311775" y="2241550"/>
          <p14:tracePt t="272215" x="5311775" y="2263775"/>
          <p14:tracePt t="272230" x="5334000" y="2263775"/>
          <p14:tracePt t="272236" x="5356225" y="2263775"/>
          <p14:tracePt t="272241" x="5378450" y="2263775"/>
          <p14:tracePt t="272253" x="5400675" y="2263775"/>
          <p14:tracePt t="272257" x="5422900" y="2263775"/>
          <p14:tracePt t="272261" x="5446713" y="2263775"/>
          <p14:tracePt t="272265" x="5468938" y="2263775"/>
          <p14:tracePt t="272271" x="5468938" y="2241550"/>
          <p14:tracePt t="272275" x="5491163" y="2241550"/>
          <p14:tracePt t="272287" x="5513388" y="2219325"/>
          <p14:tracePt t="272335" x="5513388" y="2197100"/>
          <p14:tracePt t="272391" x="5491163" y="2197100"/>
          <p14:tracePt t="272621" x="5513388" y="2197100"/>
          <p14:tracePt t="272623" x="5557838" y="2173288"/>
          <p14:tracePt t="272625" x="5557838" y="2151063"/>
          <p14:tracePt t="272627" x="5602288" y="2151063"/>
          <p14:tracePt t="272629" x="5648325" y="2151063"/>
          <p14:tracePt t="272632" x="5692775" y="2128838"/>
          <p14:tracePt t="272634" x="5715000" y="2106613"/>
          <p14:tracePt t="272635" x="5781675" y="2084388"/>
          <p14:tracePt t="272637" x="5827713" y="2062163"/>
          <p14:tracePt t="272639" x="5872163" y="2039938"/>
          <p14:tracePt t="272641" x="5894388" y="2017713"/>
          <p14:tracePt t="272643" x="5961063" y="2017713"/>
          <p14:tracePt t="272645" x="6029325" y="1993900"/>
          <p14:tracePt t="272647" x="6073775" y="1971675"/>
          <p14:tracePt t="272650" x="6118225" y="1949450"/>
          <p14:tracePt t="272652" x="6162675" y="1927225"/>
          <p14:tracePt t="272653" x="6208713" y="1905000"/>
          <p14:tracePt t="272655" x="6275388" y="1905000"/>
          <p14:tracePt t="272657" x="6342063" y="1860550"/>
          <p14:tracePt t="272659" x="6388100" y="1816100"/>
          <p14:tracePt t="272661" x="6432550" y="1816100"/>
          <p14:tracePt t="272663" x="6499225" y="1792288"/>
          <p14:tracePt t="272665" x="6565900" y="1747838"/>
          <p14:tracePt t="272668" x="6611938" y="1747838"/>
          <p14:tracePt t="272670" x="6656388" y="1703388"/>
          <p14:tracePt t="272672" x="6700838" y="1681163"/>
          <p14:tracePt t="272673" x="6769100" y="1658938"/>
          <p14:tracePt t="272675" x="6813550" y="1636713"/>
          <p14:tracePt t="272677" x="6858000" y="1612900"/>
          <p14:tracePt t="272679" x="6924675" y="1590675"/>
          <p14:tracePt t="272682" x="6970713" y="1568450"/>
          <p14:tracePt t="272684" x="7037388" y="1546225"/>
          <p14:tracePt t="272686" x="7081838" y="1546225"/>
          <p14:tracePt t="272687" x="7126288" y="1501775"/>
          <p14:tracePt t="272689" x="7172325" y="1479550"/>
          <p14:tracePt t="272691" x="7216775" y="1479550"/>
          <p14:tracePt t="272693" x="7239000" y="1457325"/>
          <p14:tracePt t="272695" x="7283450" y="1435100"/>
          <p14:tracePt t="272697" x="7327900" y="1435100"/>
          <p14:tracePt t="272700" x="7351713" y="1411288"/>
          <p14:tracePt t="272701" x="7396163" y="1389063"/>
          <p14:tracePt t="272704" x="7440613" y="1389063"/>
          <p14:tracePt t="272707" x="7462838" y="1366838"/>
          <p14:tracePt t="272709" x="7485063" y="1344613"/>
          <p14:tracePt t="272711" x="7507288" y="1344613"/>
          <p14:tracePt t="272716" x="7531100" y="1344613"/>
          <p14:tracePt t="272723" x="7553325" y="1344613"/>
          <p14:tracePt t="272769" x="7531100" y="1344613"/>
          <p14:tracePt t="272778" x="7485063" y="1389063"/>
          <p14:tracePt t="272788" x="7418388" y="1435100"/>
          <p14:tracePt t="272794" x="7396163" y="1457325"/>
          <p14:tracePt t="272798" x="7305675" y="1501775"/>
          <p14:tracePt t="272803" x="7283450" y="1524000"/>
          <p14:tracePt t="272806" x="7216775" y="1568450"/>
          <p14:tracePt t="272810" x="7150100" y="1590675"/>
          <p14:tracePt t="272814" x="7081838" y="1636713"/>
          <p14:tracePt t="272818" x="7037388" y="1658938"/>
          <p14:tracePt t="272822" x="6880225" y="1770063"/>
          <p14:tracePt t="272827" x="6723063" y="1838325"/>
          <p14:tracePt t="272830" x="6611938" y="1882775"/>
          <p14:tracePt t="272834" x="6499225" y="1927225"/>
          <p14:tracePt t="272838" x="6388100" y="1971675"/>
          <p14:tracePt t="272843" x="6275388" y="2039938"/>
          <p14:tracePt t="272848" x="6184900" y="2062163"/>
          <p14:tracePt t="272853" x="6073775" y="2106613"/>
          <p14:tracePt t="272856" x="6007100" y="2128838"/>
          <p14:tracePt t="272860" x="5894388" y="2197100"/>
          <p14:tracePt t="272864" x="5827713" y="2219325"/>
          <p14:tracePt t="272868" x="5759450" y="2241550"/>
          <p14:tracePt t="272872" x="5692775" y="2286000"/>
          <p14:tracePt t="272876" x="5648325" y="2286000"/>
          <p14:tracePt t="272881" x="5626100" y="2308225"/>
          <p14:tracePt t="272885" x="5580063" y="2330450"/>
          <p14:tracePt t="272888" x="5535613" y="2330450"/>
          <p14:tracePt t="272898" x="5513388" y="2352675"/>
          <p14:tracePt t="272902" x="5491163" y="2352675"/>
          <p14:tracePt t="272969" x="5513388" y="2352675"/>
          <p14:tracePt t="272974" x="5580063" y="2308225"/>
          <p14:tracePt t="272979" x="5602288" y="2263775"/>
          <p14:tracePt t="272982" x="5648325" y="2263775"/>
          <p14:tracePt t="272987" x="5715000" y="2219325"/>
          <p14:tracePt t="272990" x="5781675" y="2173288"/>
          <p14:tracePt t="272994" x="5849938" y="2151063"/>
          <p14:tracePt t="272999" x="5894388" y="2128838"/>
          <p14:tracePt t="273002" x="5983288" y="2062163"/>
          <p14:tracePt t="273006" x="6029325" y="2039938"/>
          <p14:tracePt t="273010" x="6096000" y="2017713"/>
          <p14:tracePt t="273014" x="6184900" y="1971675"/>
          <p14:tracePt t="273019" x="6230938" y="1949450"/>
          <p14:tracePt t="273023" x="6319838" y="1927225"/>
          <p14:tracePt t="273026" x="6364288" y="1882775"/>
          <p14:tracePt t="273030" x="6410325" y="1882775"/>
          <p14:tracePt t="273034" x="6454775" y="1860550"/>
          <p14:tracePt t="273038" x="6499225" y="1838325"/>
          <p14:tracePt t="273045" x="6565900" y="1816100"/>
          <p14:tracePt t="273053" x="6589713" y="1792288"/>
          <p14:tracePt t="273108" x="6521450" y="1816100"/>
          <p14:tracePt t="273112" x="6499225" y="1816100"/>
          <p14:tracePt t="273116" x="6432550" y="1838325"/>
          <p14:tracePt t="273120" x="6410325" y="1860550"/>
          <p14:tracePt t="273124" x="6342063" y="1882775"/>
          <p14:tracePt t="273128" x="6297613" y="1905000"/>
          <p14:tracePt t="273131" x="6275388" y="1905000"/>
          <p14:tracePt t="273136" x="6184900" y="1949450"/>
          <p14:tracePt t="273140" x="6140450" y="1949450"/>
          <p14:tracePt t="273144" x="6096000" y="1971675"/>
          <p14:tracePt t="273149" x="6073775" y="1993900"/>
          <p14:tracePt t="273152" x="5961063" y="2039938"/>
          <p14:tracePt t="273156" x="5894388" y="2039938"/>
          <p14:tracePt t="273160" x="5827713" y="2062163"/>
          <p14:tracePt t="273163" x="5781675" y="2084388"/>
          <p14:tracePt t="273167" x="5737225" y="2084388"/>
          <p14:tracePt t="273172" x="5648325" y="2106613"/>
          <p14:tracePt t="273175" x="5602288" y="2106613"/>
          <p14:tracePt t="273179" x="5580063" y="2128838"/>
          <p14:tracePt t="273184" x="5535613" y="2128838"/>
          <p14:tracePt t="273188" x="5513388" y="2128838"/>
          <p14:tracePt t="273239" x="5535613" y="2128838"/>
          <p14:tracePt t="273244" x="5580063" y="2106613"/>
          <p14:tracePt t="273248" x="5626100" y="2084388"/>
          <p14:tracePt t="273259" x="5849938" y="1993900"/>
          <p14:tracePt t="273264" x="5938838" y="1971675"/>
          <p14:tracePt t="273268" x="5983288" y="1949450"/>
          <p14:tracePt t="273271" x="6029325" y="1927225"/>
          <p14:tracePt t="273276" x="6162675" y="1882775"/>
          <p14:tracePt t="273281" x="6297613" y="1860550"/>
          <p14:tracePt t="273285" x="6388100" y="1816100"/>
          <p14:tracePt t="273288" x="6477000" y="1792288"/>
          <p14:tracePt t="273292" x="6589713" y="1770063"/>
          <p14:tracePt t="273296" x="6700838" y="1747838"/>
          <p14:tracePt t="273301" x="6858000" y="1681163"/>
          <p14:tracePt t="273306" x="6902450" y="1681163"/>
          <p14:tracePt t="273310" x="7015163" y="1612900"/>
          <p14:tracePt t="273314" x="7104063" y="1612900"/>
          <p14:tracePt t="273319" x="7194550" y="1568450"/>
          <p14:tracePt t="273323" x="7239000" y="1568450"/>
          <p14:tracePt t="273326" x="7305675" y="1568450"/>
          <p14:tracePt t="273334" x="7351713" y="1546225"/>
          <p14:tracePt t="273373" x="7327900" y="1546225"/>
          <p14:tracePt t="273379" x="7305675" y="1568450"/>
          <p14:tracePt t="273388" x="7194550" y="1612900"/>
          <p14:tracePt t="273392" x="7081838" y="1658938"/>
          <p14:tracePt t="273396" x="6970713" y="1681163"/>
          <p14:tracePt t="273401" x="6835775" y="1725613"/>
          <p14:tracePt t="273406" x="6700838" y="1770063"/>
          <p14:tracePt t="273410" x="6521450" y="1816100"/>
          <p14:tracePt t="273414" x="6364288" y="1838325"/>
          <p14:tracePt t="273419" x="6208713" y="1882775"/>
          <p14:tracePt t="273423" x="6029325" y="1927225"/>
          <p14:tracePt t="273427" x="5916613" y="1927225"/>
          <p14:tracePt t="273431" x="5759450" y="1971675"/>
          <p14:tracePt t="273435" x="5648325" y="1993900"/>
          <p14:tracePt t="273440" x="5513388" y="2017713"/>
          <p14:tracePt t="273444" x="5422900" y="2039938"/>
          <p14:tracePt t="273448" x="5400675" y="2062163"/>
          <p14:tracePt t="273452" x="5334000" y="2062163"/>
          <p14:tracePt t="273456" x="5311775" y="2062163"/>
          <p14:tracePt t="273493" x="5334000" y="2062163"/>
          <p14:tracePt t="273497" x="5356225" y="2062163"/>
          <p14:tracePt t="273504" x="5491163" y="2039938"/>
          <p14:tracePt t="273508" x="5580063" y="2017713"/>
          <p14:tracePt t="273518" x="5803900" y="1949450"/>
          <p14:tracePt t="273523" x="6007100" y="1927225"/>
          <p14:tracePt t="273527" x="6230938" y="1882775"/>
          <p14:tracePt t="273531" x="6319838" y="1860550"/>
          <p14:tracePt t="273535" x="6521450" y="1860550"/>
          <p14:tracePt t="273540" x="6791325" y="1816100"/>
          <p14:tracePt t="273544" x="6924675" y="1816100"/>
          <p14:tracePt t="273547" x="6992938" y="1792288"/>
          <p14:tracePt t="273552" x="7261225" y="1747838"/>
          <p14:tracePt t="273556" x="7418388" y="1747838"/>
          <p14:tracePt t="273560" x="7531100" y="1725613"/>
          <p14:tracePt t="273564" x="7686675" y="1725613"/>
          <p14:tracePt t="273569" x="7821613" y="1703388"/>
          <p14:tracePt t="273574" x="7934325" y="1703388"/>
          <p14:tracePt t="273578" x="8023225" y="1703388"/>
          <p14:tracePt t="273582" x="8045450" y="1703388"/>
          <p14:tracePt t="273589" x="8067675" y="1703388"/>
          <p14:tracePt t="273595" x="8089900" y="1703388"/>
          <p14:tracePt t="273625" x="8067675" y="1703388"/>
          <p14:tracePt t="273632" x="8045450" y="1703388"/>
          <p14:tracePt t="273636" x="7978775" y="1725613"/>
          <p14:tracePt t="273640" x="7912100" y="1747838"/>
          <p14:tracePt t="273644" x="7843838" y="1747838"/>
          <p14:tracePt t="273648" x="7799388" y="1747838"/>
          <p14:tracePt t="273652" x="7664450" y="1792288"/>
          <p14:tracePt t="273655" x="7575550" y="1792288"/>
          <p14:tracePt t="273660" x="7485063" y="1792288"/>
          <p14:tracePt t="273663" x="7440613" y="1792288"/>
          <p14:tracePt t="273667" x="7327900" y="1792288"/>
          <p14:tracePt t="273671" x="7239000" y="1816100"/>
          <p14:tracePt t="273675" x="7081838" y="1816100"/>
          <p14:tracePt t="273678" x="7037388" y="1816100"/>
          <p14:tracePt t="273682" x="6992938" y="1816100"/>
          <p14:tracePt t="273686" x="6880225" y="1816100"/>
          <p14:tracePt t="273688" x="6835775" y="1816100"/>
          <p14:tracePt t="273692" x="6769100" y="1816100"/>
          <p14:tracePt t="273696" x="6723063" y="1816100"/>
          <p14:tracePt t="273700" x="6678613" y="1816100"/>
          <p14:tracePt t="273704" x="6634163" y="1816100"/>
          <p14:tracePt t="273708" x="6611938" y="1816100"/>
          <p14:tracePt t="273712" x="6565900" y="1816100"/>
          <p14:tracePt t="273716" x="6521450" y="1816100"/>
          <p14:tracePt t="273719" x="6521450" y="1792288"/>
          <p14:tracePt t="273728" x="6477000" y="1792288"/>
          <p14:tracePt t="273734" x="6432550" y="1770063"/>
          <p14:tracePt t="273738" x="6410325" y="1770063"/>
          <p14:tracePt t="273748" x="6388100" y="1770063"/>
          <p14:tracePt t="273753" x="6342063" y="1747838"/>
          <p14:tracePt t="273760" x="6297613" y="1747838"/>
          <p14:tracePt t="273766" x="6275388" y="1725613"/>
          <p14:tracePt t="273771" x="6253163" y="1703388"/>
          <p14:tracePt t="273778" x="6184900" y="1703388"/>
          <p14:tracePt t="273786" x="6140450" y="1681163"/>
          <p14:tracePt t="273790" x="6118225" y="1681163"/>
          <p14:tracePt t="273794" x="6096000" y="1681163"/>
          <p14:tracePt t="273798" x="6073775" y="1681163"/>
          <p14:tracePt t="273803" x="6029325" y="1681163"/>
          <p14:tracePt t="273808" x="5961063" y="1681163"/>
          <p14:tracePt t="273812" x="5938838" y="1681163"/>
          <p14:tracePt t="273820" x="5872163" y="1681163"/>
          <p14:tracePt t="273824" x="5849938" y="1681163"/>
          <p14:tracePt t="273827" x="5827713" y="1681163"/>
          <p14:tracePt t="273836" x="5803900" y="1681163"/>
          <p14:tracePt t="273846" x="5759450" y="1703388"/>
          <p14:tracePt t="273852" x="5759450" y="1725613"/>
          <p14:tracePt t="273861" x="5759450" y="1747838"/>
          <p14:tracePt t="273871" x="5759450" y="1770063"/>
          <p14:tracePt t="273877" x="5759450" y="1792288"/>
          <p14:tracePt t="273882" x="5759450" y="1816100"/>
          <p14:tracePt t="273888" x="5759450" y="1838325"/>
          <p14:tracePt t="273891" x="5781675" y="1838325"/>
          <p14:tracePt t="273894" x="5781675" y="1860550"/>
          <p14:tracePt t="273898" x="5803900" y="1882775"/>
          <p14:tracePt t="273904" x="5827713" y="1905000"/>
          <p14:tracePt t="273909" x="5849938" y="1927225"/>
          <p14:tracePt t="273912" x="5872163" y="1949450"/>
          <p14:tracePt t="273919" x="5894388" y="1949450"/>
          <p14:tracePt t="273924" x="5916613" y="1949450"/>
          <p14:tracePt t="273929" x="5961063" y="1971675"/>
          <p14:tracePt t="273936" x="6007100" y="1993900"/>
          <p14:tracePt t="273943" x="6096000" y="2039938"/>
          <p14:tracePt t="273952" x="6162675" y="2062163"/>
          <p14:tracePt t="273958" x="6208713" y="2062163"/>
          <p14:tracePt t="273962" x="6253163" y="2062163"/>
          <p14:tracePt t="273967" x="6297613" y="2062163"/>
          <p14:tracePt t="273971" x="6342063" y="2062163"/>
          <p14:tracePt t="273976" x="6410325" y="2062163"/>
          <p14:tracePt t="273979" x="6432550" y="2062163"/>
          <p14:tracePt t="273989" x="6499225" y="2062163"/>
          <p14:tracePt t="273999" x="6565900" y="2017713"/>
          <p14:tracePt t="274008" x="6589713" y="2017713"/>
          <p14:tracePt t="274018" x="6611938" y="2017713"/>
          <p14:tracePt t="274024" x="6611938" y="1993900"/>
          <p14:tracePt t="274038" x="6611938" y="1971675"/>
          <p14:tracePt t="274045" x="6611938" y="1949450"/>
          <p14:tracePt t="274057" x="6589713" y="1949450"/>
          <p14:tracePt t="274069" x="6565900" y="1949450"/>
          <p14:tracePt t="274074" x="6543675" y="1949450"/>
          <p14:tracePt t="274076" x="6521450" y="1949450"/>
          <p14:tracePt t="274086" x="6499225" y="1949450"/>
          <p14:tracePt t="274093" x="6477000" y="1949450"/>
          <p14:tracePt t="274098" x="6454775" y="1949450"/>
          <p14:tracePt t="274105" x="6410325" y="1949450"/>
          <p14:tracePt t="274111" x="6364288" y="1971675"/>
          <p14:tracePt t="274115" x="6342063" y="1971675"/>
          <p14:tracePt t="274126" x="6275388" y="1993900"/>
          <p14:tracePt t="274131" x="6253163" y="2017713"/>
          <p14:tracePt t="274136" x="6230938" y="2039938"/>
          <p14:tracePt t="274140" x="6208713" y="2039938"/>
          <p14:tracePt t="274148" x="6184900" y="2062163"/>
          <p14:tracePt t="274152" x="6162675" y="2062163"/>
          <p14:tracePt t="274160" x="6162675" y="2084388"/>
          <p14:tracePt t="274165" x="6140450" y="2084388"/>
          <p14:tracePt t="274173" x="6118225" y="2128838"/>
          <p14:tracePt t="274177" x="6096000" y="2128838"/>
          <p14:tracePt t="274186" x="6073775" y="2151063"/>
          <p14:tracePt t="274195" x="6051550" y="2173288"/>
          <p14:tracePt t="274202" x="6029325" y="2173288"/>
          <p14:tracePt t="274209" x="6029325" y="2197100"/>
          <p14:tracePt t="274235" x="6007100" y="2219325"/>
          <p14:tracePt t="274348" x="5983288" y="2219325"/>
          <p14:tracePt t="274353" x="5983288" y="2197100"/>
          <p14:tracePt t="274359" x="5983288" y="2173288"/>
          <p14:tracePt t="274363" x="5961063" y="2173288"/>
          <p14:tracePt t="274370" x="5938838" y="2151063"/>
          <p14:tracePt t="274375" x="5938838" y="2106613"/>
          <p14:tracePt t="274378" x="5916613" y="2106613"/>
          <p14:tracePt t="274381" x="5916613" y="2084388"/>
          <p14:tracePt t="274391" x="5894388" y="2039938"/>
          <p14:tracePt t="274395" x="5872163" y="2017713"/>
          <p14:tracePt t="274407" x="5849938" y="1971675"/>
          <p14:tracePt t="274411" x="5827713" y="1949450"/>
          <p14:tracePt t="274420" x="5803900" y="1905000"/>
          <p14:tracePt t="274426" x="5759450" y="1860550"/>
          <p14:tracePt t="274432" x="5737225" y="1860550"/>
          <p14:tracePt t="274438" x="5715000" y="1816100"/>
          <p14:tracePt t="274445" x="5670550" y="1770063"/>
          <p14:tracePt t="274453" x="5648325" y="1747838"/>
          <p14:tracePt t="274458" x="5626100" y="1703388"/>
          <p14:tracePt t="274463" x="5602288" y="1703388"/>
          <p14:tracePt t="274469" x="5557838" y="1658938"/>
          <p14:tracePt t="274474" x="5535613" y="1658938"/>
          <p14:tracePt t="274478" x="5491163" y="1612900"/>
          <p14:tracePt t="274483" x="5468938" y="1612900"/>
          <p14:tracePt t="274487" x="5446713" y="1590675"/>
          <p14:tracePt t="274491" x="5400675" y="1590675"/>
          <p14:tracePt t="274494" x="5378450" y="1590675"/>
          <p14:tracePt t="274498" x="5356225" y="1568450"/>
          <p14:tracePt t="274503" x="5289550" y="1546225"/>
          <p14:tracePt t="274506" x="5267325" y="1546225"/>
          <p14:tracePt t="274510" x="5199063" y="1546225"/>
          <p14:tracePt t="274514" x="5176838" y="1546225"/>
          <p14:tracePt t="274518" x="5110163" y="1524000"/>
          <p14:tracePt t="274522" x="5065713" y="1501775"/>
          <p14:tracePt t="274526" x="4997450" y="1501775"/>
          <p14:tracePt t="274530" x="4953000" y="1501775"/>
          <p14:tracePt t="274534" x="4908550" y="1501775"/>
          <p14:tracePt t="274538" x="4864100" y="1501775"/>
          <p14:tracePt t="274542" x="4818063" y="1501775"/>
          <p14:tracePt t="274546" x="4773613" y="1501775"/>
          <p14:tracePt t="274551" x="4729163" y="1501775"/>
          <p14:tracePt t="274555" x="4684713" y="1524000"/>
          <p14:tracePt t="274560" x="4638675" y="1524000"/>
          <p14:tracePt t="274564" x="4616450" y="1524000"/>
          <p14:tracePt t="274568" x="4549775" y="1568450"/>
          <p14:tracePt t="274574" x="4505325" y="1590675"/>
          <p14:tracePt t="274582" x="4459288" y="1612900"/>
          <p14:tracePt t="274586" x="4414838" y="1636713"/>
          <p14:tracePt t="274590" x="4370388" y="1658938"/>
          <p14:tracePt t="274598" x="4325938" y="1703388"/>
          <p14:tracePt t="274603" x="4303713" y="1770063"/>
          <p14:tracePt t="274608" x="4279900" y="1838325"/>
          <p14:tracePt t="274612" x="4257675" y="1882775"/>
          <p14:tracePt t="274614" x="4257675" y="1905000"/>
          <p14:tracePt t="274618" x="4235450" y="1927225"/>
          <p14:tracePt t="274628" x="4213225" y="2062163"/>
          <p14:tracePt t="274633" x="4191000" y="2106613"/>
          <p14:tracePt t="274635" x="4191000" y="2173288"/>
          <p14:tracePt t="274640" x="4191000" y="2219325"/>
          <p14:tracePt t="274644" x="4191000" y="2263775"/>
          <p14:tracePt t="274648" x="4191000" y="2286000"/>
          <p14:tracePt t="274652" x="4191000" y="2374900"/>
          <p14:tracePt t="274655" x="4191000" y="2398713"/>
          <p14:tracePt t="274658" x="4191000" y="2443163"/>
          <p14:tracePt t="274663" x="4191000" y="2465388"/>
          <p14:tracePt t="274667" x="4191000" y="2509838"/>
          <p14:tracePt t="274671" x="4213225" y="2532063"/>
          <p14:tracePt t="274675" x="4213225" y="2578100"/>
          <p14:tracePt t="274682" x="4235450" y="2600325"/>
          <p14:tracePt t="274685" x="4257675" y="2622550"/>
          <p14:tracePt t="274693" x="4279900" y="2667000"/>
          <p14:tracePt t="274700" x="4303713" y="2689225"/>
          <p14:tracePt t="274708" x="4325938" y="2711450"/>
          <p14:tracePt t="274713" x="4348163" y="2711450"/>
          <p14:tracePt t="274719" x="4348163" y="2733675"/>
          <p14:tracePt t="274724" x="4370388" y="2755900"/>
          <p14:tracePt t="274729" x="4392613" y="2755900"/>
          <p14:tracePt t="274733" x="4414838" y="2779713"/>
          <p14:tracePt t="274742" x="4459288" y="2779713"/>
          <p14:tracePt t="274747" x="4483100" y="2779713"/>
          <p14:tracePt t="274755" x="4527550" y="2779713"/>
          <p14:tracePt t="274759" x="4549775" y="2779713"/>
          <p14:tracePt t="274763" x="4572000" y="2779713"/>
          <p14:tracePt t="274771" x="4638675" y="2779713"/>
          <p14:tracePt t="274773" x="4729163" y="2779713"/>
          <p14:tracePt t="274775" x="4751388" y="2779713"/>
          <p14:tracePt t="274778" x="4773613" y="2779713"/>
          <p14:tracePt t="274780" x="4795838" y="2779713"/>
          <p14:tracePt t="274782" x="4818063" y="2779713"/>
          <p14:tracePt t="274785" x="4840288" y="2779713"/>
          <p14:tracePt t="274800" x="4975225" y="2711450"/>
          <p14:tracePt t="274805" x="5041900" y="2667000"/>
          <p14:tracePt t="274810" x="5087938" y="2644775"/>
          <p14:tracePt t="274812" x="5110163" y="2644775"/>
          <p14:tracePt t="274814" x="5132388" y="2622550"/>
          <p14:tracePt t="274818" x="5154613" y="2600325"/>
          <p14:tracePt t="274822" x="5199063" y="2578100"/>
          <p14:tracePt t="274824" x="5221288" y="2578100"/>
          <p14:tracePt t="274826" x="5221288" y="2554288"/>
          <p14:tracePt t="274828" x="5245100" y="2532063"/>
          <p14:tracePt t="274835" x="5289550" y="2487613"/>
          <p14:tracePt t="274838" x="5311775" y="2465388"/>
          <p14:tracePt t="274841" x="5334000" y="2443163"/>
          <p14:tracePt t="274843" x="5356225" y="2398713"/>
          <p14:tracePt t="274846" x="5378450" y="2352675"/>
          <p14:tracePt t="274848" x="5400675" y="2330450"/>
          <p14:tracePt t="274851" x="5400675" y="2308225"/>
          <p14:tracePt t="274856" x="5422900" y="2286000"/>
          <p14:tracePt t="274858" x="5446713" y="2263775"/>
          <p14:tracePt t="274860" x="5446713" y="2241550"/>
          <p14:tracePt t="274862" x="5468938" y="2219325"/>
          <p14:tracePt t="274864" x="5468938" y="2197100"/>
          <p14:tracePt t="274868" x="5491163" y="2128838"/>
          <p14:tracePt t="274870" x="5491163" y="2106613"/>
          <p14:tracePt t="274874" x="5513388" y="2062163"/>
          <p14:tracePt t="274876" x="5513388" y="2039938"/>
          <p14:tracePt t="274878" x="5513388" y="2017713"/>
          <p14:tracePt t="274880" x="5513388" y="1993900"/>
          <p14:tracePt t="274882" x="5513388" y="1971675"/>
          <p14:tracePt t="274884" x="5513388" y="1949450"/>
          <p14:tracePt t="274889" x="5513388" y="1882775"/>
          <p14:tracePt t="274892" x="5513388" y="1860550"/>
          <p14:tracePt t="274894" x="5513388" y="1838325"/>
          <p14:tracePt t="274896" x="5513388" y="1816100"/>
          <p14:tracePt t="274900" x="5513388" y="1792288"/>
          <p14:tracePt t="274904" x="5446713" y="1681163"/>
          <p14:tracePt t="274905" x="5422900" y="1658938"/>
          <p14:tracePt t="274907" x="5422900" y="1636713"/>
          <p14:tracePt t="274909" x="5378450" y="1612900"/>
          <p14:tracePt t="274914" x="5356225" y="1590675"/>
          <p14:tracePt t="274919" x="5289550" y="1546225"/>
          <p14:tracePt t="274922" x="5267325" y="1524000"/>
          <p14:tracePt t="274924" x="5221288" y="1501775"/>
          <p14:tracePt t="274926" x="5199063" y="1501775"/>
          <p14:tracePt t="274928" x="5176838" y="1501775"/>
          <p14:tracePt t="274930" x="5154613" y="1479550"/>
          <p14:tracePt t="274932" x="5132388" y="1479550"/>
          <p14:tracePt t="274937" x="5065713" y="1457325"/>
          <p14:tracePt t="274939" x="5019675" y="1457325"/>
          <p14:tracePt t="274943" x="4975225" y="1457325"/>
          <p14:tracePt t="274945" x="4930775" y="1457325"/>
          <p14:tracePt t="274950" x="4908550" y="1457325"/>
          <p14:tracePt t="274954" x="4840288" y="1457325"/>
          <p14:tracePt t="274958" x="4795838" y="1457325"/>
          <p14:tracePt t="274960" x="4773613" y="1457325"/>
          <p14:tracePt t="274962" x="4751388" y="1457325"/>
          <p14:tracePt t="274964" x="4729163" y="1457325"/>
          <p14:tracePt t="274968" x="4660900" y="1479550"/>
          <p14:tracePt t="274972" x="4638675" y="1501775"/>
          <p14:tracePt t="274974" x="4594225" y="1501775"/>
          <p14:tracePt t="274976" x="4594225" y="1524000"/>
          <p14:tracePt t="274978" x="4572000" y="1546225"/>
          <p14:tracePt t="274980" x="4549775" y="1546225"/>
          <p14:tracePt t="274985" x="4527550" y="1590675"/>
          <p14:tracePt t="274988" x="4483100" y="1636713"/>
          <p14:tracePt t="274990" x="4459288" y="1658938"/>
          <p14:tracePt t="274992" x="4459288" y="1681163"/>
          <p14:tracePt t="274994" x="4437063" y="1703388"/>
          <p14:tracePt t="274996" x="4414838" y="1725613"/>
          <p14:tracePt t="275002" x="4348163" y="1838325"/>
          <p14:tracePt t="275004" x="4348163" y="1860550"/>
          <p14:tracePt t="275008" x="4303713" y="1927225"/>
          <p14:tracePt t="275010" x="4303713" y="1971675"/>
          <p14:tracePt t="275011" x="4303713" y="1993900"/>
          <p14:tracePt t="275013" x="4303713" y="2017713"/>
          <p14:tracePt t="275016" x="4279900" y="2062163"/>
          <p14:tracePt t="275018" x="4257675" y="2084388"/>
          <p14:tracePt t="275019" x="4257675" y="2106613"/>
          <p14:tracePt t="275021" x="4257675" y="2151063"/>
          <p14:tracePt t="275025" x="4257675" y="2197100"/>
          <p14:tracePt t="275027" x="4257675" y="2219325"/>
          <p14:tracePt t="275029" x="4257675" y="2241550"/>
          <p14:tracePt t="275032" x="4257675" y="2263775"/>
          <p14:tracePt t="275033" x="4257675" y="2308225"/>
          <p14:tracePt t="275037" x="4257675" y="2330450"/>
          <p14:tracePt t="275039" x="4257675" y="2352675"/>
          <p14:tracePt t="275041" x="4257675" y="2374900"/>
          <p14:tracePt t="275045" x="4257675" y="2398713"/>
          <p14:tracePt t="275049" x="4257675" y="2420938"/>
          <p14:tracePt t="275053" x="4257675" y="2443163"/>
          <p14:tracePt t="275055" x="4257675" y="2465388"/>
          <p14:tracePt t="275063" x="4279900" y="2487613"/>
          <p14:tracePt t="275066" x="4303713" y="2487613"/>
          <p14:tracePt t="275069" x="4303713" y="2509838"/>
          <p14:tracePt t="275071" x="4325938" y="2509838"/>
          <p14:tracePt t="275075" x="4325938" y="2532063"/>
          <p14:tracePt t="275077" x="4348163" y="2554288"/>
          <p14:tracePt t="275085" x="4392613" y="2554288"/>
          <p14:tracePt t="275089" x="4414838" y="2554288"/>
          <p14:tracePt t="275091" x="4459288" y="2554288"/>
          <p14:tracePt t="275093" x="4483100" y="2554288"/>
          <p14:tracePt t="275095" x="4505325" y="2554288"/>
          <p14:tracePt t="275097" x="4549775" y="2554288"/>
          <p14:tracePt t="275100" x="4572000" y="2554288"/>
          <p14:tracePt t="275101" x="4594225" y="2554288"/>
          <p14:tracePt t="275103" x="4616450" y="2554288"/>
          <p14:tracePt t="275105" x="4660900" y="2554288"/>
          <p14:tracePt t="275109" x="4706938" y="2554288"/>
          <p14:tracePt t="275111" x="4729163" y="2554288"/>
          <p14:tracePt t="275113" x="4751388" y="2554288"/>
          <p14:tracePt t="275115" x="4795838" y="2532063"/>
          <p14:tracePt t="275118" x="4818063" y="2532063"/>
          <p14:tracePt t="275119" x="4840288" y="2509838"/>
          <p14:tracePt t="275121" x="4864100" y="2509838"/>
          <p14:tracePt t="275123" x="4886325" y="2509838"/>
          <p14:tracePt t="275125" x="4908550" y="2487613"/>
          <p14:tracePt t="275127" x="4953000" y="2465388"/>
          <p14:tracePt t="275129" x="4997450" y="2465388"/>
          <p14:tracePt t="275132" x="5019675" y="2443163"/>
          <p14:tracePt t="275133" x="5065713" y="2420938"/>
          <p14:tracePt t="275135" x="5087938" y="2420938"/>
          <p14:tracePt t="275137" x="5110163" y="2398713"/>
          <p14:tracePt t="275139" x="5154613" y="2374900"/>
          <p14:tracePt t="275141" x="5176838" y="2374900"/>
          <p14:tracePt t="275143" x="5199063" y="2352675"/>
          <p14:tracePt t="275145" x="5221288" y="2330450"/>
          <p14:tracePt t="275147" x="5245100" y="2330450"/>
          <p14:tracePt t="275149" x="5289550" y="2308225"/>
          <p14:tracePt t="275151" x="5311775" y="2286000"/>
          <p14:tracePt t="275153" x="5334000" y="2286000"/>
          <p14:tracePt t="275155" x="5378450" y="2263775"/>
          <p14:tracePt t="275157" x="5378450" y="2241550"/>
          <p14:tracePt t="275159" x="5422900" y="2219325"/>
          <p14:tracePt t="275163" x="5446713" y="2197100"/>
          <p14:tracePt t="275166" x="5468938" y="2173288"/>
          <p14:tracePt t="275167" x="5491163" y="2151063"/>
          <p14:tracePt t="275169" x="5513388" y="2151063"/>
          <p14:tracePt t="275171" x="5513388" y="2128838"/>
          <p14:tracePt t="275173" x="5535613" y="2106613"/>
          <p14:tracePt t="275175" x="5557838" y="2084388"/>
          <p14:tracePt t="275179" x="5580063" y="2062163"/>
          <p14:tracePt t="275183" x="5602288" y="2039938"/>
          <p14:tracePt t="275185" x="5602288" y="2017713"/>
          <p14:tracePt t="275189" x="5626100" y="1993900"/>
          <p14:tracePt t="275191" x="5626100" y="1971675"/>
          <p14:tracePt t="275195" x="5626100" y="1949450"/>
          <p14:tracePt t="275203" x="5626100" y="1927225"/>
          <p14:tracePt t="275207" x="5626100" y="1905000"/>
          <p14:tracePt t="275211" x="5626100" y="1882775"/>
          <p14:tracePt t="275216" x="5626100" y="1860550"/>
          <p14:tracePt t="275218" x="5626100" y="1838325"/>
          <p14:tracePt t="275221" x="5602288" y="1838325"/>
          <p14:tracePt t="275223" x="5602288" y="1816100"/>
          <p14:tracePt t="275225" x="5602288" y="1792288"/>
          <p14:tracePt t="275232" x="5580063" y="1770063"/>
          <p14:tracePt t="275235" x="5580063" y="1747838"/>
          <p14:tracePt t="275237" x="5557838" y="1747838"/>
          <p14:tracePt t="275241" x="5557838" y="1725613"/>
          <p14:tracePt t="275243" x="5513388" y="1703388"/>
          <p14:tracePt t="275245" x="5513388" y="1681163"/>
          <p14:tracePt t="275247" x="5491163" y="1681163"/>
          <p14:tracePt t="275250" x="5491163" y="1658938"/>
          <p14:tracePt t="275252" x="5468938" y="1636713"/>
          <p14:tracePt t="275253" x="5422900" y="1590675"/>
          <p14:tracePt t="275255" x="5400675" y="1590675"/>
          <p14:tracePt t="275257" x="5356225" y="1568450"/>
          <p14:tracePt t="275259" x="5334000" y="1546225"/>
          <p14:tracePt t="275261" x="5289550" y="1524000"/>
          <p14:tracePt t="275263" x="5267325" y="1501775"/>
          <p14:tracePt t="275268" x="5221288" y="1457325"/>
          <p14:tracePt t="275269" x="5199063" y="1457325"/>
          <p14:tracePt t="275271" x="5154613" y="1435100"/>
          <p14:tracePt t="275273" x="5132388" y="1411288"/>
          <p14:tracePt t="275275" x="5087938" y="1411288"/>
          <p14:tracePt t="275277" x="5065713" y="1389063"/>
          <p14:tracePt t="275279" x="5041900" y="1366838"/>
          <p14:tracePt t="275282" x="5019675" y="1366838"/>
          <p14:tracePt t="275283" x="4975225" y="1344613"/>
          <p14:tracePt t="275286" x="4953000" y="1322388"/>
          <p14:tracePt t="275287" x="4930775" y="1322388"/>
          <p14:tracePt t="275289" x="4864100" y="1277938"/>
          <p14:tracePt t="275291" x="4840288" y="1255713"/>
          <p14:tracePt t="275293" x="4818063" y="1255713"/>
          <p14:tracePt t="275295" x="4773613" y="1231900"/>
          <p14:tracePt t="275297" x="4729163" y="1209675"/>
          <p14:tracePt t="275300" x="4684713" y="1209675"/>
          <p14:tracePt t="275301" x="4660900" y="1187450"/>
          <p14:tracePt t="275303" x="4616450" y="1187450"/>
          <p14:tracePt t="275305" x="4572000" y="1165225"/>
          <p14:tracePt t="275307" x="4549775" y="1165225"/>
          <p14:tracePt t="275309" x="4505325" y="1143000"/>
          <p14:tracePt t="275311" x="4459288" y="1120775"/>
          <p14:tracePt t="275313" x="4414838" y="1098550"/>
          <p14:tracePt t="275315" x="4392613" y="1098550"/>
          <p14:tracePt t="275317" x="4348163" y="1098550"/>
          <p14:tracePt t="275320" x="4325938" y="1076325"/>
          <p14:tracePt t="275321" x="4303713" y="1076325"/>
          <p14:tracePt t="275323" x="4257675" y="1076325"/>
          <p14:tracePt t="275325" x="4235450" y="1076325"/>
          <p14:tracePt t="275327" x="4213225" y="1054100"/>
          <p14:tracePt t="275329" x="4168775" y="1054100"/>
          <p14:tracePt t="275332" x="4146550" y="1054100"/>
          <p14:tracePt t="275334" x="4124325" y="1054100"/>
          <p14:tracePt t="275336" x="4102100" y="1054100"/>
          <p14:tracePt t="275337" x="4056063" y="1054100"/>
          <p14:tracePt t="275339" x="4033838" y="1054100"/>
          <p14:tracePt t="275341" x="4011613" y="1054100"/>
          <p14:tracePt t="275343" x="3989388" y="1054100"/>
          <p14:tracePt t="275345" x="3989388" y="1030288"/>
          <p14:tracePt t="275347" x="3967163" y="1030288"/>
          <p14:tracePt t="275349" x="3944938" y="1030288"/>
          <p14:tracePt t="275351" x="3922713" y="1030288"/>
          <p14:tracePt t="275355" x="3898900" y="1030288"/>
          <p14:tracePt t="275357" x="3876675" y="1030288"/>
          <p14:tracePt t="275361" x="3854450" y="1030288"/>
          <p14:tracePt t="275365" x="3832225" y="1030288"/>
          <p14:tracePt t="275371" x="3810000" y="1030288"/>
          <p14:tracePt t="275373" x="3787775" y="1030288"/>
          <p14:tracePt t="275387" x="3765550" y="1030288"/>
          <p14:tracePt t="275419" x="3743325" y="1030288"/>
          <p14:tracePt t="275429" x="3721100" y="1030288"/>
          <p14:tracePt t="275433" x="3697288" y="1054100"/>
          <p14:tracePt t="275439" x="3675063" y="1076325"/>
          <p14:tracePt t="275443" x="3675063" y="1098550"/>
          <p14:tracePt t="275445" x="3652838" y="1098550"/>
          <p14:tracePt t="275450" x="3652838" y="1120775"/>
          <p14:tracePt t="275455" x="3630613" y="1143000"/>
          <p14:tracePt t="275459" x="3608388" y="1143000"/>
          <p14:tracePt t="275461" x="3608388" y="1165225"/>
          <p14:tracePt t="275469" x="3586163" y="1187450"/>
          <p14:tracePt t="275471" x="3586163" y="1209675"/>
          <p14:tracePt t="275479" x="3563938" y="1231900"/>
          <p14:tracePt t="275485" x="3563938" y="1255713"/>
          <p14:tracePt t="275499" x="3541713" y="1277938"/>
          <p14:tracePt t="275503" x="3541713" y="1300163"/>
          <p14:tracePt t="275509" x="3541713" y="1322388"/>
          <p14:tracePt t="275514" x="3517900" y="1322388"/>
          <p14:tracePt t="275517" x="3517900" y="1344613"/>
          <p14:tracePt t="275527" x="3517900" y="1366838"/>
          <p14:tracePt t="275532" x="3517900" y="1389063"/>
          <p14:tracePt t="275541" x="3517900" y="1411288"/>
          <p14:tracePt t="275557" x="3517900" y="1435100"/>
          <p14:tracePt t="275564" x="3517900" y="1457325"/>
          <p14:tracePt t="275571" x="3517900" y="1479550"/>
          <p14:tracePt t="275604" x="3517900" y="1501775"/>
          <p14:tracePt t="275620" x="3517900" y="1524000"/>
          <p14:tracePt t="275630" x="3541713" y="1524000"/>
          <p14:tracePt t="275636" x="3541713" y="1546225"/>
          <p14:tracePt t="275650" x="3563938" y="1568450"/>
          <p14:tracePt t="275662" x="3586163" y="1590675"/>
          <p14:tracePt t="275675" x="3608388" y="1590675"/>
          <p14:tracePt t="275680" x="3630613" y="1590675"/>
          <p14:tracePt t="275690" x="3652838" y="1612900"/>
          <p14:tracePt t="275709" x="3675063" y="1612900"/>
          <p14:tracePt t="275743" x="3697288" y="1612900"/>
          <p14:tracePt t="275772" x="3721100" y="1612900"/>
          <p14:tracePt t="275841" x="3743325" y="1612900"/>
          <p14:tracePt t="275897" x="3765550" y="1612900"/>
          <p14:tracePt t="275911" x="3765550" y="1590675"/>
          <p14:tracePt t="275925" x="3787775" y="1590675"/>
          <p14:tracePt t="275953" x="3810000" y="1590675"/>
          <p14:tracePt t="275981" x="3810000" y="1568450"/>
          <p14:tracePt t="276009" x="3832225" y="1546225"/>
          <p14:tracePt t="276053" x="3832225" y="1524000"/>
          <p14:tracePt t="276081" x="3832225" y="1501775"/>
          <p14:tracePt t="276109" x="3832225" y="1479550"/>
          <p14:tracePt t="276125" x="3832225" y="1457325"/>
          <p14:tracePt t="276439" x="3832225" y="1435100"/>
          <p14:tracePt t="276446" x="3832225" y="1411288"/>
          <p14:tracePt t="276452" x="3832225" y="1366838"/>
          <p14:tracePt t="276460" x="3854450" y="1344613"/>
          <p14:tracePt t="276466" x="3854450" y="1322388"/>
          <p14:tracePt t="276473" x="3854450" y="1300163"/>
          <p14:tracePt t="276476" x="3876675" y="1277938"/>
          <p14:tracePt t="276486" x="3898900" y="1277938"/>
          <p14:tracePt t="276490" x="3898900" y="1255713"/>
          <p14:tracePt t="276494" x="3922713" y="1255713"/>
          <p14:tracePt t="276502" x="3922713" y="1231900"/>
          <p14:tracePt t="276506" x="3944938" y="1231900"/>
          <p14:tracePt t="276510" x="3967163" y="1231900"/>
          <p14:tracePt t="276519" x="3989388" y="1231900"/>
          <p14:tracePt t="276527" x="4011613" y="1209675"/>
          <p14:tracePt t="276536" x="4033838" y="1209675"/>
          <p14:tracePt t="276541" x="4056063" y="1209675"/>
          <p14:tracePt t="276546" x="4078288" y="1187450"/>
          <p14:tracePt t="276550" x="4102100" y="1187450"/>
          <p14:tracePt t="276556" x="4146550" y="1187450"/>
          <p14:tracePt t="276560" x="4168775" y="1187450"/>
          <p14:tracePt t="276564" x="4213225" y="1187450"/>
          <p14:tracePt t="276569" x="4235450" y="1187450"/>
          <p14:tracePt t="276572" x="4279900" y="1187450"/>
          <p14:tracePt t="276576" x="4303713" y="1187450"/>
          <p14:tracePt t="276581" x="4348163" y="1187450"/>
          <p14:tracePt t="276585" x="4392613" y="1187450"/>
          <p14:tracePt t="276589" x="4414838" y="1187450"/>
          <p14:tracePt t="276596" x="4505325" y="1187450"/>
          <p14:tracePt t="276601" x="4549775" y="1209675"/>
          <p14:tracePt t="276606" x="4638675" y="1209675"/>
          <p14:tracePt t="276610" x="4684713" y="1209675"/>
          <p14:tracePt t="276614" x="4706938" y="1209675"/>
          <p14:tracePt t="276619" x="4751388" y="1231900"/>
          <p14:tracePt t="276622" x="4818063" y="1231900"/>
          <p14:tracePt t="276627" x="4864100" y="1231900"/>
          <p14:tracePt t="276630" x="4886325" y="1231900"/>
          <p14:tracePt t="276633" x="4930775" y="1255713"/>
          <p14:tracePt t="276636" x="4953000" y="1255713"/>
          <p14:tracePt t="276640" x="4997450" y="1255713"/>
          <p14:tracePt t="276644" x="5019675" y="1255713"/>
          <p14:tracePt t="276648" x="5065713" y="1277938"/>
          <p14:tracePt t="276652" x="5132388" y="1300163"/>
          <p14:tracePt t="276656" x="5176838" y="1300163"/>
          <p14:tracePt t="276660" x="5199063" y="1300163"/>
          <p14:tracePt t="276664" x="5245100" y="1322388"/>
          <p14:tracePt t="276668" x="5267325" y="1322388"/>
          <p14:tracePt t="276672" x="5289550" y="1322388"/>
          <p14:tracePt t="276675" x="5311775" y="1322388"/>
          <p14:tracePt t="276678" x="5334000" y="1322388"/>
          <p14:tracePt t="276686" x="5356225" y="1344613"/>
          <p14:tracePt t="276689" x="5378450" y="1344613"/>
          <p14:tracePt t="276694" x="5400675" y="1344613"/>
          <p14:tracePt t="276701" x="5422900" y="1344613"/>
          <p14:tracePt t="276713" x="5446713" y="1344613"/>
          <p14:tracePt t="276719" x="5446713" y="1366838"/>
          <p14:tracePt t="276725" x="5468938" y="1366838"/>
          <p14:tracePt t="276731" x="5491163" y="1389063"/>
          <p14:tracePt t="276752" x="5513388" y="1411288"/>
          <p14:tracePt t="276771" x="5513388" y="1435100"/>
          <p14:tracePt t="276790" x="5535613" y="1457325"/>
          <p14:tracePt t="276802" x="5535613" y="1479550"/>
          <p14:tracePt t="276813" x="5535613" y="1501775"/>
          <p14:tracePt t="276827" x="5535613" y="1524000"/>
          <p14:tracePt t="276840" x="5535613" y="1546225"/>
          <p14:tracePt t="276847" x="5535613" y="1568450"/>
          <p14:tracePt t="276857" x="5535613" y="1590675"/>
          <p14:tracePt t="276870" x="5535613" y="1612900"/>
          <p14:tracePt t="276886" x="5535613" y="1658938"/>
          <p14:tracePt t="276898" x="5513388" y="1681163"/>
          <p14:tracePt t="276905" x="5491163" y="1703388"/>
          <p14:tracePt t="276911" x="5468938" y="1725613"/>
          <p14:tracePt t="276914" x="5468938" y="1747838"/>
          <p14:tracePt t="276919" x="5446713" y="1747838"/>
          <p14:tracePt t="276924" x="5446713" y="1770063"/>
          <p14:tracePt t="276927" x="5422900" y="1770063"/>
          <p14:tracePt t="276936" x="5422900" y="1792288"/>
          <p14:tracePt t="276941" x="5400675" y="1816100"/>
          <p14:tracePt t="276946" x="5378450" y="1838325"/>
          <p14:tracePt t="276955" x="5378450" y="1860550"/>
          <p14:tracePt t="276960" x="5356225" y="1860550"/>
          <p14:tracePt t="276969" x="5356225" y="1882775"/>
          <p14:tracePt t="276973" x="5334000" y="1882775"/>
          <p14:tracePt t="276979" x="5334000" y="1905000"/>
          <p14:tracePt t="276988" x="5311775" y="1905000"/>
          <p14:tracePt t="276993" x="5289550" y="1927225"/>
          <p14:tracePt t="277002" x="5289550" y="1949450"/>
          <p14:tracePt t="277021" x="5267325" y="1971675"/>
          <p14:tracePt t="277035" x="5267325" y="1993900"/>
          <p14:tracePt t="277077" x="5267325" y="2017713"/>
          <p14:tracePt t="277309" x="5267325" y="2039938"/>
          <p14:tracePt t="277329" x="5289550" y="2062163"/>
          <p14:tracePt t="277338" x="5311775" y="2062163"/>
          <p14:tracePt t="277343" x="5311775" y="2084388"/>
          <p14:tracePt t="277347" x="5334000" y="2084388"/>
          <p14:tracePt t="277355" x="5356225" y="2084388"/>
          <p14:tracePt t="277366" x="5400675" y="2106613"/>
          <p14:tracePt t="277449" x="5378450" y="2106613"/>
          <p14:tracePt t="277633" x="5356225" y="2106613"/>
          <p14:tracePt t="277693" x="5356225" y="2084388"/>
          <p14:tracePt t="277700" x="5356225" y="2062163"/>
          <p14:tracePt t="277709" x="5356225" y="2039938"/>
          <p14:tracePt t="277715" x="5356225" y="2017713"/>
          <p14:tracePt t="277723" x="5334000" y="2017713"/>
          <p14:tracePt t="277725" x="5334000" y="1993900"/>
          <p14:tracePt t="277735" x="5311775" y="1993900"/>
          <p14:tracePt t="277738" x="5311775" y="1971675"/>
          <p14:tracePt t="277742" x="5289550" y="1971675"/>
          <p14:tracePt t="277752" x="5267325" y="1971675"/>
          <p14:tracePt t="277757" x="5245100" y="1949450"/>
          <p14:tracePt t="277763" x="5221288" y="1949450"/>
          <p14:tracePt t="277768" x="5199063" y="1949450"/>
          <p14:tracePt t="277775" x="5176838" y="1949450"/>
          <p14:tracePt t="277781" x="5154613" y="1949450"/>
          <p14:tracePt t="277788" x="5110163" y="1949450"/>
          <p14:tracePt t="277793" x="5087938" y="1949450"/>
          <p14:tracePt t="277804" x="5041900" y="1971675"/>
          <p14:tracePt t="277819" x="4997450" y="1993900"/>
          <p14:tracePt t="277834" x="4997450" y="2017713"/>
          <p14:tracePt t="277841" x="4997450" y="2039938"/>
          <p14:tracePt t="277852" x="5019675" y="2062163"/>
          <p14:tracePt t="277855" x="5041900" y="2062163"/>
          <p14:tracePt t="277859" x="5041900" y="2084388"/>
          <p14:tracePt t="277862" x="5065713" y="2084388"/>
          <p14:tracePt t="277866" x="5087938" y="2106613"/>
          <p14:tracePt t="277874" x="5221288" y="2128838"/>
          <p14:tracePt t="277880" x="5311775" y="2128838"/>
          <p14:tracePt t="277884" x="5356225" y="2128838"/>
          <p14:tracePt t="277888" x="5422900" y="2128838"/>
          <p14:tracePt t="277892" x="5468938" y="2128838"/>
          <p14:tracePt t="277896" x="5535613" y="2128838"/>
          <p14:tracePt t="277900" x="5557838" y="2128838"/>
          <p14:tracePt t="277905" x="5602288" y="2128838"/>
          <p14:tracePt t="277908" x="5626100" y="2128838"/>
          <p14:tracePt t="277914" x="5648325" y="2128838"/>
          <p14:tracePt t="277923" x="5648325" y="2106613"/>
          <p14:tracePt t="277936" x="5648325" y="2084388"/>
          <p14:tracePt t="277944" x="5602288" y="2062163"/>
          <p14:tracePt t="277952" x="5580063" y="2062163"/>
          <p14:tracePt t="277956" x="5557838" y="2062163"/>
          <p14:tracePt t="277960" x="5468938" y="2039938"/>
          <p14:tracePt t="277964" x="5400675" y="2017713"/>
          <p14:tracePt t="277974" x="5221288" y="2017713"/>
          <p14:tracePt t="277978" x="5132388" y="2017713"/>
          <p14:tracePt t="277983" x="5041900" y="2017713"/>
          <p14:tracePt t="277988" x="4930775" y="2017713"/>
          <p14:tracePt t="277993" x="4886325" y="2017713"/>
          <p14:tracePt t="277996" x="4773613" y="2017713"/>
          <p14:tracePt t="278001" x="4729163" y="2017713"/>
          <p14:tracePt t="278004" x="4684713" y="2017713"/>
          <p14:tracePt t="278011" x="4660900" y="2017713"/>
          <p14:tracePt t="278033" x="4684713" y="2039938"/>
          <p14:tracePt t="278038" x="4706938" y="2062163"/>
          <p14:tracePt t="278045" x="4729163" y="2062163"/>
          <p14:tracePt t="278050" x="4818063" y="2084388"/>
          <p14:tracePt t="278057" x="4886325" y="2128838"/>
          <p14:tracePt t="278062" x="4953000" y="2151063"/>
          <p14:tracePt t="278068" x="5065713" y="2173288"/>
          <p14:tracePt t="278072" x="5110163" y="2197100"/>
          <p14:tracePt t="278076" x="5199063" y="2219325"/>
          <p14:tracePt t="278080" x="5267325" y="2219325"/>
          <p14:tracePt t="278084" x="5378450" y="2241550"/>
          <p14:tracePt t="278088" x="5468938" y="2263775"/>
          <p14:tracePt t="278092" x="5580063" y="2286000"/>
          <p14:tracePt t="278096" x="5692775" y="2330450"/>
          <p14:tracePt t="278101" x="5803900" y="2352675"/>
          <p14:tracePt t="278104" x="5894388" y="2352675"/>
          <p14:tracePt t="278108" x="6029325" y="2398713"/>
          <p14:tracePt t="278112" x="6118225" y="2420938"/>
          <p14:tracePt t="278117" x="6208713" y="2420938"/>
          <p14:tracePt t="278121" x="6275388" y="2443163"/>
          <p14:tracePt t="278124" x="6342063" y="2465388"/>
          <p14:tracePt t="278129" x="6410325" y="2465388"/>
          <p14:tracePt t="278133" x="6432550" y="2487613"/>
          <p14:tracePt t="278136" x="6454775" y="2509838"/>
          <p14:tracePt t="278145" x="6477000" y="2509838"/>
          <p14:tracePt t="278154" x="6477000" y="2532063"/>
          <p14:tracePt t="278163" x="6477000" y="2554288"/>
          <p14:tracePt t="278171" x="6477000" y="2578100"/>
          <p14:tracePt t="278179" x="6477000" y="2622550"/>
          <p14:tracePt t="278185" x="6499225" y="2644775"/>
          <p14:tracePt t="278193" x="6499225" y="2689225"/>
          <p14:tracePt t="278196" x="6521450" y="2711450"/>
          <p14:tracePt t="278204" x="6543675" y="2779713"/>
          <p14:tracePt t="278211" x="6543675" y="2801938"/>
          <p14:tracePt t="278216" x="6565900" y="2846388"/>
          <p14:tracePt t="278226" x="6611938" y="2913063"/>
          <p14:tracePt t="278230" x="6634163" y="2935288"/>
          <p14:tracePt t="278236" x="6634163" y="2959100"/>
          <p14:tracePt t="278242" x="6656388" y="3025775"/>
          <p14:tracePt t="278252" x="6700838" y="3070225"/>
          <p14:tracePt t="278257" x="6700838" y="3092450"/>
          <p14:tracePt t="278260" x="6723063" y="3114675"/>
          <p14:tracePt t="278272" x="6723063" y="3136900"/>
          <p14:tracePt t="278274" x="6723063" y="3160713"/>
          <p14:tracePt t="278295" x="6723063" y="3182938"/>
          <p14:tracePt t="278301" x="6700838" y="3182938"/>
          <p14:tracePt t="278309" x="6678613" y="3205163"/>
          <p14:tracePt t="278313" x="6656388" y="3205163"/>
          <p14:tracePt t="278318" x="6589713" y="3249613"/>
          <p14:tracePt t="278326" x="6521450" y="3294063"/>
          <p14:tracePt t="278332" x="6499225" y="3294063"/>
          <p14:tracePt t="278337" x="6432550" y="3340100"/>
          <p14:tracePt t="278342" x="6388100" y="3362325"/>
          <p14:tracePt t="278346" x="6364288" y="3406775"/>
          <p14:tracePt t="278351" x="6319838" y="3406775"/>
          <p14:tracePt t="278360" x="6275388" y="3429000"/>
          <p14:tracePt t="278367" x="6230938" y="3473450"/>
          <p14:tracePt t="278647" x="6230938" y="3451225"/>
          <p14:tracePt t="278653" x="6230938" y="3429000"/>
          <p14:tracePt t="278669" x="6230938" y="3406775"/>
          <p14:tracePt t="278684" x="6230938" y="3384550"/>
          <p14:tracePt t="278697" x="6230938" y="3362325"/>
          <p14:tracePt t="278701" x="6230938" y="3340100"/>
          <p14:tracePt t="278717" x="6230938" y="3316288"/>
          <p14:tracePt t="278743" x="6230938" y="3294063"/>
          <p14:tracePt t="278769" x="6230938" y="3271838"/>
          <p14:tracePt t="278775" x="6230938" y="3249613"/>
          <p14:tracePt t="278804" x="6230938" y="3227388"/>
          <p14:tracePt t="278856" x="6230938" y="3205163"/>
          <p14:tracePt t="278877" x="6253163" y="3182938"/>
          <p14:tracePt t="278891" x="6275388" y="3160713"/>
          <p14:tracePt t="278905" x="6275388" y="3136900"/>
          <p14:tracePt t="278919" x="6297613" y="3136900"/>
          <p14:tracePt t="278925" x="6297613" y="3114675"/>
          <p14:tracePt t="278947" x="6297613" y="3092450"/>
          <p14:tracePt t="278953" x="6297613" y="3070225"/>
          <p14:tracePt t="278975" x="6319838" y="3048000"/>
          <p14:tracePt t="279003" x="6319838" y="3025775"/>
          <p14:tracePt t="279031" x="6319838" y="3003550"/>
          <p14:tracePt t="279143" x="6342063" y="2981325"/>
          <p14:tracePt t="279149" x="6364288" y="2981325"/>
          <p14:tracePt t="279152" x="6364288" y="2959100"/>
          <p14:tracePt t="279175" x="6388100" y="2935288"/>
          <p14:tracePt t="279613" x="6410325" y="2935288"/>
          <p14:tracePt t="279619" x="6388100" y="2935288"/>
          <p14:tracePt t="279627" x="6275388" y="2935288"/>
          <p14:tracePt t="279632" x="6208713" y="2913063"/>
          <p14:tracePt t="279635" x="6096000" y="2913063"/>
          <p14:tracePt t="279637" x="5983288" y="2913063"/>
          <p14:tracePt t="279639" x="5916613" y="2913063"/>
          <p14:tracePt t="279641" x="5872163" y="2913063"/>
          <p14:tracePt t="279643" x="5827713" y="2913063"/>
          <p14:tracePt t="279645" x="5737225" y="2913063"/>
          <p14:tracePt t="279650" x="5602288" y="2913063"/>
          <p14:tracePt t="279652" x="5491163" y="2913063"/>
          <p14:tracePt t="279655" x="5422900" y="2890838"/>
          <p14:tracePt t="279658" x="5289550" y="2890838"/>
          <p14:tracePt t="279661" x="5154613" y="2890838"/>
          <p14:tracePt t="279662" x="5065713" y="2890838"/>
          <p14:tracePt t="279664" x="4975225" y="2890838"/>
          <p14:tracePt t="279667" x="4818063" y="2890838"/>
          <p14:tracePt t="279669" x="4616450" y="2868613"/>
          <p14:tracePt t="279671" x="4459288" y="2868613"/>
          <p14:tracePt t="279673" x="4370388" y="2868613"/>
          <p14:tracePt t="279675" x="4279900" y="2868613"/>
          <p14:tracePt t="279677" x="4213225" y="2868613"/>
          <p14:tracePt t="279679" x="4102100" y="2868613"/>
          <p14:tracePt t="279682" x="4011613" y="2868613"/>
          <p14:tracePt t="279683" x="3898900" y="2868613"/>
          <p14:tracePt t="279685" x="3787775" y="2868613"/>
          <p14:tracePt t="279687" x="3697288" y="2868613"/>
          <p14:tracePt t="279689" x="3608388" y="2868613"/>
          <p14:tracePt t="279691" x="3541713" y="2868613"/>
          <p14:tracePt t="279693" x="3451225" y="2868613"/>
          <p14:tracePt t="279695" x="3384550" y="2868613"/>
          <p14:tracePt t="279698" x="3316288" y="2868613"/>
          <p14:tracePt t="279701" x="3160713" y="2868613"/>
          <p14:tracePt t="279703" x="3114675" y="2868613"/>
          <p14:tracePt t="279705" x="3048000" y="2868613"/>
          <p14:tracePt t="279707" x="2959100" y="2890838"/>
          <p14:tracePt t="279709" x="2913063" y="2913063"/>
          <p14:tracePt t="279711" x="2868613" y="2913063"/>
          <p14:tracePt t="279713" x="2801938" y="2935288"/>
          <p14:tracePt t="279716" x="2733675" y="2959100"/>
          <p14:tracePt t="279718" x="2689225" y="2959100"/>
          <p14:tracePt t="279719" x="2622550" y="2981325"/>
          <p14:tracePt t="279721" x="2554288" y="3003550"/>
          <p14:tracePt t="279723" x="2509838" y="3003550"/>
          <p14:tracePt t="279725" x="2465388" y="3025775"/>
          <p14:tracePt t="279727" x="2420938" y="3048000"/>
          <p14:tracePt t="279729" x="2374900" y="3070225"/>
          <p14:tracePt t="279732" x="2308225" y="3070225"/>
          <p14:tracePt t="279734" x="2241550" y="3114675"/>
          <p14:tracePt t="279737" x="2197100" y="3136900"/>
          <p14:tracePt t="279738" x="2173288" y="3136900"/>
          <p14:tracePt t="279739" x="2151063" y="3160713"/>
          <p14:tracePt t="279741" x="2106613" y="3182938"/>
          <p14:tracePt t="279743" x="2084388" y="3227388"/>
          <p14:tracePt t="279745" x="2039938" y="3227388"/>
          <p14:tracePt t="279748" x="2017713" y="3271838"/>
          <p14:tracePt t="279749" x="1971675" y="3294063"/>
          <p14:tracePt t="279752" x="1927225" y="3340100"/>
          <p14:tracePt t="279755" x="1882775" y="3384550"/>
          <p14:tracePt t="279757" x="1860550" y="3406775"/>
          <p14:tracePt t="279759" x="1838325" y="3429000"/>
          <p14:tracePt t="279761" x="1838325" y="3473450"/>
          <p14:tracePt t="279763" x="1816100" y="3517900"/>
          <p14:tracePt t="279766" x="1792288" y="3541713"/>
          <p14:tracePt t="279767" x="1770063" y="3586163"/>
          <p14:tracePt t="279770" x="1770063" y="3608388"/>
          <p14:tracePt t="279771" x="1747838" y="3652838"/>
          <p14:tracePt t="279773" x="1725613" y="3697288"/>
          <p14:tracePt t="279775" x="1725613" y="3743325"/>
          <p14:tracePt t="279777" x="1725613" y="3765550"/>
          <p14:tracePt t="279779" x="1725613" y="3832225"/>
          <p14:tracePt t="279782" x="1725613" y="3876675"/>
          <p14:tracePt t="279784" x="1725613" y="3922713"/>
          <p14:tracePt t="279786" x="1725613" y="3989388"/>
          <p14:tracePt t="279787" x="1725613" y="4056063"/>
          <p14:tracePt t="279789" x="1725613" y="4102100"/>
          <p14:tracePt t="279791" x="1725613" y="4146550"/>
          <p14:tracePt t="279793" x="1725613" y="4213225"/>
          <p14:tracePt t="279795" x="1725613" y="4257675"/>
          <p14:tracePt t="279797" x="1725613" y="4303713"/>
          <p14:tracePt t="279800" x="1725613" y="4348163"/>
          <p14:tracePt t="279817" x="1725613" y="4840288"/>
          <p14:tracePt t="279819" x="1725613" y="4886325"/>
          <p14:tracePt t="279821" x="1725613" y="4908550"/>
          <p14:tracePt t="279823" x="1747838" y="4975225"/>
          <p14:tracePt t="279825" x="1747838" y="5019675"/>
          <p14:tracePt t="279827" x="1747838" y="5041900"/>
          <p14:tracePt t="279829" x="1770063" y="5065713"/>
          <p14:tracePt t="279832" x="1770063" y="5132388"/>
          <p14:tracePt t="279834" x="1770063" y="5176838"/>
          <p14:tracePt t="279835" x="1770063" y="5199063"/>
          <p14:tracePt t="279837" x="1770063" y="5221288"/>
          <p14:tracePt t="279839" x="1792288" y="5289550"/>
          <p14:tracePt t="279841" x="1816100" y="5311775"/>
          <p14:tracePt t="279843" x="1816100" y="5334000"/>
          <p14:tracePt t="279845" x="1816100" y="5378450"/>
          <p14:tracePt t="279849" x="1838325" y="5468938"/>
          <p14:tracePt t="279852" x="1860550" y="5491163"/>
          <p14:tracePt t="279853" x="1882775" y="5535613"/>
          <p14:tracePt t="279855" x="1882775" y="5580063"/>
          <p14:tracePt t="279857" x="1882775" y="5602288"/>
          <p14:tracePt t="279859" x="1905000" y="5626100"/>
          <p14:tracePt t="279861" x="1927225" y="5670550"/>
          <p14:tracePt t="279863" x="1927225" y="5692775"/>
          <p14:tracePt t="279865" x="1949450" y="5737225"/>
          <p14:tracePt t="279869" x="1971675" y="5803900"/>
          <p14:tracePt t="279871" x="1993900" y="5827713"/>
          <p14:tracePt t="279873" x="2017713" y="5872163"/>
          <p14:tracePt t="279875" x="2039938" y="5894388"/>
          <p14:tracePt t="279877" x="2062163" y="5938838"/>
          <p14:tracePt t="279879" x="2084388" y="5961063"/>
          <p14:tracePt t="279882" x="2106613" y="5983288"/>
          <p14:tracePt t="279883" x="2128838" y="6029325"/>
          <p14:tracePt t="279887" x="2197100" y="6073775"/>
          <p14:tracePt t="279889" x="2241550" y="6096000"/>
          <p14:tracePt t="279891" x="2263775" y="6140450"/>
          <p14:tracePt t="279893" x="2286000" y="6162675"/>
          <p14:tracePt t="279895" x="2330450" y="6184900"/>
          <p14:tracePt t="279897" x="2352675" y="6208713"/>
          <p14:tracePt t="279900" x="2398713" y="6230938"/>
          <p14:tracePt t="279901" x="2465388" y="6275388"/>
          <p14:tracePt t="279904" x="2487613" y="6275388"/>
          <p14:tracePt t="279905" x="2554288" y="6319838"/>
          <p14:tracePt t="279907" x="2600325" y="6342063"/>
          <p14:tracePt t="279909" x="2667000" y="6342063"/>
          <p14:tracePt t="279911" x="2711450" y="6364288"/>
          <p14:tracePt t="279913" x="2779713" y="6388100"/>
          <p14:tracePt t="279916" x="2824163" y="6410325"/>
          <p14:tracePt t="279917" x="2868613" y="6410325"/>
          <p14:tracePt t="279920" x="2913063" y="6410325"/>
          <p14:tracePt t="279921" x="2981325" y="6432550"/>
          <p14:tracePt t="279923" x="3048000" y="6454775"/>
          <p14:tracePt t="279925" x="3092450" y="6454775"/>
          <p14:tracePt t="279927" x="3136900" y="6477000"/>
          <p14:tracePt t="279929" x="3227388" y="6477000"/>
          <p14:tracePt t="279932" x="3294063" y="6477000"/>
          <p14:tracePt t="279933" x="3362325" y="6477000"/>
          <p14:tracePt t="279937" x="3495675" y="6477000"/>
          <p14:tracePt t="279939" x="3563938" y="6477000"/>
          <p14:tracePt t="279941" x="3630613" y="6477000"/>
          <p14:tracePt t="279943" x="3721100" y="6477000"/>
          <p14:tracePt t="279945" x="3810000" y="6477000"/>
          <p14:tracePt t="279947" x="3876675" y="6477000"/>
          <p14:tracePt t="279950" x="3944938" y="6477000"/>
          <p14:tracePt t="279953" x="4102100" y="6477000"/>
          <p14:tracePt t="279955" x="4168775" y="6477000"/>
          <p14:tracePt t="279957" x="4235450" y="6477000"/>
          <p14:tracePt t="279959" x="4348163" y="6477000"/>
          <p14:tracePt t="279961" x="4437063" y="6477000"/>
          <p14:tracePt t="279963" x="4505325" y="6477000"/>
          <p14:tracePt t="279965" x="4638675" y="6477000"/>
          <p14:tracePt t="279967" x="4729163" y="6477000"/>
          <p14:tracePt t="279969" x="4795838" y="6477000"/>
          <p14:tracePt t="279971" x="4864100" y="6477000"/>
          <p14:tracePt t="279973" x="4975225" y="6477000"/>
          <p14:tracePt t="279975" x="5065713" y="6477000"/>
          <p14:tracePt t="279977" x="5154613" y="6477000"/>
          <p14:tracePt t="279979" x="5221288" y="6477000"/>
          <p14:tracePt t="279982" x="5334000" y="6477000"/>
          <p14:tracePt t="279983" x="5446713" y="6477000"/>
          <p14:tracePt t="279985" x="5557838" y="6477000"/>
          <p14:tracePt t="279987" x="5692775" y="6477000"/>
          <p14:tracePt t="279989" x="5849938" y="6477000"/>
          <p14:tracePt t="279991" x="5961063" y="6477000"/>
          <p14:tracePt t="279993" x="6073775" y="6477000"/>
          <p14:tracePt t="279995" x="6208713" y="6477000"/>
          <p14:tracePt t="279999" x="6432550" y="6477000"/>
          <p14:tracePt t="280001" x="6521450" y="6477000"/>
          <p14:tracePt t="280003" x="6678613" y="6454775"/>
          <p14:tracePt t="280005" x="6813550" y="6454775"/>
          <p14:tracePt t="280007" x="6902450" y="6432550"/>
          <p14:tracePt t="280009" x="7015163" y="6432550"/>
          <p14:tracePt t="280011" x="7150100" y="6410325"/>
          <p14:tracePt t="280013" x="7239000" y="6410325"/>
          <p14:tracePt t="280015" x="7396163" y="6388100"/>
          <p14:tracePt t="280017" x="7485063" y="6364288"/>
          <p14:tracePt t="280019" x="7575550" y="6364288"/>
          <p14:tracePt t="280021" x="7664450" y="6342063"/>
          <p14:tracePt t="280023" x="7777163" y="6319838"/>
          <p14:tracePt t="280025" x="7866063" y="6297613"/>
          <p14:tracePt t="280027" x="7978775" y="6275388"/>
          <p14:tracePt t="280029" x="8089900" y="6253163"/>
          <p14:tracePt t="280032" x="8202613" y="6253163"/>
          <p14:tracePt t="280034" x="8269288" y="6230938"/>
          <p14:tracePt t="280037" x="8426450" y="6208713"/>
          <p14:tracePt t="280039" x="8494713" y="6184900"/>
          <p14:tracePt t="280041" x="8561388" y="6162675"/>
          <p14:tracePt t="280043" x="8650288" y="6162675"/>
          <p14:tracePt t="280045" x="8740775" y="6140450"/>
          <p14:tracePt t="280047" x="8807450" y="6118225"/>
          <p14:tracePt t="280050" x="8851900" y="6096000"/>
          <p14:tracePt t="280051" x="8920163" y="6096000"/>
          <p14:tracePt t="280054" x="8964613" y="6073775"/>
          <p14:tracePt t="280055" x="9009063" y="6051550"/>
          <p14:tracePt t="280057" x="9099550" y="6029325"/>
          <p14:tracePt t="280059" x="9144000" y="6007100"/>
          <p14:tracePt t="280061" x="9166225" y="5983288"/>
          <p14:tracePt t="280063" x="9210675" y="5961063"/>
          <p14:tracePt t="280065" x="9278938" y="5938838"/>
          <p14:tracePt t="280068" x="9301163" y="5916613"/>
          <p14:tracePt t="280070" x="9323388" y="5916613"/>
          <p14:tracePt t="280072" x="9390063" y="5872163"/>
          <p14:tracePt t="280073" x="9412288" y="5849938"/>
          <p14:tracePt t="280077" x="9458325" y="5827713"/>
          <p14:tracePt t="280083" x="9502775" y="5803900"/>
          <p14:tracePt t="280084" x="9502775" y="5781675"/>
          <p14:tracePt t="280087" x="9569450" y="5737225"/>
          <p14:tracePt t="280091" x="9591675" y="5715000"/>
          <p14:tracePt t="280093" x="9613900" y="5692775"/>
          <p14:tracePt t="280095" x="9637713" y="5670550"/>
          <p14:tracePt t="280099" x="9659938" y="5626100"/>
          <p14:tracePt t="280101" x="9682163" y="5602288"/>
          <p14:tracePt t="280103" x="9726613" y="5580063"/>
          <p14:tracePt t="280105" x="9726613" y="5557838"/>
          <p14:tracePt t="280107" x="9748838" y="5535613"/>
          <p14:tracePt t="280109" x="9771063" y="5513388"/>
          <p14:tracePt t="280111" x="9771063" y="5491163"/>
          <p14:tracePt t="280113" x="9793288" y="5468938"/>
          <p14:tracePt t="280115" x="9793288" y="5422900"/>
          <p14:tracePt t="280117" x="9817100" y="5422900"/>
          <p14:tracePt t="280120" x="9839325" y="5400675"/>
          <p14:tracePt t="280121" x="9839325" y="5378450"/>
          <p14:tracePt t="280123" x="9861550" y="5356225"/>
          <p14:tracePt t="280125" x="9861550" y="5311775"/>
          <p14:tracePt t="280127" x="9861550" y="5289550"/>
          <p14:tracePt t="280129" x="9883775" y="5267325"/>
          <p14:tracePt t="280132" x="9906000" y="5221288"/>
          <p14:tracePt t="280134" x="9906000" y="5199063"/>
          <p14:tracePt t="280136" x="9928225" y="5176838"/>
          <p14:tracePt t="280138" x="9928225" y="5132388"/>
          <p14:tracePt t="280139" x="9928225" y="5087938"/>
          <p14:tracePt t="280141" x="9950450" y="5065713"/>
          <p14:tracePt t="280143" x="9950450" y="5041900"/>
          <p14:tracePt t="280145" x="9972675" y="4997450"/>
          <p14:tracePt t="280147" x="9972675" y="4975225"/>
          <p14:tracePt t="280150" x="9972675" y="4953000"/>
          <p14:tracePt t="280151" x="9972675" y="4908550"/>
          <p14:tracePt t="280154" x="9972675" y="4864100"/>
          <p14:tracePt t="280155" x="9972675" y="4840288"/>
          <p14:tracePt t="280157" x="9972675" y="4818063"/>
          <p14:tracePt t="280159" x="9972675" y="4773613"/>
          <p14:tracePt t="280161" x="9972675" y="4729163"/>
          <p14:tracePt t="280163" x="9972675" y="4706938"/>
          <p14:tracePt t="280166" x="9972675" y="4684713"/>
          <p14:tracePt t="280168" x="9972675" y="4638675"/>
          <p14:tracePt t="280169" x="9972675" y="4594225"/>
          <p14:tracePt t="280171" x="9972675" y="4572000"/>
          <p14:tracePt t="280173" x="9972675" y="4549775"/>
          <p14:tracePt t="280175" x="9950450" y="4505325"/>
          <p14:tracePt t="280177" x="9950450" y="4483100"/>
          <p14:tracePt t="280179" x="9950450" y="4437063"/>
          <p14:tracePt t="280182" x="9928225" y="4414838"/>
          <p14:tracePt t="280184" x="9906000" y="4370388"/>
          <p14:tracePt t="280185" x="9883775" y="4348163"/>
          <p14:tracePt t="280187" x="9883775" y="4303713"/>
          <p14:tracePt t="280189" x="9861550" y="4279900"/>
          <p14:tracePt t="280191" x="9839325" y="4235450"/>
          <p14:tracePt t="280193" x="9839325" y="4191000"/>
          <p14:tracePt t="280195" x="9793288" y="4168775"/>
          <p14:tracePt t="280199" x="9726613" y="4078288"/>
          <p14:tracePt t="280202" x="9726613" y="4056063"/>
          <p14:tracePt t="280203" x="9704388" y="4011613"/>
          <p14:tracePt t="280205" x="9682163" y="3989388"/>
          <p14:tracePt t="280207" x="9637713" y="3967163"/>
          <p14:tracePt t="280209" x="9613900" y="3922713"/>
          <p14:tracePt t="280211" x="9569450" y="3898900"/>
          <p14:tracePt t="280213" x="9525000" y="3854450"/>
          <p14:tracePt t="280215" x="9502775" y="3832225"/>
          <p14:tracePt t="280217" x="9458325" y="3787775"/>
          <p14:tracePt t="280220" x="9436100" y="3765550"/>
          <p14:tracePt t="280221" x="9390063" y="3721100"/>
          <p14:tracePt t="280223" x="9345613" y="3697288"/>
          <p14:tracePt t="280225" x="9323388" y="3675063"/>
          <p14:tracePt t="280227" x="9232900" y="3608388"/>
          <p14:tracePt t="280229" x="9188450" y="3586163"/>
          <p14:tracePt t="280232" x="9144000" y="3541713"/>
          <p14:tracePt t="280234" x="9099550" y="3517900"/>
          <p14:tracePt t="280236" x="9009063" y="3473450"/>
          <p14:tracePt t="280238" x="8964613" y="3451225"/>
          <p14:tracePt t="280239" x="8920163" y="3406775"/>
          <p14:tracePt t="280241" x="8875713" y="3384550"/>
          <p14:tracePt t="280243" x="8807450" y="3340100"/>
          <p14:tracePt t="280245" x="8740775" y="3294063"/>
          <p14:tracePt t="280247" x="8696325" y="3271838"/>
          <p14:tracePt t="280250" x="8628063" y="3227388"/>
          <p14:tracePt t="280251" x="8516938" y="3182938"/>
          <p14:tracePt t="280254" x="8448675" y="3160713"/>
          <p14:tracePt t="280257" x="8269288" y="3070225"/>
          <p14:tracePt t="280259" x="8202613" y="3048000"/>
          <p14:tracePt t="280261" x="8135938" y="3003550"/>
          <p14:tracePt t="280263" x="8067675" y="2981325"/>
          <p14:tracePt t="280265" x="7956550" y="2959100"/>
          <p14:tracePt t="280267" x="7866063" y="2935288"/>
          <p14:tracePt t="280271" x="7799388" y="2913063"/>
          <p14:tracePt t="280271" x="7708900" y="2868613"/>
          <p14:tracePt t="280273" x="7575550" y="2824163"/>
          <p14:tracePt t="280275" x="7485063" y="2801938"/>
          <p14:tracePt t="280277" x="7418388" y="2801938"/>
          <p14:tracePt t="280279" x="7351713" y="2779713"/>
          <p14:tracePt t="280282" x="7216775" y="2733675"/>
          <p14:tracePt t="280284" x="7037388" y="2689225"/>
          <p14:tracePt t="280287" x="6745288" y="2622550"/>
          <p14:tracePt t="280289" x="6634163" y="2600325"/>
          <p14:tracePt t="280291" x="6521450" y="2578100"/>
          <p14:tracePt t="280293" x="6432550" y="2554288"/>
          <p14:tracePt t="280295" x="6275388" y="2509838"/>
          <p14:tracePt t="280298" x="6140450" y="2487613"/>
          <p14:tracePt t="280300" x="6051550" y="2465388"/>
          <p14:tracePt t="280302" x="5894388" y="2443163"/>
          <p14:tracePt t="280305" x="5670550" y="2420938"/>
          <p14:tracePt t="280307" x="5580063" y="2398713"/>
          <p14:tracePt t="280309" x="5422900" y="2374900"/>
          <p14:tracePt t="280311" x="5311775" y="2374900"/>
          <p14:tracePt t="280313" x="5199063" y="2374900"/>
          <p14:tracePt t="280315" x="5065713" y="2352675"/>
          <p14:tracePt t="280317" x="4953000" y="2352675"/>
          <p14:tracePt t="280320" x="4864100" y="2352675"/>
          <p14:tracePt t="280321" x="4706938" y="2330450"/>
          <p14:tracePt t="280323" x="4616450" y="2330450"/>
          <p14:tracePt t="280325" x="4527550" y="2330450"/>
          <p14:tracePt t="280327" x="4459288" y="2330450"/>
          <p14:tracePt t="280329" x="4348163" y="2330450"/>
          <p14:tracePt t="280332" x="4257675" y="2330450"/>
          <p14:tracePt t="280334" x="4191000" y="2330450"/>
          <p14:tracePt t="280336" x="4078288" y="2330450"/>
          <p14:tracePt t="280337" x="4011613" y="2330450"/>
          <p14:tracePt t="280339" x="3944938" y="2330450"/>
          <p14:tracePt t="280341" x="3898900" y="2330450"/>
          <p14:tracePt t="280343" x="3810000" y="2330450"/>
          <p14:tracePt t="280345" x="3743325" y="2330450"/>
          <p14:tracePt t="280348" x="3675063" y="2330450"/>
          <p14:tracePt t="280351" x="3563938" y="2352675"/>
          <p14:tracePt t="280353" x="3517900" y="2374900"/>
          <p14:tracePt t="280355" x="3495675" y="2398713"/>
          <p14:tracePt t="280357" x="3429000" y="2398713"/>
          <p14:tracePt t="280359" x="3362325" y="2420938"/>
          <p14:tracePt t="280361" x="3340100" y="2443163"/>
          <p14:tracePt t="280363" x="3316288" y="2465388"/>
          <p14:tracePt t="280365" x="3271838" y="2465388"/>
          <p14:tracePt t="280367" x="3249613" y="2487613"/>
          <p14:tracePt t="280369" x="3227388" y="2487613"/>
          <p14:tracePt t="280371" x="3205163" y="2509838"/>
          <p14:tracePt t="280373" x="3205163" y="2532063"/>
          <p14:tracePt t="280375" x="3160713" y="2532063"/>
          <p14:tracePt t="280377" x="3136900" y="2578100"/>
          <p14:tracePt t="280379" x="3114675" y="2578100"/>
          <p14:tracePt t="280382" x="3092450" y="2600325"/>
          <p14:tracePt t="280384" x="3070225" y="2622550"/>
          <p14:tracePt t="280386" x="3048000" y="2644775"/>
          <p14:tracePt t="280387" x="3025775" y="2667000"/>
          <p14:tracePt t="280389" x="3003550" y="2689225"/>
          <p14:tracePt t="280391" x="3003550" y="2711450"/>
          <p14:tracePt t="280393" x="2959100" y="2733675"/>
          <p14:tracePt t="280395" x="2935288" y="2779713"/>
          <p14:tracePt t="280397" x="2935288" y="2801938"/>
          <p14:tracePt t="280399" x="2890838" y="2846388"/>
          <p14:tracePt t="280401" x="2890838" y="2868613"/>
          <p14:tracePt t="280404" x="2868613" y="2890838"/>
          <p14:tracePt t="280405" x="2846388" y="2913063"/>
          <p14:tracePt t="280407" x="2824163" y="2935288"/>
          <p14:tracePt t="280409" x="2801938" y="2981325"/>
          <p14:tracePt t="280411" x="2801938" y="3003550"/>
          <p14:tracePt t="280413" x="2779713" y="3025775"/>
          <p14:tracePt t="280416" x="2755900" y="3092450"/>
          <p14:tracePt t="280418" x="2733675" y="3114675"/>
          <p14:tracePt t="280419" x="2711450" y="3136900"/>
          <p14:tracePt t="280421" x="2689225" y="3182938"/>
          <p14:tracePt t="280423" x="2689225" y="3227388"/>
          <p14:tracePt t="280425" x="2667000" y="3249613"/>
          <p14:tracePt t="280428" x="2644775" y="3294063"/>
          <p14:tracePt t="280430" x="2644775" y="3340100"/>
          <p14:tracePt t="280433" x="2600325" y="3406775"/>
          <p14:tracePt t="280435" x="2600325" y="3451225"/>
          <p14:tracePt t="280440" x="2554288" y="3563938"/>
          <p14:tracePt t="280442" x="2532063" y="3586163"/>
          <p14:tracePt t="280443" x="2532063" y="3630613"/>
          <p14:tracePt t="280445" x="2509838" y="3697288"/>
          <p14:tracePt t="280449" x="2487613" y="3743325"/>
          <p14:tracePt t="280450" x="2487613" y="3765550"/>
          <p14:tracePt t="280452" x="2487613" y="3810000"/>
          <p14:tracePt t="280454" x="2465388" y="3876675"/>
          <p14:tracePt t="280455" x="2465388" y="3922713"/>
          <p14:tracePt t="280457" x="2443163" y="3944938"/>
          <p14:tracePt t="280459" x="2443163" y="3967163"/>
          <p14:tracePt t="280461" x="2443163" y="4033838"/>
          <p14:tracePt t="280463" x="2443163" y="4102100"/>
          <p14:tracePt t="280466" x="2443163" y="4124325"/>
          <p14:tracePt t="280468" x="2443163" y="4168775"/>
          <p14:tracePt t="280470" x="2443163" y="4213225"/>
          <p14:tracePt t="280471" x="2443163" y="4235450"/>
          <p14:tracePt t="280473" x="2443163" y="4303713"/>
          <p14:tracePt t="280475" x="2443163" y="4348163"/>
          <p14:tracePt t="280477" x="2443163" y="4392613"/>
          <p14:tracePt t="280479" x="2443163" y="4414838"/>
          <p14:tracePt t="280482" x="2443163" y="4437063"/>
          <p14:tracePt t="280484" x="2443163" y="4505325"/>
          <p14:tracePt t="280486" x="2443163" y="4527550"/>
          <p14:tracePt t="280487" x="2443163" y="4549775"/>
          <p14:tracePt t="280489" x="2465388" y="4594225"/>
          <p14:tracePt t="280491" x="2487613" y="4638675"/>
          <p14:tracePt t="280493" x="2487613" y="4660900"/>
          <p14:tracePt t="280495" x="2509838" y="4684713"/>
          <p14:tracePt t="280498" x="2509838" y="4729163"/>
          <p14:tracePt t="280501" x="2554288" y="4795838"/>
          <p14:tracePt t="280505" x="2554288" y="4818063"/>
          <p14:tracePt t="280507" x="2578100" y="4864100"/>
          <p14:tracePt t="280511" x="2600325" y="4908550"/>
          <p14:tracePt t="280513" x="2644775" y="4930775"/>
          <p14:tracePt t="280515" x="2644775" y="4953000"/>
          <p14:tracePt t="280518" x="2667000" y="4975225"/>
          <p14:tracePt t="280521" x="2711450" y="5019675"/>
          <p14:tracePt t="280523" x="2733675" y="5041900"/>
          <p14:tracePt t="280525" x="2755900" y="5065713"/>
          <p14:tracePt t="280527" x="2801938" y="5087938"/>
          <p14:tracePt t="280529" x="2824163" y="5110163"/>
          <p14:tracePt t="280532" x="2868613" y="5132388"/>
          <p14:tracePt t="280534" x="2890838" y="5132388"/>
          <p14:tracePt t="280536" x="2935288" y="5176838"/>
          <p14:tracePt t="280537" x="2981325" y="5199063"/>
          <p14:tracePt t="280539" x="3003550" y="5199063"/>
          <p14:tracePt t="280541" x="3025775" y="5221288"/>
          <p14:tracePt t="280543" x="3092450" y="5245100"/>
          <p14:tracePt t="280545" x="3160713" y="5267325"/>
          <p14:tracePt t="280547" x="3205163" y="5289550"/>
          <p14:tracePt t="280550" x="3249613" y="5311775"/>
          <p14:tracePt t="280551" x="3316288" y="5311775"/>
          <p14:tracePt t="280554" x="3362325" y="5334000"/>
          <p14:tracePt t="280556" x="3429000" y="5356225"/>
          <p14:tracePt t="280557" x="3517900" y="5378450"/>
          <p14:tracePt t="280559" x="3586163" y="5400675"/>
          <p14:tracePt t="280561" x="3652838" y="5400675"/>
          <p14:tracePt t="280563" x="3697288" y="5422900"/>
          <p14:tracePt t="280566" x="3787775" y="5446713"/>
          <p14:tracePt t="280567" x="3876675" y="5468938"/>
          <p14:tracePt t="280570" x="3944938" y="5468938"/>
          <p14:tracePt t="280571" x="4033838" y="5468938"/>
          <p14:tracePt t="280573" x="4146550" y="5491163"/>
          <p14:tracePt t="280575" x="4235450" y="5491163"/>
          <p14:tracePt t="280577" x="4303713" y="5491163"/>
          <p14:tracePt t="280579" x="4370388" y="5491163"/>
          <p14:tracePt t="280582" x="4483100" y="5513388"/>
          <p14:tracePt t="280584" x="4594225" y="5513388"/>
          <p14:tracePt t="280586" x="4684713" y="5513388"/>
          <p14:tracePt t="280587" x="4818063" y="5513388"/>
          <p14:tracePt t="280589" x="4908550" y="5513388"/>
          <p14:tracePt t="280591" x="5019675" y="5513388"/>
          <p14:tracePt t="280593" x="5087938" y="5513388"/>
          <p14:tracePt t="280595" x="5221288" y="5513388"/>
          <p14:tracePt t="280597" x="5311775" y="5513388"/>
          <p14:tracePt t="280600" x="5400675" y="5513388"/>
          <p14:tracePt t="280602" x="5468938" y="5513388"/>
          <p14:tracePt t="280603" x="5648325" y="5513388"/>
          <p14:tracePt t="280605" x="5803900" y="5513388"/>
          <p14:tracePt t="280607" x="5894388" y="5513388"/>
          <p14:tracePt t="280609" x="6051550" y="5513388"/>
          <p14:tracePt t="280611" x="6140450" y="5513388"/>
          <p14:tracePt t="280613" x="6230938" y="5513388"/>
          <p14:tracePt t="280616" x="6297613" y="5513388"/>
          <p14:tracePt t="280618" x="6432550" y="5513388"/>
          <p14:tracePt t="280619" x="6521450" y="5513388"/>
          <p14:tracePt t="280621" x="6634163" y="5513388"/>
          <p14:tracePt t="280623" x="6745288" y="5491163"/>
          <p14:tracePt t="280625" x="6880225" y="5468938"/>
          <p14:tracePt t="280627" x="6970713" y="5446713"/>
          <p14:tracePt t="280629" x="7037388" y="5422900"/>
          <p14:tracePt t="280632" x="7172325" y="5400675"/>
          <p14:tracePt t="280634" x="7261225" y="5378450"/>
          <p14:tracePt t="280635" x="7327900" y="5356225"/>
          <p14:tracePt t="280637" x="7440613" y="5356225"/>
          <p14:tracePt t="280639" x="7531100" y="5334000"/>
          <p14:tracePt t="280641" x="7597775" y="5311775"/>
          <p14:tracePt t="280643" x="7708900" y="5267325"/>
          <p14:tracePt t="280645" x="7777163" y="5245100"/>
          <p14:tracePt t="280650" x="7888288" y="5221288"/>
          <p14:tracePt t="280660" x="8067675" y="5132388"/>
          <p14:tracePt t="280662" x="8247063" y="5041900"/>
          <p14:tracePt t="280666" x="8494713" y="4930775"/>
          <p14:tracePt t="280668" x="8583613" y="4864100"/>
          <p14:tracePt t="280670" x="8650288" y="4818063"/>
          <p14:tracePt t="280672" x="8696325" y="4795838"/>
          <p14:tracePt t="280674" x="8740775" y="4751388"/>
          <p14:tracePt t="280676" x="8785225" y="4729163"/>
          <p14:tracePt t="280678" x="8829675" y="4684713"/>
          <p14:tracePt t="280680" x="8851900" y="4660900"/>
          <p14:tracePt t="280683" x="8920163" y="4616450"/>
          <p14:tracePt t="280684" x="8942388" y="4594225"/>
          <p14:tracePt t="280687" x="8964613" y="4572000"/>
          <p14:tracePt t="280688" x="9009063" y="4527550"/>
          <p14:tracePt t="280690" x="9031288" y="4505325"/>
          <p14:tracePt t="280692" x="9055100" y="4483100"/>
          <p14:tracePt t="280694" x="9055100" y="4459288"/>
          <p14:tracePt t="280696" x="9099550" y="4414838"/>
          <p14:tracePt t="280699" x="9121775" y="4392613"/>
          <p14:tracePt t="280700" x="9144000" y="4370388"/>
          <p14:tracePt t="280704" x="9188450" y="4303713"/>
          <p14:tracePt t="280706" x="9210675" y="4279900"/>
          <p14:tracePt t="280708" x="9210675" y="4235450"/>
          <p14:tracePt t="280710" x="9232900" y="4213225"/>
          <p14:tracePt t="280712" x="9256713" y="4168775"/>
          <p14:tracePt t="280715" x="9256713" y="4146550"/>
          <p14:tracePt t="280717" x="9256713" y="4124325"/>
          <p14:tracePt t="280719" x="9256713" y="4102100"/>
          <p14:tracePt t="280721" x="9256713" y="4056063"/>
          <p14:tracePt t="280722" x="9278938" y="4033838"/>
          <p14:tracePt t="280724" x="9278938" y="4011613"/>
          <p14:tracePt t="280726" x="9278938" y="3989388"/>
          <p14:tracePt t="280728" x="9278938" y="3967163"/>
          <p14:tracePt t="280730" x="9278938" y="3944938"/>
          <p14:tracePt t="280733" x="9278938" y="3898900"/>
          <p14:tracePt t="280736" x="9278938" y="3854450"/>
          <p14:tracePt t="280738" x="9256713" y="3810000"/>
          <p14:tracePt t="280742" x="9232900" y="3765550"/>
          <p14:tracePt t="280744" x="9232900" y="3743325"/>
          <p14:tracePt t="280746" x="9210675" y="3721100"/>
          <p14:tracePt t="280749" x="9188450" y="3652838"/>
          <p14:tracePt t="280751" x="9144000" y="3630613"/>
          <p14:tracePt t="280752" x="9144000" y="3608388"/>
          <p14:tracePt t="280754" x="9099550" y="3563938"/>
          <p14:tracePt t="280756" x="9077325" y="3517900"/>
          <p14:tracePt t="280758" x="9031288" y="3473450"/>
          <p14:tracePt t="280760" x="9009063" y="3451225"/>
          <p14:tracePt t="280762" x="8964613" y="3429000"/>
          <p14:tracePt t="280766" x="8920163" y="3384550"/>
          <p14:tracePt t="280767" x="8897938" y="3362325"/>
          <p14:tracePt t="280770" x="8785225" y="3294063"/>
          <p14:tracePt t="280772" x="8740775" y="3249613"/>
          <p14:tracePt t="280774" x="8696325" y="3227388"/>
          <p14:tracePt t="280776" x="8650288" y="3205163"/>
          <p14:tracePt t="280778" x="8605838" y="3182938"/>
          <p14:tracePt t="280780" x="8561388" y="3136900"/>
          <p14:tracePt t="280783" x="8516938" y="3114675"/>
          <p14:tracePt t="280784" x="8494713" y="3092450"/>
          <p14:tracePt t="280787" x="8426450" y="3048000"/>
          <p14:tracePt t="280789" x="8359775" y="3025775"/>
          <p14:tracePt t="280800" x="8135938" y="2890838"/>
          <p14:tracePt t="280802" x="8067675" y="2868613"/>
          <p14:tracePt t="280804" x="8045450" y="2868613"/>
          <p14:tracePt t="280806" x="8023225" y="2846388"/>
          <p14:tracePt t="280808" x="7978775" y="2801938"/>
          <p14:tracePt t="280810" x="7934325" y="2801938"/>
          <p14:tracePt t="280812" x="7912100" y="2779713"/>
          <p14:tracePt t="280815" x="7866063" y="2755900"/>
          <p14:tracePt t="280817" x="7821613" y="2733675"/>
          <p14:tracePt t="280820" x="7754938" y="2711450"/>
          <p14:tracePt t="280822" x="7732713" y="2689225"/>
          <p14:tracePt t="280824" x="7686675" y="2644775"/>
          <p14:tracePt t="280826" x="7642225" y="2644775"/>
          <p14:tracePt t="280828" x="7620000" y="2622550"/>
          <p14:tracePt t="280830" x="7597775" y="2600325"/>
          <p14:tracePt t="280833" x="7553325" y="2600325"/>
          <p14:tracePt t="280834" x="7507288" y="2578100"/>
          <p14:tracePt t="280836" x="7485063" y="2554288"/>
          <p14:tracePt t="280838" x="7440613" y="2554288"/>
          <p14:tracePt t="280840" x="7418388" y="2554288"/>
          <p14:tracePt t="280843" x="7396163" y="2532063"/>
          <p14:tracePt t="280845" x="7373938" y="2509838"/>
          <p14:tracePt t="280850" x="7327900" y="2509838"/>
          <p14:tracePt t="280853" x="7305675" y="2509838"/>
          <p14:tracePt t="280855" x="7305675" y="2487613"/>
          <p14:tracePt t="280857" x="7261225" y="2487613"/>
          <p14:tracePt t="280865" x="7239000" y="2487613"/>
          <p14:tracePt t="280871" x="7216775" y="2465388"/>
          <p14:tracePt t="280882" x="7194550" y="2443163"/>
          <p14:tracePt t="280884" x="7172325" y="2443163"/>
          <p14:tracePt t="280899" x="7150100" y="2420938"/>
          <p14:tracePt t="280909" x="7126288" y="2420938"/>
          <p14:tracePt t="280917" x="7126288" y="2398713"/>
          <p14:tracePt t="280924" x="7104063" y="2398713"/>
          <p14:tracePt t="280931" x="7104063" y="2374900"/>
          <p14:tracePt t="280938" x="7081838" y="2374900"/>
          <p14:tracePt t="280944" x="7059613" y="2352675"/>
          <p14:tracePt t="280952" x="7037388" y="2330450"/>
          <p14:tracePt t="280956" x="7015163" y="2330450"/>
          <p14:tracePt t="280960" x="7015163" y="2308225"/>
          <p14:tracePt t="280966" x="6970713" y="2286000"/>
          <p14:tracePt t="280970" x="6970713" y="2263775"/>
          <p14:tracePt t="280974" x="6946900" y="2263775"/>
          <p14:tracePt t="280977" x="6924675" y="2241550"/>
          <p14:tracePt t="280984" x="6902450" y="2219325"/>
          <p14:tracePt t="280988" x="6880225" y="2219325"/>
          <p14:tracePt t="280992" x="6858000" y="2173288"/>
          <p14:tracePt t="280994" x="6835775" y="2173288"/>
          <p14:tracePt t="280998" x="6813550" y="2151063"/>
          <p14:tracePt t="281004" x="6656388" y="2062163"/>
          <p14:tracePt t="281007" x="6589713" y="2039938"/>
          <p14:tracePt t="281010" x="6565900" y="2017713"/>
          <p14:tracePt t="281011" x="6543675" y="1993900"/>
          <p14:tracePt t="281013" x="6499225" y="1993900"/>
          <p14:tracePt t="281015" x="6454775" y="1949450"/>
          <p14:tracePt t="281017" x="6410325" y="1927225"/>
          <p14:tracePt t="281019" x="6388100" y="1927225"/>
          <p14:tracePt t="281021" x="6297613" y="1882775"/>
          <p14:tracePt t="281023" x="6253163" y="1860550"/>
          <p14:tracePt t="281026" x="6208713" y="1860550"/>
          <p14:tracePt t="281029" x="6184900" y="1838325"/>
          <p14:tracePt t="281032" x="6096000" y="1816100"/>
          <p14:tracePt t="281036" x="5983288" y="1747838"/>
          <p14:tracePt t="281039" x="5872163" y="1725613"/>
          <p14:tracePt t="281041" x="5827713" y="1703388"/>
          <p14:tracePt t="281043" x="5737225" y="1658938"/>
          <p14:tracePt t="281045" x="5670550" y="1658938"/>
          <p14:tracePt t="281050" x="5557838" y="1612900"/>
          <p14:tracePt t="281052" x="5491163" y="1568450"/>
          <p14:tracePt t="281054" x="5422900" y="1568450"/>
          <p14:tracePt t="281056" x="5378450" y="1546225"/>
          <p14:tracePt t="281058" x="5334000" y="1524000"/>
          <p14:tracePt t="281059" x="5221288" y="1501775"/>
          <p14:tracePt t="281061" x="5154613" y="1479550"/>
          <p14:tracePt t="281064" x="5110163" y="1457325"/>
          <p14:tracePt t="281068" x="4953000" y="1411288"/>
          <p14:tracePt t="281069" x="4908550" y="1389063"/>
          <p14:tracePt t="281074" x="4773613" y="1344613"/>
          <p14:tracePt t="281075" x="4729163" y="1344613"/>
          <p14:tracePt t="281077" x="4684713" y="1322388"/>
          <p14:tracePt t="281079" x="4638675" y="1322388"/>
          <p14:tracePt t="281084" x="4527550" y="1277938"/>
          <p14:tracePt t="281086" x="4483100" y="1277938"/>
          <p14:tracePt t="281090" x="4414838" y="1255713"/>
          <p14:tracePt t="281092" x="4370388" y="1255713"/>
          <p14:tracePt t="281094" x="4325938" y="1231900"/>
          <p14:tracePt t="281096" x="4279900" y="1231900"/>
          <p14:tracePt t="281098" x="4257675" y="1231900"/>
          <p14:tracePt t="281100" x="4235450" y="1231900"/>
          <p14:tracePt t="281103" x="4146550" y="1209675"/>
          <p14:tracePt t="281107" x="4078288" y="1187450"/>
          <p14:tracePt t="281110" x="4056063" y="1165225"/>
          <p14:tracePt t="281111" x="4033838" y="1165225"/>
          <p14:tracePt t="281114" x="3989388" y="1165225"/>
          <p14:tracePt t="281118" x="3967163" y="1165225"/>
          <p14:tracePt t="281121" x="3898900" y="1143000"/>
          <p14:tracePt t="281123" x="3876675" y="1143000"/>
          <p14:tracePt t="281125" x="3832225" y="1143000"/>
          <p14:tracePt t="281127" x="3810000" y="1120775"/>
          <p14:tracePt t="281129" x="3787775" y="1120775"/>
          <p14:tracePt t="281134" x="3721100" y="1120775"/>
          <p14:tracePt t="281137" x="3675063" y="1120775"/>
          <p14:tracePt t="281142" x="3652838" y="1120775"/>
          <p14:tracePt t="281144" x="3608388" y="1120775"/>
          <p14:tracePt t="281150" x="3541713" y="1120775"/>
          <p14:tracePt t="281154" x="3517900" y="1120775"/>
          <p14:tracePt t="281155" x="3495675" y="1120775"/>
          <p14:tracePt t="281158" x="3473450" y="1120775"/>
          <p14:tracePt t="281162" x="3451225" y="1120775"/>
          <p14:tracePt t="281165" x="3429000" y="1120775"/>
          <p14:tracePt t="281169" x="3406775" y="1120775"/>
          <p14:tracePt t="281172" x="3384550" y="1120775"/>
          <p14:tracePt t="281180" x="3340100" y="1120775"/>
          <p14:tracePt t="281186" x="3316288" y="1120775"/>
          <p14:tracePt t="281190" x="3294063" y="1120775"/>
          <p14:tracePt t="281194" x="3271838" y="1120775"/>
          <p14:tracePt t="281195" x="3249613" y="1120775"/>
          <p14:tracePt t="281200" x="3227388" y="1120775"/>
          <p14:tracePt t="281206" x="3205163" y="1120775"/>
          <p14:tracePt t="281208" x="3182938" y="1120775"/>
          <p14:tracePt t="281212" x="3160713" y="1120775"/>
          <p14:tracePt t="281216" x="3136900" y="1120775"/>
          <p14:tracePt t="281218" x="3114675" y="1120775"/>
          <p14:tracePt t="281220" x="3092450" y="1120775"/>
          <p14:tracePt t="281223" x="3070225" y="1120775"/>
          <p14:tracePt t="281225" x="3048000" y="1120775"/>
          <p14:tracePt t="281227" x="3025775" y="1120775"/>
          <p14:tracePt t="281230" x="3003550" y="1120775"/>
          <p14:tracePt t="281234" x="2981325" y="1120775"/>
          <p14:tracePt t="281236" x="2959100" y="1120775"/>
          <p14:tracePt t="281238" x="2935288" y="1120775"/>
          <p14:tracePt t="281240" x="2913063" y="1120775"/>
          <p14:tracePt t="281242" x="2890838" y="1120775"/>
          <p14:tracePt t="281246" x="2868613" y="1120775"/>
          <p14:tracePt t="281250" x="2824163" y="1120775"/>
          <p14:tracePt t="281252" x="2801938" y="1120775"/>
          <p14:tracePt t="281254" x="2755900" y="1120775"/>
          <p14:tracePt t="281256" x="2733675" y="1120775"/>
          <p14:tracePt t="281257" x="2711450" y="1120775"/>
          <p14:tracePt t="281259" x="2689225" y="1120775"/>
          <p14:tracePt t="281261" x="2667000" y="1120775"/>
          <p14:tracePt t="281264" x="2644775" y="1120775"/>
          <p14:tracePt t="281267" x="2600325" y="1120775"/>
          <p14:tracePt t="281270" x="2578100" y="1120775"/>
          <p14:tracePt t="281271" x="2554288" y="1120775"/>
          <p14:tracePt t="281273" x="2532063" y="1120775"/>
          <p14:tracePt t="281275" x="2487613" y="1120775"/>
          <p14:tracePt t="281277" x="2465388" y="1120775"/>
          <p14:tracePt t="281283" x="2420938" y="1120775"/>
          <p14:tracePt t="281284" x="2398713" y="1120775"/>
          <p14:tracePt t="281287" x="2352675" y="1120775"/>
          <p14:tracePt t="281292" x="2308225" y="1120775"/>
          <p14:tracePt t="281296" x="2286000" y="1120775"/>
          <p14:tracePt t="281300" x="2263775" y="1120775"/>
          <p14:tracePt t="281302" x="2219325" y="1120775"/>
          <p14:tracePt t="281306" x="2197100" y="1120775"/>
          <p14:tracePt t="281310" x="2173288" y="1120775"/>
          <p14:tracePt t="281312" x="2151063" y="1143000"/>
          <p14:tracePt t="281314" x="2128838" y="1143000"/>
          <p14:tracePt t="281319" x="2084388" y="1143000"/>
          <p14:tracePt t="281324" x="2062163" y="1165225"/>
          <p14:tracePt t="281328" x="2039938" y="1165225"/>
          <p14:tracePt t="281333" x="2017713" y="1165225"/>
          <p14:tracePt t="281336" x="1993900" y="1165225"/>
          <p14:tracePt t="281337" x="1971675" y="1187450"/>
          <p14:tracePt t="281339" x="1949450" y="1187450"/>
          <p14:tracePt t="281346" x="1927225" y="1187450"/>
          <p14:tracePt t="281350" x="1882775" y="1209675"/>
          <p14:tracePt t="281353" x="1860550" y="1231900"/>
          <p14:tracePt t="281356" x="1838325" y="1231900"/>
          <p14:tracePt t="281358" x="1816100" y="1231900"/>
          <p14:tracePt t="281359" x="1816100" y="1255713"/>
          <p14:tracePt t="281364" x="1792288" y="1255713"/>
          <p14:tracePt t="281368" x="1747838" y="1277938"/>
          <p14:tracePt t="281371" x="1703388" y="1322388"/>
          <p14:tracePt t="281373" x="1658938" y="1344613"/>
          <p14:tracePt t="281378" x="1636713" y="1366838"/>
          <p14:tracePt t="281383" x="1612900" y="1389063"/>
          <p14:tracePt t="281384" x="1590675" y="1389063"/>
          <p14:tracePt t="281387" x="1568450" y="1435100"/>
          <p14:tracePt t="281389" x="1546225" y="1435100"/>
          <p14:tracePt t="281391" x="1524000" y="1457325"/>
          <p14:tracePt t="281396" x="1501775" y="1479550"/>
          <p14:tracePt t="281399" x="1501775" y="1501775"/>
          <p14:tracePt t="281401" x="1457325" y="1524000"/>
          <p14:tracePt t="281406" x="1435100" y="1546225"/>
          <p14:tracePt t="281407" x="1435100" y="1568450"/>
          <p14:tracePt t="281410" x="1389063" y="1568450"/>
          <p14:tracePt t="281411" x="1389063" y="1590675"/>
          <p14:tracePt t="281416" x="1366838" y="1590675"/>
          <p14:tracePt t="281418" x="1344613" y="1636713"/>
          <p14:tracePt t="281422" x="1322388" y="1658938"/>
          <p14:tracePt t="281423" x="1300163" y="1658938"/>
          <p14:tracePt t="281425" x="1277938" y="1681163"/>
          <p14:tracePt t="281430" x="1255713" y="1703388"/>
          <p14:tracePt t="281433" x="1231900" y="1725613"/>
          <p14:tracePt t="281437" x="1209675" y="1747838"/>
          <p14:tracePt t="281439" x="1187450" y="1747838"/>
          <p14:tracePt t="281441" x="1187450" y="1770063"/>
          <p14:tracePt t="281443" x="1165225" y="1770063"/>
          <p14:tracePt t="281445" x="1143000" y="1792288"/>
          <p14:tracePt t="281449" x="1120775" y="1816100"/>
          <p14:tracePt t="281456" x="1098550" y="1838325"/>
          <p14:tracePt t="281462" x="1076325" y="1860550"/>
          <p14:tracePt t="281466" x="1054100" y="1882775"/>
          <p14:tracePt t="281470" x="1030288" y="1905000"/>
          <p14:tracePt t="281474" x="1008063" y="1927225"/>
          <p14:tracePt t="281476" x="1008063" y="1949450"/>
          <p14:tracePt t="281480" x="985838" y="1971675"/>
          <p14:tracePt t="281485" x="963613" y="1993900"/>
          <p14:tracePt t="281488" x="941388" y="2017713"/>
          <p14:tracePt t="281491" x="919163" y="2039938"/>
          <p14:tracePt t="281493" x="896938" y="2062163"/>
          <p14:tracePt t="281495" x="896938" y="2084388"/>
          <p14:tracePt t="281499" x="874713" y="2106613"/>
          <p14:tracePt t="281503" x="874713" y="2151063"/>
          <p14:tracePt t="281505" x="850900" y="2151063"/>
          <p14:tracePt t="281507" x="850900" y="2173288"/>
          <p14:tracePt t="281510" x="850900" y="2197100"/>
          <p14:tracePt t="281514" x="828675" y="2219325"/>
          <p14:tracePt t="281518" x="828675" y="2241550"/>
          <p14:tracePt t="281521" x="828675" y="2286000"/>
          <p14:tracePt t="281526" x="806450" y="2308225"/>
          <p14:tracePt t="281530" x="806450" y="2330450"/>
          <p14:tracePt t="281534" x="806450" y="2374900"/>
          <p14:tracePt t="281537" x="806450" y="2398713"/>
          <p14:tracePt t="281539" x="806450" y="2420938"/>
          <p14:tracePt t="281542" x="806450" y="2443163"/>
          <p14:tracePt t="281546" x="806450" y="2465388"/>
          <p14:tracePt t="281550" x="806450" y="2509838"/>
          <p14:tracePt t="281553" x="806450" y="2532063"/>
          <p14:tracePt t="281560" x="806450" y="2578100"/>
          <p14:tracePt t="281566" x="806450" y="2600325"/>
          <p14:tracePt t="281568" x="806450" y="2622550"/>
          <p14:tracePt t="281574" x="806450" y="2644775"/>
          <p14:tracePt t="281576" x="806450" y="2667000"/>
          <p14:tracePt t="281580" x="806450" y="2689225"/>
          <p14:tracePt t="281586" x="806450" y="2711450"/>
          <p14:tracePt t="281592" x="828675" y="2733675"/>
          <p14:tracePt t="281593" x="828675" y="2755900"/>
          <p14:tracePt t="281595" x="850900" y="2755900"/>
          <p14:tracePt t="281599" x="850900" y="2779713"/>
          <p14:tracePt t="281602" x="874713" y="2779713"/>
          <p14:tracePt t="281606" x="874713" y="2824163"/>
          <p14:tracePt t="281607" x="896938" y="2824163"/>
          <p14:tracePt t="281612" x="919163" y="2846388"/>
          <p14:tracePt t="281614" x="919163" y="2868613"/>
          <p14:tracePt t="281618" x="941388" y="2868613"/>
          <p14:tracePt t="281621" x="963613" y="2913063"/>
          <p14:tracePt t="281626" x="985838" y="2935288"/>
          <p14:tracePt t="281627" x="1008063" y="2935288"/>
          <p14:tracePt t="281634" x="1054100" y="2981325"/>
          <p14:tracePt t="281636" x="1076325" y="2981325"/>
          <p14:tracePt t="281638" x="1098550" y="3003550"/>
          <p14:tracePt t="281640" x="1120775" y="3003550"/>
          <p14:tracePt t="281642" x="1120775" y="3025775"/>
          <p14:tracePt t="281644" x="1143000" y="3048000"/>
          <p14:tracePt t="281645" x="1187450" y="3048000"/>
          <p14:tracePt t="281649" x="1209675" y="3048000"/>
          <p14:tracePt t="281651" x="1277938" y="3092450"/>
          <p14:tracePt t="281654" x="1366838" y="3092450"/>
          <p14:tracePt t="281655" x="1411288" y="3114675"/>
          <p14:tracePt t="281657" x="1435100" y="3136900"/>
          <p14:tracePt t="281659" x="1479550" y="3160713"/>
          <p14:tracePt t="281662" x="1546225" y="3160713"/>
          <p14:tracePt t="281664" x="1568450" y="3182938"/>
          <p14:tracePt t="281667" x="1681163" y="3205163"/>
          <p14:tracePt t="281670" x="1703388" y="3205163"/>
          <p14:tracePt t="281672" x="1770063" y="3205163"/>
          <p14:tracePt t="281674" x="1838325" y="3227388"/>
          <p14:tracePt t="281676" x="1860550" y="3227388"/>
          <p14:tracePt t="281680" x="1905000" y="3249613"/>
          <p14:tracePt t="281683" x="1971675" y="3271838"/>
          <p14:tracePt t="281685" x="2017713" y="3271838"/>
          <p14:tracePt t="281688" x="2128838" y="3271838"/>
          <p14:tracePt t="281690" x="2173288" y="3271838"/>
          <p14:tracePt t="281692" x="2197100" y="3294063"/>
          <p14:tracePt t="281693" x="2286000" y="3316288"/>
          <p14:tracePt t="281695" x="2330450" y="3316288"/>
          <p14:tracePt t="281700" x="2398713" y="3340100"/>
          <p14:tracePt t="281702" x="2443163" y="3340100"/>
          <p14:tracePt t="281704" x="2487613" y="3340100"/>
          <p14:tracePt t="281706" x="2554288" y="3340100"/>
          <p14:tracePt t="281708" x="2600325" y="3340100"/>
          <p14:tracePt t="281709" x="2667000" y="3340100"/>
          <p14:tracePt t="281711" x="2711450" y="3340100"/>
          <p14:tracePt t="281714" x="2755900" y="3362325"/>
          <p14:tracePt t="281717" x="2779713" y="3362325"/>
          <p14:tracePt t="281720" x="2890838" y="3362325"/>
          <p14:tracePt t="281722" x="2935288" y="3362325"/>
          <p14:tracePt t="281724" x="3003550" y="3362325"/>
          <p14:tracePt t="281726" x="3048000" y="3362325"/>
          <p14:tracePt t="281727" x="3092450" y="3362325"/>
          <p14:tracePt t="281729" x="3136900" y="3362325"/>
          <p14:tracePt t="281734" x="3249613" y="3362325"/>
          <p14:tracePt t="281736" x="3294063" y="3362325"/>
          <p14:tracePt t="281738" x="3340100" y="3362325"/>
          <p14:tracePt t="281740" x="3406775" y="3362325"/>
          <p14:tracePt t="281742" x="3451225" y="3362325"/>
          <p14:tracePt t="281743" x="3495675" y="3362325"/>
          <p14:tracePt t="281745" x="3541713" y="3362325"/>
          <p14:tracePt t="281750" x="3652838" y="3362325"/>
          <p14:tracePt t="281752" x="3697288" y="3362325"/>
          <p14:tracePt t="281754" x="3743325" y="3362325"/>
          <p14:tracePt t="281756" x="3810000" y="3362325"/>
          <p14:tracePt t="281758" x="3876675" y="3362325"/>
          <p14:tracePt t="281760" x="3944938" y="3362325"/>
          <p14:tracePt t="281762" x="4011613" y="3362325"/>
          <p14:tracePt t="281764" x="4056063" y="3362325"/>
          <p14:tracePt t="281767" x="4124325" y="3362325"/>
          <p14:tracePt t="281769" x="4191000" y="3362325"/>
          <p14:tracePt t="281771" x="4235450" y="3362325"/>
          <p14:tracePt t="281773" x="4279900" y="3362325"/>
          <p14:tracePt t="281775" x="4325938" y="3362325"/>
          <p14:tracePt t="281777" x="4370388" y="3362325"/>
          <p14:tracePt t="281779" x="4414838" y="3362325"/>
          <p14:tracePt t="281782" x="4459288" y="3362325"/>
          <p14:tracePt t="281784" x="4483100" y="3362325"/>
          <p14:tracePt t="281785" x="4549775" y="3362325"/>
          <p14:tracePt t="281787" x="4616450" y="3362325"/>
          <p14:tracePt t="281789" x="4638675" y="3362325"/>
          <p14:tracePt t="281791" x="4684713" y="3362325"/>
          <p14:tracePt t="281800" x="4864100" y="3340100"/>
          <p14:tracePt t="281801" x="4908550" y="3340100"/>
          <p14:tracePt t="281803" x="4930775" y="3340100"/>
          <p14:tracePt t="281805" x="4975225" y="3316288"/>
          <p14:tracePt t="281807" x="5041900" y="3294063"/>
          <p14:tracePt t="281809" x="5087938" y="3294063"/>
          <p14:tracePt t="281811" x="5110163" y="3294063"/>
          <p14:tracePt t="281813" x="5132388" y="3294063"/>
          <p14:tracePt t="281815" x="5199063" y="3271838"/>
          <p14:tracePt t="281818" x="5245100" y="3249613"/>
          <p14:tracePt t="281819" x="5267325" y="3249613"/>
          <p14:tracePt t="281821" x="5311775" y="3249613"/>
          <p14:tracePt t="281823" x="5356225" y="3227388"/>
          <p14:tracePt t="281825" x="5400675" y="3227388"/>
          <p14:tracePt t="281827" x="5422900" y="3227388"/>
          <p14:tracePt t="281829" x="5468938" y="3205163"/>
          <p14:tracePt t="281832" x="5513388" y="3182938"/>
          <p14:tracePt t="281834" x="5557838" y="3182938"/>
          <p14:tracePt t="281835" x="5580063" y="3182938"/>
          <p14:tracePt t="281837" x="5626100" y="3182938"/>
          <p14:tracePt t="281839" x="5670550" y="3160713"/>
          <p14:tracePt t="281841" x="5715000" y="3136900"/>
          <p14:tracePt t="281843" x="5737225" y="3136900"/>
          <p14:tracePt t="281845" x="5759450" y="3114675"/>
          <p14:tracePt t="281848" x="5803900" y="3114675"/>
          <p14:tracePt t="281852" x="5827713" y="3114675"/>
          <p14:tracePt t="281853" x="5872163" y="3114675"/>
          <p14:tracePt t="281855" x="5872163" y="3092450"/>
          <p14:tracePt t="281857" x="5894388" y="3092450"/>
          <p14:tracePt t="281859" x="5916613" y="3092450"/>
          <p14:tracePt t="281861" x="5938838" y="3092450"/>
          <p14:tracePt t="281865" x="5961063" y="3070225"/>
          <p14:tracePt t="281867" x="5983288" y="3070225"/>
          <p14:tracePt t="281871" x="6007100" y="3070225"/>
          <p14:tracePt t="281875" x="6029325" y="3070225"/>
          <p14:tracePt t="281877" x="6029325" y="3048000"/>
          <p14:tracePt t="281882" x="6051550" y="3025775"/>
          <p14:tracePt t="281884" x="6073775" y="3025775"/>
          <p14:tracePt t="281887" x="6096000" y="3025775"/>
          <p14:tracePt t="281889" x="6096000" y="3003550"/>
          <p14:tracePt t="281893" x="6118225" y="3003550"/>
          <p14:tracePt t="281899" x="6140450" y="3003550"/>
          <p14:tracePt t="281903" x="6162675" y="2981325"/>
          <p14:tracePt t="281907" x="6184900" y="2981325"/>
          <p14:tracePt t="281909" x="6184900" y="2959100"/>
          <p14:tracePt t="281913" x="6208713" y="2935288"/>
          <p14:tracePt t="281916" x="6230938" y="2935288"/>
          <p14:tracePt t="281919" x="6253163" y="2913063"/>
          <p14:tracePt t="281923" x="6275388" y="2890838"/>
          <p14:tracePt t="281927" x="6297613" y="2868613"/>
          <p14:tracePt t="281929" x="6319838" y="2846388"/>
          <p14:tracePt t="281934" x="6319838" y="2824163"/>
          <p14:tracePt t="281935" x="6342063" y="2824163"/>
          <p14:tracePt t="281939" x="6342063" y="2801938"/>
          <p14:tracePt t="281941" x="6364288" y="2801938"/>
          <p14:tracePt t="281943" x="6364288" y="2779713"/>
          <p14:tracePt t="281945" x="6388100" y="2755900"/>
          <p14:tracePt t="281948" x="6410325" y="2733675"/>
          <p14:tracePt t="281951" x="6410325" y="2711450"/>
          <p14:tracePt t="281953" x="6432550" y="2689225"/>
          <p14:tracePt t="281955" x="6432550" y="2644775"/>
          <p14:tracePt t="281959" x="6454775" y="2622550"/>
          <p14:tracePt t="281961" x="6477000" y="2622550"/>
          <p14:tracePt t="281963" x="6477000" y="2578100"/>
          <p14:tracePt t="281965" x="6499225" y="2578100"/>
          <p14:tracePt t="281968" x="6499225" y="2554288"/>
          <p14:tracePt t="281971" x="6499225" y="2532063"/>
          <p14:tracePt t="281973" x="6521450" y="2509838"/>
          <p14:tracePt t="281975" x="6543675" y="2487613"/>
          <p14:tracePt t="281979" x="6543675" y="2465388"/>
          <p14:tracePt t="281982" x="6565900" y="2443163"/>
          <p14:tracePt t="281984" x="6565900" y="2420938"/>
          <p14:tracePt t="281985" x="6565900" y="2398713"/>
          <p14:tracePt t="281989" x="6565900" y="2374900"/>
          <p14:tracePt t="281991" x="6589713" y="2352675"/>
          <p14:tracePt t="281993" x="6589713" y="2330450"/>
          <p14:tracePt t="282000" x="6589713" y="2286000"/>
          <p14:tracePt t="282003" x="6589713" y="2263775"/>
          <p14:tracePt t="282007" x="6589713" y="2241550"/>
          <p14:tracePt t="282011" x="6589713" y="2219325"/>
          <p14:tracePt t="282015" x="6589713" y="2197100"/>
          <p14:tracePt t="282019" x="6589713" y="2173288"/>
          <p14:tracePt t="282025" x="6565900" y="2151063"/>
          <p14:tracePt t="282027" x="6565900" y="2128838"/>
          <p14:tracePt t="282032" x="6565900" y="2106613"/>
          <p14:tracePt t="282035" x="6543675" y="2084388"/>
          <p14:tracePt t="282041" x="6521450" y="2062163"/>
          <p14:tracePt t="282045" x="6499225" y="2039938"/>
          <p14:tracePt t="282051" x="6477000" y="2017713"/>
          <p14:tracePt t="282055" x="6454775" y="1993900"/>
          <p14:tracePt t="282059" x="6432550" y="1971675"/>
          <p14:tracePt t="282061" x="6410325" y="1949450"/>
          <p14:tracePt t="282067" x="6388100" y="1927225"/>
          <p14:tracePt t="282073" x="6364288" y="1927225"/>
          <p14:tracePt t="282075" x="6364288" y="1905000"/>
          <p14:tracePt t="282077" x="6342063" y="1905000"/>
          <p14:tracePt t="282081" x="6319838" y="1905000"/>
          <p14:tracePt t="282085" x="6319838" y="1882775"/>
          <p14:tracePt t="282087" x="6297613" y="1860550"/>
          <p14:tracePt t="282098" x="6275388" y="1860550"/>
          <p14:tracePt t="289187" x="6253163" y="1860550"/>
          <p14:tracePt t="289191" x="6230938" y="1860550"/>
          <p14:tracePt t="289197" x="6140450" y="1860550"/>
          <p14:tracePt t="289202" x="6051550" y="1838325"/>
          <p14:tracePt t="289207" x="5983288" y="1816100"/>
          <p14:tracePt t="289210" x="5894388" y="1816100"/>
          <p14:tracePt t="289215" x="5872163" y="1792288"/>
          <p14:tracePt t="289219" x="5781675" y="1770063"/>
          <p14:tracePt t="289223" x="5737225" y="1770063"/>
          <p14:tracePt t="289226" x="5670550" y="1770063"/>
          <p14:tracePt t="289231" x="5648325" y="1747838"/>
          <p14:tracePt t="289236" x="5580063" y="1725613"/>
          <p14:tracePt t="289240" x="5535613" y="1725613"/>
          <p14:tracePt t="289244" x="5513388" y="1725613"/>
          <p14:tracePt t="289365" x="5535613" y="1725613"/>
          <p14:tracePt t="289370" x="5557838" y="1725613"/>
          <p14:tracePt t="289376" x="5602288" y="1725613"/>
          <p14:tracePt t="289382" x="5626100" y="1725613"/>
          <p14:tracePt t="289389" x="5670550" y="1725613"/>
          <p14:tracePt t="289395" x="5692775" y="1725613"/>
          <p14:tracePt t="289402" x="5715000" y="1725613"/>
          <p14:tracePt t="289409" x="5737225" y="1725613"/>
          <p14:tracePt t="289411" x="5737225" y="1747838"/>
          <p14:tracePt t="289418" x="5781675" y="1747838"/>
          <p14:tracePt t="289426" x="5803900" y="1792288"/>
          <p14:tracePt t="289435" x="5827713" y="1816100"/>
          <p14:tracePt t="289441" x="5849938" y="1860550"/>
          <p14:tracePt t="289444" x="5894388" y="1905000"/>
          <p14:tracePt t="289448" x="5894388" y="1949450"/>
          <p14:tracePt t="289458" x="5938838" y="2151063"/>
          <p14:tracePt t="289464" x="5938838" y="2263775"/>
          <p14:tracePt t="289470" x="5938838" y="2352675"/>
          <p14:tracePt t="289474" x="5938838" y="2532063"/>
          <p14:tracePt t="289478" x="5916613" y="2644775"/>
          <p14:tracePt t="289482" x="5894388" y="2755900"/>
          <p14:tracePt t="289487" x="5894388" y="2868613"/>
          <p14:tracePt t="289491" x="5849938" y="3092450"/>
          <p14:tracePt t="289497" x="5827713" y="3182938"/>
          <p14:tracePt t="289502" x="5781675" y="3362325"/>
          <p14:tracePt t="289506" x="5759450" y="3495675"/>
          <p14:tracePt t="289510" x="5737225" y="3586163"/>
          <p14:tracePt t="289514" x="5692775" y="3721100"/>
          <p14:tracePt t="289518" x="5692775" y="3810000"/>
          <p14:tracePt t="289522" x="5648325" y="3944938"/>
          <p14:tracePt t="289526" x="5626100" y="4033838"/>
          <p14:tracePt t="289530" x="5602288" y="4146550"/>
          <p14:tracePt t="289534" x="5557838" y="4279900"/>
          <p14:tracePt t="289538" x="5557838" y="4348163"/>
          <p14:tracePt t="289542" x="5513388" y="4437063"/>
          <p14:tracePt t="289547" x="5491163" y="4527550"/>
          <p14:tracePt t="289552" x="5446713" y="4638675"/>
          <p14:tracePt t="289556" x="5422900" y="4706938"/>
          <p14:tracePt t="289561" x="5400675" y="4751388"/>
          <p14:tracePt t="289565" x="5378450" y="4773613"/>
          <p14:tracePt t="289569" x="5334000" y="4840288"/>
          <p14:tracePt t="289573" x="5289550" y="4886325"/>
          <p14:tracePt t="289577" x="5267325" y="4908550"/>
          <p14:tracePt t="289581" x="5245100" y="4930775"/>
          <p14:tracePt t="289585" x="5221288" y="4953000"/>
          <p14:tracePt t="289588" x="5199063" y="4975225"/>
          <p14:tracePt t="289591" x="5176838" y="4997450"/>
          <p14:tracePt t="289594" x="5176838" y="5019675"/>
          <p14:tracePt t="289598" x="5132388" y="5019675"/>
          <p14:tracePt t="289602" x="5087938" y="5019675"/>
          <p14:tracePt t="289605" x="5065713" y="5019675"/>
          <p14:tracePt t="289613" x="5041900" y="5019675"/>
          <p14:tracePt t="289619" x="5019675" y="5019675"/>
          <p14:tracePt t="289623" x="5019675" y="4997450"/>
          <p14:tracePt t="289634" x="4975225" y="4997450"/>
          <p14:tracePt t="289802" x="4975225" y="4975225"/>
          <p14:tracePt t="289921" x="4953000" y="4975225"/>
          <p14:tracePt t="289928" x="4930775" y="4997450"/>
          <p14:tracePt t="289935" x="4886325" y="5019675"/>
          <p14:tracePt t="289942" x="4864100" y="5065713"/>
          <p14:tracePt t="289951" x="4840288" y="5110163"/>
          <p14:tracePt t="289957" x="4840288" y="5132388"/>
          <p14:tracePt t="289960" x="4840288" y="5176838"/>
          <p14:tracePt t="289964" x="4818063" y="5199063"/>
          <p14:tracePt t="289973" x="4795838" y="5267325"/>
          <p14:tracePt t="289978" x="4773613" y="5334000"/>
          <p14:tracePt t="289983" x="4751388" y="5356225"/>
          <p14:tracePt t="289990" x="4729163" y="5422900"/>
          <p14:tracePt t="289996" x="4706938" y="5468938"/>
          <p14:tracePt t="290001" x="4684713" y="5513388"/>
          <p14:tracePt t="290006" x="4660900" y="5580063"/>
          <p14:tracePt t="290010" x="4660900" y="5626100"/>
          <p14:tracePt t="290014" x="4660900" y="5670550"/>
          <p14:tracePt t="290019" x="4638675" y="5737225"/>
          <p14:tracePt t="290022" x="4616450" y="5781675"/>
          <p14:tracePt t="290026" x="4616450" y="5849938"/>
          <p14:tracePt t="290030" x="4594225" y="5916613"/>
          <p14:tracePt t="290034" x="4594225" y="5983288"/>
          <p14:tracePt t="290038" x="4572000" y="6051550"/>
          <p14:tracePt t="290042" x="4549775" y="6118225"/>
          <p14:tracePt t="290047" x="4527550" y="6184900"/>
          <p14:tracePt t="290051" x="4505325" y="6253163"/>
          <p14:tracePt t="290055" x="4505325" y="6319838"/>
          <p14:tracePt t="290060" x="4459288" y="6388100"/>
          <p14:tracePt t="290064" x="4437063" y="6432550"/>
          <p14:tracePt t="290068" x="4392613" y="6477000"/>
          <p14:tracePt t="290076" x="4370388" y="6499225"/>
          <p14:tracePt t="290081" x="4348163" y="6521450"/>
          <p14:tracePt t="290085" x="4325938" y="6521450"/>
          <p14:tracePt t="290097" x="4303713" y="6521450"/>
          <p14:tracePt t="290135" x="4279900" y="6521450"/>
          <p14:tracePt t="290140" x="4279900" y="6499225"/>
          <p14:tracePt t="290148" x="4279900" y="6477000"/>
          <p14:tracePt t="290152" x="4279900" y="6410325"/>
          <p14:tracePt t="290156" x="4279900" y="6364288"/>
          <p14:tracePt t="290160" x="4279900" y="6297613"/>
          <p14:tracePt t="290164" x="4279900" y="6230938"/>
          <p14:tracePt t="290168" x="4303713" y="6096000"/>
          <p14:tracePt t="290172" x="4303713" y="5938838"/>
          <p14:tracePt t="290176" x="4348163" y="5781675"/>
          <p14:tracePt t="290180" x="4370388" y="5626100"/>
          <p14:tracePt t="290185" x="4414838" y="5400675"/>
          <p14:tracePt t="290188" x="4437063" y="5199063"/>
          <p14:tracePt t="290192" x="4483100" y="4908550"/>
          <p14:tracePt t="290197" x="4527550" y="4684713"/>
          <p14:tracePt t="290202" x="4616450" y="4235450"/>
          <p14:tracePt t="290206" x="4684713" y="3922713"/>
          <p14:tracePt t="290210" x="4773613" y="3586163"/>
          <p14:tracePt t="290214" x="4818063" y="3406775"/>
          <p14:tracePt t="290218" x="4930775" y="2868613"/>
          <p14:tracePt t="290221" x="4975225" y="2689225"/>
          <p14:tracePt t="290224" x="5065713" y="2352675"/>
          <p14:tracePt t="290228" x="5154613" y="1971675"/>
          <p14:tracePt t="290233" x="5289550" y="1636713"/>
          <p14:tracePt t="290238" x="5468938" y="1209675"/>
          <p14:tracePt t="290242" x="5580063" y="941388"/>
          <p14:tracePt t="290247" x="5670550" y="717550"/>
          <p14:tracePt t="290251" x="5759450" y="538163"/>
          <p14:tracePt t="290254" x="5827713" y="381000"/>
          <p14:tracePt t="290258" x="5894388" y="201613"/>
          <p14:tracePt t="290262" x="5938838" y="134938"/>
          <p14:tracePt t="290266" x="5983288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972" y="360555"/>
            <a:ext cx="6043158" cy="710578"/>
          </a:xfrm>
        </p:spPr>
        <p:txBody>
          <a:bodyPr anchor="ctr">
            <a:normAutofit/>
          </a:bodyPr>
          <a:lstStyle/>
          <a:p>
            <a:pPr algn="l"/>
            <a:r>
              <a:rPr lang="es-CO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CONCLUSIONES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19213" y="1459422"/>
            <a:ext cx="10269538" cy="3939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Otra de las funciones de los diodos rectificadores es la de multiplicadores de voltaje, permitiendo este aumentar el voltaje de salida sin necesidad de aumentar el voltaje en la fuente</a:t>
            </a:r>
          </a:p>
          <a:p>
            <a:pPr marL="457200" lvl="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O" sz="2400" b="1" dirty="0">
                <a:ea typeface="Calibri" panose="020F0502020204030204" pitchFamily="34" charset="0"/>
                <a:cs typeface="Times New Roman" panose="02020603050405020304" pitchFamily="18" charset="0"/>
              </a:rPr>
              <a:t>A la hora de usar un potenciómetro en polarización para un BJT permite trabajar en los diferentes modos de operación del transistor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MX" sz="2400" b="1" dirty="0"/>
              <a:t>El transistor bipolar como </a:t>
            </a:r>
            <a:r>
              <a:rPr lang="es-MX" sz="2400" b="1" dirty="0" err="1"/>
              <a:t>switch</a:t>
            </a:r>
            <a:r>
              <a:rPr lang="es-MX" sz="2400" b="1" dirty="0"/>
              <a:t>, operando en su región de saturación permite aplicaciones en las que se puede controlar otros circuitos permitiendo o no el paso de la corriente.</a:t>
            </a:r>
          </a:p>
          <a:p>
            <a:pPr marL="457200" lvl="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s-CO" sz="24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5E8F191-FB95-9235-EEFC-3A9DCBFA9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0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"/>
    </mc:Choice>
    <mc:Fallback>
      <p:transition spd="slow" advTm="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3BA7AC0-F356-4CC0-8D0C-053161F0A7F3}"/>
              </a:ext>
            </a:extLst>
          </p:cNvPr>
          <p:cNvSpPr/>
          <p:nvPr/>
        </p:nvSpPr>
        <p:spPr>
          <a:xfrm>
            <a:off x="0" y="2457450"/>
            <a:ext cx="12180888" cy="1943100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Gráfico 1">
            <a:extLst>
              <a:ext uri="{FF2B5EF4-FFF2-40B4-BE49-F238E27FC236}">
                <a16:creationId xmlns:a16="http://schemas.microsoft.com/office/drawing/2014/main" id="{5402501D-C95C-4506-BF34-2598DF2CD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4012" y="4637023"/>
            <a:ext cx="3886200" cy="24507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53" y="2757784"/>
            <a:ext cx="4274581" cy="13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1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894" y="27174"/>
            <a:ext cx="7475049" cy="85242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CO" sz="3200" b="1" dirty="0">
                <a:solidFill>
                  <a:srgbClr val="0B6937"/>
                </a:solidFill>
                <a:latin typeface="Roboto Slab" pitchFamily="2" charset="0"/>
                <a:ea typeface="Roboto Slab" pitchFamily="2" charset="0"/>
              </a:rPr>
              <a:t>1. Análisis teórico y simulación de punto de operación </a:t>
            </a:r>
            <a:endParaRPr lang="es-ES" sz="3200" b="1" dirty="0">
              <a:solidFill>
                <a:srgbClr val="0B6937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DD1FC58-A4E2-411F-813A-9B7840F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461" b="9277"/>
          <a:stretch/>
        </p:blipFill>
        <p:spPr>
          <a:xfrm>
            <a:off x="1455822" y="879600"/>
            <a:ext cx="3500545" cy="228925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AF98732-5D9F-42E0-BF56-F6DB09D5C9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575" b="10719"/>
          <a:stretch/>
        </p:blipFill>
        <p:spPr>
          <a:xfrm>
            <a:off x="1496999" y="3492575"/>
            <a:ext cx="3610419" cy="2497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FCC8581-73F8-4A0F-B389-91BA3A228C6B}"/>
                  </a:ext>
                </a:extLst>
              </p:cNvPr>
              <p:cNvSpPr txBox="1"/>
              <p:nvPr/>
            </p:nvSpPr>
            <p:spPr>
              <a:xfrm>
                <a:off x="5865585" y="4076650"/>
                <a:ext cx="3710765" cy="656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CO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b>
                      </m:sSub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CO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CO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4FCC8581-73F8-4A0F-B389-91BA3A228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585" y="4076650"/>
                <a:ext cx="3710765" cy="656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237DDA16-C5C1-4666-813E-F8E068BD17EA}"/>
                  </a:ext>
                </a:extLst>
              </p:cNvPr>
              <p:cNvSpPr txBox="1"/>
              <p:nvPr/>
            </p:nvSpPr>
            <p:spPr>
              <a:xfrm>
                <a:off x="8075931" y="4042571"/>
                <a:ext cx="3879875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C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CO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237DDA16-C5C1-4666-813E-F8E068BD1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931" y="4042571"/>
                <a:ext cx="3879875" cy="676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5552DA4-278B-409D-8D18-C8DE0EE4F70F}"/>
                  </a:ext>
                </a:extLst>
              </p:cNvPr>
              <p:cNvSpPr txBox="1"/>
              <p:nvPr/>
            </p:nvSpPr>
            <p:spPr>
              <a:xfrm>
                <a:off x="7069882" y="5177686"/>
                <a:ext cx="3574336" cy="659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𝑇𝐻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12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F5552DA4-278B-409D-8D18-C8DE0EE4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82" y="5177686"/>
                <a:ext cx="3574336" cy="6596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>
            <a:extLst>
              <a:ext uri="{FF2B5EF4-FFF2-40B4-BE49-F238E27FC236}">
                <a16:creationId xmlns:a16="http://schemas.microsoft.com/office/drawing/2014/main" id="{DE4F37FA-23D8-4813-A6D9-D4CB58739218}"/>
              </a:ext>
            </a:extLst>
          </p:cNvPr>
          <p:cNvSpPr txBox="1"/>
          <p:nvPr/>
        </p:nvSpPr>
        <p:spPr>
          <a:xfrm>
            <a:off x="5559579" y="1456298"/>
            <a:ext cx="5966674" cy="1409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es-CO" sz="20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 procede en volver más sencillo el circuito para analizar cada uno de los valores pedidos, se tomara el equivalente </a:t>
            </a:r>
            <a:r>
              <a:rPr lang="es-CO" sz="20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Thévenin</a:t>
            </a:r>
            <a:r>
              <a:rPr lang="es-CO" sz="20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de la siguiente manera:</a:t>
            </a:r>
            <a:endParaRPr lang="es-CO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721894" y="3091207"/>
            <a:ext cx="51436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latin typeface="Roboto Slab" pitchFamily="2" charset="0"/>
                <a:ea typeface="Roboto Slab" pitchFamily="2" charset="0"/>
              </a:rPr>
              <a:t>Figura 1. </a:t>
            </a:r>
            <a:r>
              <a:rPr lang="es-CO" sz="1400" dirty="0">
                <a:latin typeface="Roboto Slab" pitchFamily="2" charset="0"/>
                <a:ea typeface="Roboto Slab" pitchFamily="2" charset="0"/>
              </a:rPr>
              <a:t>Circuito a analizar con todas las variables a encontrar</a:t>
            </a:r>
            <a:endParaRPr lang="es-CO" sz="1400" dirty="0"/>
          </a:p>
        </p:txBody>
      </p:sp>
      <p:sp>
        <p:nvSpPr>
          <p:cNvPr id="38" name="Rectángulo 37"/>
          <p:cNvSpPr/>
          <p:nvPr/>
        </p:nvSpPr>
        <p:spPr>
          <a:xfrm>
            <a:off x="733927" y="6321630"/>
            <a:ext cx="5640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latin typeface="Roboto Slab" pitchFamily="2" charset="0"/>
                <a:ea typeface="Roboto Slab" pitchFamily="2" charset="0"/>
              </a:rPr>
              <a:t>Figura 2. </a:t>
            </a:r>
            <a:r>
              <a:rPr lang="es-CO" sz="1400" dirty="0">
                <a:latin typeface="Roboto Slab" pitchFamily="2" charset="0"/>
                <a:ea typeface="Roboto Slab" pitchFamily="2" charset="0"/>
              </a:rPr>
              <a:t>Sección marcada para encontrar el equivalente </a:t>
            </a:r>
            <a:r>
              <a:rPr lang="es-CO" sz="1400" dirty="0" err="1">
                <a:latin typeface="Roboto Slab" pitchFamily="2" charset="0"/>
                <a:ea typeface="Roboto Slab" pitchFamily="2" charset="0"/>
              </a:rPr>
              <a:t>Thévenin</a:t>
            </a:r>
            <a:endParaRPr lang="es-CO" sz="140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A025DCA-6805-CD47-5067-C312F0BE3D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44"/>
    </mc:Choice>
    <mc:Fallback>
      <p:transition spd="slow" advTm="93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1" x="4340225" y="6215063"/>
          <p14:tracePt t="11298" x="88900" y="5513388"/>
          <p14:tracePt t="11302" x="292100" y="5400675"/>
          <p14:tracePt t="11304" x="336550" y="5378450"/>
          <p14:tracePt t="11306" x="425450" y="5311775"/>
          <p14:tracePt t="11309" x="515938" y="5289550"/>
          <p14:tracePt t="11312" x="604838" y="5221288"/>
          <p14:tracePt t="11314" x="695325" y="5154613"/>
          <p14:tracePt t="11316" x="784225" y="5110163"/>
          <p14:tracePt t="11318" x="850900" y="5065713"/>
          <p14:tracePt t="11320" x="896938" y="5019675"/>
          <p14:tracePt t="11322" x="1008063" y="4975225"/>
          <p14:tracePt t="11324" x="1076325" y="4908550"/>
          <p14:tracePt t="11326" x="1120775" y="4886325"/>
          <p14:tracePt t="11328" x="1187450" y="4840288"/>
          <p14:tracePt t="11330" x="1277938" y="4795838"/>
          <p14:tracePt t="11332" x="1344613" y="4729163"/>
          <p14:tracePt t="11334" x="1435100" y="4684713"/>
          <p14:tracePt t="11336" x="1479550" y="4660900"/>
          <p14:tracePt t="11338" x="1568450" y="4594225"/>
          <p14:tracePt t="11340" x="1658938" y="4549775"/>
          <p14:tracePt t="11342" x="1703388" y="4505325"/>
          <p14:tracePt t="11345" x="1792288" y="4459288"/>
          <p14:tracePt t="11347" x="1882775" y="4392613"/>
          <p14:tracePt t="11350" x="1993900" y="4325938"/>
          <p14:tracePt t="11352" x="2106613" y="4257675"/>
          <p14:tracePt t="11354" x="2173288" y="4213225"/>
          <p14:tracePt t="11356" x="2219325" y="4168775"/>
          <p14:tracePt t="11359" x="2286000" y="4146550"/>
          <p14:tracePt t="11361" x="2352675" y="4078288"/>
          <p14:tracePt t="11364" x="2443163" y="3989388"/>
          <p14:tracePt t="11366" x="2509838" y="3967163"/>
          <p14:tracePt t="11368" x="2578100" y="3898900"/>
          <p14:tracePt t="11370" x="2622550" y="3854450"/>
          <p14:tracePt t="11372" x="2689225" y="3832225"/>
          <p14:tracePt t="11374" x="2711450" y="3787775"/>
          <p14:tracePt t="11377" x="2755900" y="3743325"/>
          <p14:tracePt t="11378" x="2824163" y="3697288"/>
          <p14:tracePt t="11380" x="2846388" y="3652838"/>
          <p14:tracePt t="11382" x="2890838" y="3608388"/>
          <p14:tracePt t="11384" x="2959100" y="3563938"/>
          <p14:tracePt t="11386" x="2981325" y="3541713"/>
          <p14:tracePt t="11388" x="3003550" y="3495675"/>
          <p14:tracePt t="11391" x="3070225" y="3451225"/>
          <p14:tracePt t="11393" x="3092450" y="3429000"/>
          <p14:tracePt t="11396" x="3160713" y="3384550"/>
          <p14:tracePt t="11398" x="3182938" y="3340100"/>
          <p14:tracePt t="11400" x="3227388" y="3316288"/>
          <p14:tracePt t="11402" x="3227388" y="3294063"/>
          <p14:tracePt t="11404" x="3271838" y="3271838"/>
          <p14:tracePt t="11406" x="3271838" y="3249613"/>
          <p14:tracePt t="11409" x="3294063" y="3249613"/>
          <p14:tracePt t="11412" x="3316288" y="3205163"/>
          <p14:tracePt t="11414" x="3340100" y="3182938"/>
          <p14:tracePt t="11420" x="3362325" y="3160713"/>
          <p14:tracePt t="11426" x="3384550" y="3136900"/>
          <p14:tracePt t="11438" x="3384550" y="3114675"/>
          <p14:tracePt t="11444" x="3384550" y="3092450"/>
          <p14:tracePt t="11454" x="3406775" y="3092450"/>
          <p14:tracePt t="11470" x="3406775" y="3070225"/>
          <p14:tracePt t="11514" x="3429000" y="3048000"/>
          <p14:tracePt t="11538" x="3429000" y="3025775"/>
          <p14:tracePt t="11544" x="3451225" y="3003550"/>
          <p14:tracePt t="11560" x="3473450" y="2981325"/>
          <p14:tracePt t="11574" x="3495675" y="2959100"/>
          <p14:tracePt t="11582" x="3517900" y="2959100"/>
          <p14:tracePt t="11588" x="3517900" y="2935288"/>
          <p14:tracePt t="11596" x="3541713" y="2913063"/>
          <p14:tracePt t="11606" x="3563938" y="2890838"/>
          <p14:tracePt t="11617" x="3586163" y="2868613"/>
          <p14:tracePt t="11621" x="3608388" y="2846388"/>
          <p14:tracePt t="11624" x="3630613" y="2824163"/>
          <p14:tracePt t="11628" x="3652838" y="2801938"/>
          <p14:tracePt t="11632" x="3675063" y="2801938"/>
          <p14:tracePt t="11634" x="3697288" y="2801938"/>
          <p14:tracePt t="11636" x="3721100" y="2801938"/>
          <p14:tracePt t="11638" x="3721100" y="2779713"/>
          <p14:tracePt t="11642" x="3743325" y="2779713"/>
          <p14:tracePt t="11645" x="3787775" y="2755900"/>
          <p14:tracePt t="11648" x="3787775" y="2733675"/>
          <p14:tracePt t="11650" x="3810000" y="2733675"/>
          <p14:tracePt t="11652" x="3832225" y="2733675"/>
          <p14:tracePt t="11653" x="3854450" y="2711450"/>
          <p14:tracePt t="11659" x="3898900" y="2711450"/>
          <p14:tracePt t="11662" x="3922713" y="2689225"/>
          <p14:tracePt t="11663" x="3922713" y="2667000"/>
          <p14:tracePt t="11666" x="3967163" y="2667000"/>
          <p14:tracePt t="11674" x="3989388" y="2644775"/>
          <p14:tracePt t="11677" x="4011613" y="2644775"/>
          <p14:tracePt t="11680" x="4033838" y="2622550"/>
          <p14:tracePt t="11682" x="4056063" y="2622550"/>
          <p14:tracePt t="11684" x="4078288" y="2600325"/>
          <p14:tracePt t="11688" x="4102100" y="2600325"/>
          <p14:tracePt t="11690" x="4124325" y="2578100"/>
          <p14:tracePt t="11695" x="4146550" y="2554288"/>
          <p14:tracePt t="11698" x="4168775" y="2554288"/>
          <p14:tracePt t="11700" x="4191000" y="2532063"/>
          <p14:tracePt t="11704" x="4213225" y="2532063"/>
          <p14:tracePt t="11706" x="4213225" y="2509838"/>
          <p14:tracePt t="11710" x="4235450" y="2509838"/>
          <p14:tracePt t="11714" x="4257675" y="2509838"/>
          <p14:tracePt t="11716" x="4279900" y="2487613"/>
          <p14:tracePt t="11722" x="4303713" y="2487613"/>
          <p14:tracePt t="11725" x="4303713" y="2465388"/>
          <p14:tracePt t="11730" x="4325938" y="2465388"/>
          <p14:tracePt t="11732" x="4325938" y="2443163"/>
          <p14:tracePt t="11740" x="4348163" y="2443163"/>
          <p14:tracePt t="11742" x="4370388" y="2443163"/>
          <p14:tracePt t="11746" x="4370388" y="2420938"/>
          <p14:tracePt t="11750" x="4392613" y="2420938"/>
          <p14:tracePt t="11752" x="4392613" y="2398713"/>
          <p14:tracePt t="11756" x="4414838" y="2398713"/>
          <p14:tracePt t="11763" x="4437063" y="2374900"/>
          <p14:tracePt t="11767" x="4459288" y="2352675"/>
          <p14:tracePt t="11772" x="4483100" y="2352675"/>
          <p14:tracePt t="11777" x="4483100" y="2330450"/>
          <p14:tracePt t="11780" x="4505325" y="2330450"/>
          <p14:tracePt t="11782" x="4505325" y="2308225"/>
          <p14:tracePt t="11786" x="4527550" y="2308225"/>
          <p14:tracePt t="11789" x="4549775" y="2286000"/>
          <p14:tracePt t="11793" x="4549775" y="2263775"/>
          <p14:tracePt t="11796" x="4572000" y="2263775"/>
          <p14:tracePt t="11798" x="4572000" y="2241550"/>
          <p14:tracePt t="11802" x="4594225" y="2241550"/>
          <p14:tracePt t="11806" x="4594225" y="2219325"/>
          <p14:tracePt t="11810" x="4616450" y="2219325"/>
          <p14:tracePt t="11814" x="4638675" y="2197100"/>
          <p14:tracePt t="11820" x="4638675" y="2173288"/>
          <p14:tracePt t="11823" x="4660900" y="2173288"/>
          <p14:tracePt t="11827" x="4660900" y="2151063"/>
          <p14:tracePt t="11834" x="4684713" y="2128838"/>
          <p14:tracePt t="11841" x="4684713" y="2106613"/>
          <p14:tracePt t="11844" x="4684713" y="2084388"/>
          <p14:tracePt t="11848" x="4706938" y="2062163"/>
          <p14:tracePt t="11854" x="4729163" y="2039938"/>
          <p14:tracePt t="11860" x="4729163" y="1993900"/>
          <p14:tracePt t="11864" x="4751388" y="1927225"/>
          <p14:tracePt t="11866" x="4751388" y="1905000"/>
          <p14:tracePt t="11868" x="4751388" y="1882775"/>
          <p14:tracePt t="11870" x="4751388" y="1860550"/>
          <p14:tracePt t="11875" x="4751388" y="1838325"/>
          <p14:tracePt t="11880" x="4751388" y="1792288"/>
          <p14:tracePt t="11884" x="4751388" y="1770063"/>
          <p14:tracePt t="11886" x="4751388" y="1747838"/>
          <p14:tracePt t="11891" x="4751388" y="1725613"/>
          <p14:tracePt t="11895" x="4751388" y="1703388"/>
          <p14:tracePt t="11898" x="4751388" y="1658938"/>
          <p14:tracePt t="11904" x="4751388" y="1636713"/>
          <p14:tracePt t="11906" x="4751388" y="1612900"/>
          <p14:tracePt t="11911" x="4751388" y="1590675"/>
          <p14:tracePt t="11918" x="4751388" y="1568450"/>
          <p14:tracePt t="11925" x="4729163" y="1546225"/>
          <p14:tracePt t="11929" x="4729163" y="1524000"/>
          <p14:tracePt t="11932" x="4729163" y="1501775"/>
          <p14:tracePt t="11934" x="4729163" y="1479550"/>
          <p14:tracePt t="11938" x="4729163" y="1457325"/>
          <p14:tracePt t="11944" x="4706938" y="1435100"/>
          <p14:tracePt t="11952" x="4684713" y="1411288"/>
          <p14:tracePt t="11960" x="4684713" y="1366838"/>
          <p14:tracePt t="11964" x="4660900" y="1366838"/>
          <p14:tracePt t="11968" x="4660900" y="1344613"/>
          <p14:tracePt t="11970" x="4638675" y="1344613"/>
          <p14:tracePt t="11975" x="4638675" y="1322388"/>
          <p14:tracePt t="11978" x="4616450" y="1322388"/>
          <p14:tracePt t="11981" x="4616450" y="1300163"/>
          <p14:tracePt t="11984" x="4594225" y="1277938"/>
          <p14:tracePt t="11990" x="4572000" y="1255713"/>
          <p14:tracePt t="11994" x="4549775" y="1231900"/>
          <p14:tracePt t="12000" x="4527550" y="1209675"/>
          <p14:tracePt t="12004" x="4505325" y="1209675"/>
          <p14:tracePt t="12006" x="4505325" y="1187450"/>
          <p14:tracePt t="12011" x="4483100" y="1165225"/>
          <p14:tracePt t="12014" x="4459288" y="1165225"/>
          <p14:tracePt t="12016" x="4437063" y="1143000"/>
          <p14:tracePt t="12019" x="4414838" y="1143000"/>
          <p14:tracePt t="12022" x="4392613" y="1143000"/>
          <p14:tracePt t="12025" x="4392613" y="1120775"/>
          <p14:tracePt t="12029" x="4348163" y="1098550"/>
          <p14:tracePt t="12033" x="4325938" y="1098550"/>
          <p14:tracePt t="12035" x="4303713" y="1076325"/>
          <p14:tracePt t="12037" x="4257675" y="1076325"/>
          <p14:tracePt t="12040" x="4235450" y="1054100"/>
          <p14:tracePt t="12045" x="4191000" y="1030288"/>
          <p14:tracePt t="12048" x="4146550" y="1030288"/>
          <p14:tracePt t="12051" x="4124325" y="1008063"/>
          <p14:tracePt t="12053" x="4102100" y="1008063"/>
          <p14:tracePt t="12056" x="4056063" y="985838"/>
          <p14:tracePt t="12058" x="4033838" y="985838"/>
          <p14:tracePt t="12064" x="3989388" y="963613"/>
          <p14:tracePt t="12068" x="3944938" y="963613"/>
          <p14:tracePt t="12070" x="3922713" y="963613"/>
          <p14:tracePt t="12072" x="3898900" y="963613"/>
          <p14:tracePt t="12074" x="3876675" y="963613"/>
          <p14:tracePt t="12076" x="3854450" y="941388"/>
          <p14:tracePt t="12078" x="3832225" y="941388"/>
          <p14:tracePt t="12083" x="3787775" y="919163"/>
          <p14:tracePt t="12086" x="3743325" y="919163"/>
          <p14:tracePt t="12091" x="3721100" y="919163"/>
          <p14:tracePt t="12096" x="3652838" y="919163"/>
          <p14:tracePt t="12099" x="3630613" y="919163"/>
          <p14:tracePt t="12102" x="3563938" y="896938"/>
          <p14:tracePt t="12106" x="3541713" y="896938"/>
          <p14:tracePt t="12110" x="3517900" y="896938"/>
          <p14:tracePt t="12113" x="3473450" y="896938"/>
          <p14:tracePt t="12116" x="3429000" y="896938"/>
          <p14:tracePt t="12118" x="3406775" y="896938"/>
          <p14:tracePt t="12122" x="3362325" y="896938"/>
          <p14:tracePt t="12126" x="3340100" y="896938"/>
          <p14:tracePt t="12129" x="3294063" y="896938"/>
          <p14:tracePt t="12132" x="3271838" y="896938"/>
          <p14:tracePt t="12136" x="3249613" y="896938"/>
          <p14:tracePt t="12138" x="3227388" y="896938"/>
          <p14:tracePt t="12140" x="3205163" y="896938"/>
          <p14:tracePt t="12145" x="3182938" y="896938"/>
          <p14:tracePt t="12148" x="3136900" y="896938"/>
          <p14:tracePt t="12152" x="3114675" y="896938"/>
          <p14:tracePt t="12156" x="3070225" y="896938"/>
          <p14:tracePt t="12162" x="3048000" y="896938"/>
          <p14:tracePt t="12166" x="3025775" y="896938"/>
          <p14:tracePt t="12172" x="3003550" y="896938"/>
          <p14:tracePt t="12177" x="2981325" y="896938"/>
          <p14:tracePt t="12180" x="2959100" y="896938"/>
          <p14:tracePt t="12184" x="2913063" y="896938"/>
          <p14:tracePt t="12191" x="2890838" y="896938"/>
          <p14:tracePt t="12196" x="2868613" y="896938"/>
          <p14:tracePt t="12198" x="2846388" y="896938"/>
          <p14:tracePt t="12202" x="2824163" y="919163"/>
          <p14:tracePt t="12211" x="2801938" y="919163"/>
          <p14:tracePt t="12214" x="2779713" y="919163"/>
          <p14:tracePt t="12218" x="2755900" y="919163"/>
          <p14:tracePt t="12222" x="2755900" y="941388"/>
          <p14:tracePt t="12225" x="2733675" y="941388"/>
          <p14:tracePt t="12230" x="2711450" y="941388"/>
          <p14:tracePt t="12235" x="2689225" y="941388"/>
          <p14:tracePt t="12241" x="2667000" y="941388"/>
          <p14:tracePt t="12249" x="2644775" y="963613"/>
          <p14:tracePt t="12251" x="2622550" y="963613"/>
          <p14:tracePt t="12255" x="2622550" y="985838"/>
          <p14:tracePt t="12260" x="2600325" y="985838"/>
          <p14:tracePt t="12264" x="2578100" y="1008063"/>
          <p14:tracePt t="12268" x="2532063" y="1008063"/>
          <p14:tracePt t="12275" x="2509838" y="1030288"/>
          <p14:tracePt t="12280" x="2465388" y="1054100"/>
          <p14:tracePt t="12284" x="2443163" y="1076325"/>
          <p14:tracePt t="12288" x="2420938" y="1076325"/>
          <p14:tracePt t="12291" x="2398713" y="1098550"/>
          <p14:tracePt t="12297" x="2374900" y="1120775"/>
          <p14:tracePt t="12300" x="2374900" y="1143000"/>
          <p14:tracePt t="12304" x="2352675" y="1143000"/>
          <p14:tracePt t="12314" x="2330450" y="1165225"/>
          <p14:tracePt t="12320" x="2308225" y="1187450"/>
          <p14:tracePt t="12322" x="2286000" y="1187450"/>
          <p14:tracePt t="12325" x="2286000" y="1209675"/>
          <p14:tracePt t="12328" x="2263775" y="1209675"/>
          <p14:tracePt t="12331" x="2263775" y="1231900"/>
          <p14:tracePt t="12334" x="2241550" y="1255713"/>
          <p14:tracePt t="12341" x="2219325" y="1277938"/>
          <p14:tracePt t="12345" x="2197100" y="1300163"/>
          <p14:tracePt t="12349" x="2197100" y="1322388"/>
          <p14:tracePt t="12351" x="2173288" y="1344613"/>
          <p14:tracePt t="12353" x="2173288" y="1366838"/>
          <p14:tracePt t="12355" x="2173288" y="1389063"/>
          <p14:tracePt t="12357" x="2151063" y="1389063"/>
          <p14:tracePt t="12362" x="2128838" y="1411288"/>
          <p14:tracePt t="12366" x="2106613" y="1457325"/>
          <p14:tracePt t="12368" x="2106613" y="1479550"/>
          <p14:tracePt t="12372" x="2084388" y="1501775"/>
          <p14:tracePt t="12377" x="2084388" y="1524000"/>
          <p14:tracePt t="12382" x="2039938" y="1568450"/>
          <p14:tracePt t="12384" x="2039938" y="1590675"/>
          <p14:tracePt t="12386" x="2017713" y="1590675"/>
          <p14:tracePt t="12388" x="2017713" y="1612900"/>
          <p14:tracePt t="12390" x="2017713" y="1636713"/>
          <p14:tracePt t="12392" x="1993900" y="1658938"/>
          <p14:tracePt t="12396" x="1971675" y="1681163"/>
          <p14:tracePt t="12400" x="1971675" y="1725613"/>
          <p14:tracePt t="12402" x="1949450" y="1725613"/>
          <p14:tracePt t="12404" x="1949450" y="1747838"/>
          <p14:tracePt t="12406" x="1927225" y="1770063"/>
          <p14:tracePt t="12412" x="1905000" y="1816100"/>
          <p14:tracePt t="12416" x="1882775" y="1838325"/>
          <p14:tracePt t="12418" x="1882775" y="1860550"/>
          <p14:tracePt t="12420" x="1882775" y="1882775"/>
          <p14:tracePt t="12422" x="1860550" y="1882775"/>
          <p14:tracePt t="12425" x="1860550" y="1905000"/>
          <p14:tracePt t="12428" x="1860550" y="1949450"/>
          <p14:tracePt t="12433" x="1838325" y="1993900"/>
          <p14:tracePt t="12437" x="1838325" y="2017713"/>
          <p14:tracePt t="12448" x="1792288" y="2128838"/>
          <p14:tracePt t="12450" x="1792288" y="2151063"/>
          <p14:tracePt t="12452" x="1792288" y="2173288"/>
          <p14:tracePt t="12454" x="1792288" y="2197100"/>
          <p14:tracePt t="12456" x="1792288" y="2219325"/>
          <p14:tracePt t="12459" x="1770063" y="2219325"/>
          <p14:tracePt t="12461" x="1770063" y="2241550"/>
          <p14:tracePt t="12465" x="1747838" y="2286000"/>
          <p14:tracePt t="12469" x="1747838" y="2308225"/>
          <p14:tracePt t="12471" x="1747838" y="2330450"/>
          <p14:tracePt t="12473" x="1747838" y="2352675"/>
          <p14:tracePt t="12477" x="1747838" y="2398713"/>
          <p14:tracePt t="12480" x="1747838" y="2420938"/>
          <p14:tracePt t="12484" x="1747838" y="2443163"/>
          <p14:tracePt t="12486" x="1747838" y="2465388"/>
          <p14:tracePt t="12489" x="1747838" y="2487613"/>
          <p14:tracePt t="12494" x="1747838" y="2532063"/>
          <p14:tracePt t="12498" x="1747838" y="2554288"/>
          <p14:tracePt t="12502" x="1747838" y="2578100"/>
          <p14:tracePt t="12506" x="1747838" y="2600325"/>
          <p14:tracePt t="12510" x="1747838" y="2622550"/>
          <p14:tracePt t="12512" x="1747838" y="2644775"/>
          <p14:tracePt t="12514" x="1747838" y="2667000"/>
          <p14:tracePt t="12520" x="1747838" y="2711450"/>
          <p14:tracePt t="12525" x="1747838" y="2733675"/>
          <p14:tracePt t="12530" x="1747838" y="2779713"/>
          <p14:tracePt t="12532" x="1747838" y="2801938"/>
          <p14:tracePt t="12536" x="1747838" y="2824163"/>
          <p14:tracePt t="12539" x="1770063" y="2824163"/>
          <p14:tracePt t="12541" x="1770063" y="2868613"/>
          <p14:tracePt t="12545" x="1770063" y="2890838"/>
          <p14:tracePt t="12548" x="1792288" y="2913063"/>
          <p14:tracePt t="12552" x="1792288" y="2935288"/>
          <p14:tracePt t="12560" x="1816100" y="2981325"/>
          <p14:tracePt t="12564" x="1838325" y="3003550"/>
          <p14:tracePt t="12568" x="1860550" y="3003550"/>
          <p14:tracePt t="12570" x="1860550" y="3025775"/>
          <p14:tracePt t="12575" x="1882775" y="3048000"/>
          <p14:tracePt t="12581" x="1905000" y="3070225"/>
          <p14:tracePt t="12586" x="1927225" y="3092450"/>
          <p14:tracePt t="12591" x="1949450" y="3092450"/>
          <p14:tracePt t="12595" x="1971675" y="3114675"/>
          <p14:tracePt t="12599" x="1993900" y="3136900"/>
          <p14:tracePt t="12604" x="2039938" y="3160713"/>
          <p14:tracePt t="12611" x="2062163" y="3160713"/>
          <p14:tracePt t="12614" x="2084388" y="3160713"/>
          <p14:tracePt t="12616" x="2106613" y="3160713"/>
          <p14:tracePt t="12620" x="2128838" y="3160713"/>
          <p14:tracePt t="12624" x="2151063" y="3182938"/>
          <p14:tracePt t="12629" x="2173288" y="3182938"/>
          <p14:tracePt t="12632" x="2219325" y="3182938"/>
          <p14:tracePt t="12638" x="2241550" y="3182938"/>
          <p14:tracePt t="12640" x="2263775" y="3182938"/>
          <p14:tracePt t="12645" x="2286000" y="3182938"/>
          <p14:tracePt t="12648" x="2308225" y="3182938"/>
          <p14:tracePt t="12652" x="2352675" y="3182938"/>
          <p14:tracePt t="12660" x="2374900" y="3182938"/>
          <p14:tracePt t="12663" x="2398713" y="3182938"/>
          <p14:tracePt t="12664" x="2420938" y="3182938"/>
          <p14:tracePt t="12668" x="2443163" y="3182938"/>
          <p14:tracePt t="12670" x="2465388" y="3182938"/>
          <p14:tracePt t="12676" x="2509838" y="3182938"/>
          <p14:tracePt t="12680" x="2532063" y="3182938"/>
          <p14:tracePt t="12682" x="2554288" y="3160713"/>
          <p14:tracePt t="12684" x="2578100" y="3160713"/>
          <p14:tracePt t="12688" x="2600325" y="3160713"/>
          <p14:tracePt t="12690" x="2622550" y="3160713"/>
          <p14:tracePt t="12695" x="2667000" y="3160713"/>
          <p14:tracePt t="12698" x="2733675" y="3114675"/>
          <p14:tracePt t="12700" x="2755900" y="3114675"/>
          <p14:tracePt t="12702" x="2801938" y="3114675"/>
          <p14:tracePt t="12704" x="2824163" y="3114675"/>
          <p14:tracePt t="12706" x="2846388" y="3114675"/>
          <p14:tracePt t="12709" x="2890838" y="3092450"/>
          <p14:tracePt t="12713" x="2935288" y="3070225"/>
          <p14:tracePt t="12717" x="3025775" y="3048000"/>
          <p14:tracePt t="12719" x="3070225" y="3048000"/>
          <p14:tracePt t="12721" x="3092450" y="3025775"/>
          <p14:tracePt t="12724" x="3160713" y="3003550"/>
          <p14:tracePt t="12729" x="3249613" y="2981325"/>
          <p14:tracePt t="12732" x="3316288" y="2935288"/>
          <p14:tracePt t="12734" x="3362325" y="2935288"/>
          <p14:tracePt t="12737" x="3473450" y="2913063"/>
          <p14:tracePt t="12739" x="3541713" y="2868613"/>
          <p14:tracePt t="12741" x="3586163" y="2846388"/>
          <p14:tracePt t="12744" x="3721100" y="2801938"/>
          <p14:tracePt t="12747" x="3743325" y="2779713"/>
          <p14:tracePt t="12749" x="3765550" y="2779713"/>
          <p14:tracePt t="12752" x="3876675" y="2733675"/>
          <p14:tracePt t="12754" x="3922713" y="2711450"/>
          <p14:tracePt t="12756" x="3967163" y="2689225"/>
          <p14:tracePt t="12760" x="4056063" y="2644775"/>
          <p14:tracePt t="12762" x="4078288" y="2622550"/>
          <p14:tracePt t="12765" x="4124325" y="2600325"/>
          <p14:tracePt t="12767" x="4146550" y="2600325"/>
          <p14:tracePt t="12769" x="4235450" y="2554288"/>
          <p14:tracePt t="12772" x="4279900" y="2532063"/>
          <p14:tracePt t="12774" x="4303713" y="2509838"/>
          <p14:tracePt t="12776" x="4325938" y="2487613"/>
          <p14:tracePt t="12778" x="4392613" y="2465388"/>
          <p14:tracePt t="12780" x="4414838" y="2443163"/>
          <p14:tracePt t="12782" x="4459288" y="2420938"/>
          <p14:tracePt t="12784" x="4483100" y="2398713"/>
          <p14:tracePt t="12787" x="4527550" y="2374900"/>
          <p14:tracePt t="12789" x="4549775" y="2352675"/>
          <p14:tracePt t="12791" x="4594225" y="2330450"/>
          <p14:tracePt t="12796" x="4660900" y="2241550"/>
          <p14:tracePt t="12798" x="4684713" y="2241550"/>
          <p14:tracePt t="12800" x="4706938" y="2197100"/>
          <p14:tracePt t="12802" x="4729163" y="2173288"/>
          <p14:tracePt t="12808" x="4773613" y="2128838"/>
          <p14:tracePt t="12814" x="4840288" y="2039938"/>
          <p14:tracePt t="12817" x="4886325" y="2017713"/>
          <p14:tracePt t="12821" x="4908550" y="1993900"/>
          <p14:tracePt t="12823" x="4930775" y="1971675"/>
          <p14:tracePt t="12827" x="4953000" y="1927225"/>
          <p14:tracePt t="12829" x="4953000" y="1905000"/>
          <p14:tracePt t="12831" x="4953000" y="1882775"/>
          <p14:tracePt t="12837" x="4997450" y="1838325"/>
          <p14:tracePt t="12841" x="4997450" y="1770063"/>
          <p14:tracePt t="12844" x="4997450" y="1747838"/>
          <p14:tracePt t="12846" x="4997450" y="1725613"/>
          <p14:tracePt t="12850" x="4997450" y="1703388"/>
          <p14:tracePt t="12854" x="4997450" y="1658938"/>
          <p14:tracePt t="12856" x="4997450" y="1636713"/>
          <p14:tracePt t="12861" x="4997450" y="1612900"/>
          <p14:tracePt t="12864" x="4997450" y="1568450"/>
          <p14:tracePt t="12866" x="4997450" y="1546225"/>
          <p14:tracePt t="12868" x="4997450" y="1524000"/>
          <p14:tracePt t="12870" x="4997450" y="1501775"/>
          <p14:tracePt t="12875" x="4997450" y="1479550"/>
          <p14:tracePt t="12880" x="4975225" y="1411288"/>
          <p14:tracePt t="12882" x="4975225" y="1389063"/>
          <p14:tracePt t="12884" x="4953000" y="1344613"/>
          <p14:tracePt t="12888" x="4930775" y="1322388"/>
          <p14:tracePt t="12893" x="4930775" y="1277938"/>
          <p14:tracePt t="12896" x="4908550" y="1231900"/>
          <p14:tracePt t="12898" x="4908550" y="1209675"/>
          <p14:tracePt t="12900" x="4886325" y="1209675"/>
          <p14:tracePt t="12903" x="4886325" y="1187450"/>
          <p14:tracePt t="12905" x="4864100" y="1165225"/>
          <p14:tracePt t="12907" x="4864100" y="1143000"/>
          <p14:tracePt t="12909" x="4840288" y="1120775"/>
          <p14:tracePt t="12914" x="4840288" y="1098550"/>
          <p14:tracePt t="12917" x="4818063" y="1076325"/>
          <p14:tracePt t="12920" x="4795838" y="1076325"/>
          <p14:tracePt t="12922" x="4795838" y="1030288"/>
          <p14:tracePt t="12927" x="4773613" y="1030288"/>
          <p14:tracePt t="12930" x="4773613" y="1008063"/>
          <p14:tracePt t="12938" x="4751388" y="985838"/>
          <p14:tracePt t="12948" x="4729163" y="963613"/>
          <p14:tracePt t="12952" x="4706938" y="941388"/>
          <p14:tracePt t="12963" x="4684713" y="919163"/>
          <p14:tracePt t="12968" x="4660900" y="896938"/>
          <p14:tracePt t="12975" x="4638675" y="896938"/>
          <p14:tracePt t="12978" x="4616450" y="874713"/>
          <p14:tracePt t="12982" x="4594225" y="850900"/>
          <p14:tracePt t="12988" x="4572000" y="850900"/>
          <p14:tracePt t="12994" x="4549775" y="828675"/>
          <p14:tracePt t="12998" x="4527550" y="828675"/>
          <p14:tracePt t="13002" x="4505325" y="828675"/>
          <p14:tracePt t="13004" x="4505325" y="806450"/>
          <p14:tracePt t="13010" x="4483100" y="806450"/>
          <p14:tracePt t="13014" x="4437063" y="806450"/>
          <p14:tracePt t="13018" x="4437063" y="784225"/>
          <p14:tracePt t="13020" x="4414838" y="784225"/>
          <p14:tracePt t="13025" x="4392613" y="762000"/>
          <p14:tracePt t="13032" x="4348163" y="762000"/>
          <p14:tracePt t="13038" x="4325938" y="739775"/>
          <p14:tracePt t="13040" x="4303713" y="739775"/>
          <p14:tracePt t="13045" x="4279900" y="739775"/>
          <p14:tracePt t="13048" x="4257675" y="739775"/>
          <p14:tracePt t="13053" x="4235450" y="739775"/>
          <p14:tracePt t="13055" x="4213225" y="739775"/>
          <p14:tracePt t="13061" x="4191000" y="739775"/>
          <p14:tracePt t="13065" x="4168775" y="739775"/>
          <p14:tracePt t="13068" x="4146550" y="739775"/>
          <p14:tracePt t="13071" x="4124325" y="739775"/>
          <p14:tracePt t="13074" x="4102100" y="739775"/>
          <p14:tracePt t="13078" x="4078288" y="739775"/>
          <p14:tracePt t="13080" x="4056063" y="739775"/>
          <p14:tracePt t="13086" x="4011613" y="739775"/>
          <p14:tracePt t="13090" x="3989388" y="739775"/>
          <p14:tracePt t="13095" x="3967163" y="739775"/>
          <p14:tracePt t="13098" x="3922713" y="739775"/>
          <p14:tracePt t="13102" x="3898900" y="739775"/>
          <p14:tracePt t="13104" x="3876675" y="739775"/>
          <p14:tracePt t="13106" x="3854450" y="739775"/>
          <p14:tracePt t="13111" x="3810000" y="739775"/>
          <p14:tracePt t="13114" x="3787775" y="739775"/>
          <p14:tracePt t="13116" x="3765550" y="739775"/>
          <p14:tracePt t="13118" x="3743325" y="739775"/>
          <p14:tracePt t="13120" x="3721100" y="739775"/>
          <p14:tracePt t="13124" x="3675063" y="739775"/>
          <p14:tracePt t="13128" x="3652838" y="739775"/>
          <p14:tracePt t="13131" x="3608388" y="739775"/>
          <p14:tracePt t="13134" x="3586163" y="739775"/>
          <p14:tracePt t="13137" x="3541713" y="739775"/>
          <p14:tracePt t="13141" x="3517900" y="739775"/>
          <p14:tracePt t="13146" x="3473450" y="739775"/>
          <p14:tracePt t="13148" x="3451225" y="739775"/>
          <p14:tracePt t="13151" x="3429000" y="762000"/>
          <p14:tracePt t="13153" x="3406775" y="762000"/>
          <p14:tracePt t="13163" x="3294063" y="762000"/>
          <p14:tracePt t="13166" x="3271838" y="762000"/>
          <p14:tracePt t="13168" x="3249613" y="762000"/>
          <p14:tracePt t="13170" x="3227388" y="784225"/>
          <p14:tracePt t="13172" x="3182938" y="784225"/>
          <p14:tracePt t="13176" x="3160713" y="784225"/>
          <p14:tracePt t="13178" x="3136900" y="784225"/>
          <p14:tracePt t="13180" x="3114675" y="784225"/>
          <p14:tracePt t="13182" x="3070225" y="806450"/>
          <p14:tracePt t="13186" x="3048000" y="806450"/>
          <p14:tracePt t="13190" x="3025775" y="828675"/>
          <p14:tracePt t="13192" x="2981325" y="828675"/>
          <p14:tracePt t="13196" x="2935288" y="828675"/>
          <p14:tracePt t="13198" x="2913063" y="828675"/>
          <p14:tracePt t="13202" x="2890838" y="850900"/>
          <p14:tracePt t="13204" x="2868613" y="850900"/>
          <p14:tracePt t="13209" x="2801938" y="874713"/>
          <p14:tracePt t="13214" x="2779713" y="874713"/>
          <p14:tracePt t="13218" x="2733675" y="874713"/>
          <p14:tracePt t="13222" x="2711450" y="896938"/>
          <p14:tracePt t="13226" x="2689225" y="896938"/>
          <p14:tracePt t="13228" x="2667000" y="896938"/>
          <p14:tracePt t="13230" x="2644775" y="896938"/>
          <p14:tracePt t="13236" x="2622550" y="919163"/>
          <p14:tracePt t="13238" x="2600325" y="941388"/>
          <p14:tracePt t="13240" x="2578100" y="941388"/>
          <p14:tracePt t="13245" x="2554288" y="941388"/>
          <p14:tracePt t="13248" x="2532063" y="963613"/>
          <p14:tracePt t="13252" x="2509838" y="963613"/>
          <p14:tracePt t="13256" x="2487613" y="963613"/>
          <p14:tracePt t="13259" x="2465388" y="985838"/>
          <p14:tracePt t="13264" x="2420938" y="985838"/>
          <p14:tracePt t="13268" x="2420938" y="1008063"/>
          <p14:tracePt t="13272" x="2398713" y="1008063"/>
          <p14:tracePt t="13274" x="2398713" y="1030288"/>
          <p14:tracePt t="13278" x="2374900" y="1030288"/>
          <p14:tracePt t="13282" x="2352675" y="1030288"/>
          <p14:tracePt t="13284" x="2330450" y="1030288"/>
          <p14:tracePt t="13288" x="2330450" y="1054100"/>
          <p14:tracePt t="13290" x="2308225" y="1054100"/>
          <p14:tracePt t="13295" x="2286000" y="1054100"/>
          <p14:tracePt t="13302" x="2263775" y="1076325"/>
          <p14:tracePt t="13304" x="2241550" y="1076325"/>
          <p14:tracePt t="13310" x="2219325" y="1098550"/>
          <p14:tracePt t="13314" x="2197100" y="1120775"/>
          <p14:tracePt t="13318" x="2173288" y="1120775"/>
          <p14:tracePt t="13324" x="2151063" y="1143000"/>
          <p14:tracePt t="13330" x="2128838" y="1165225"/>
          <p14:tracePt t="13340" x="2106613" y="1187450"/>
          <p14:tracePt t="13342" x="2106613" y="1209675"/>
          <p14:tracePt t="13344" x="2084388" y="1209675"/>
          <p14:tracePt t="13348" x="2084388" y="1231900"/>
          <p14:tracePt t="13354" x="2062163" y="1255713"/>
          <p14:tracePt t="13359" x="2062163" y="1300163"/>
          <p14:tracePt t="13364" x="2039938" y="1322388"/>
          <p14:tracePt t="13370" x="2039938" y="1344613"/>
          <p14:tracePt t="13374" x="2017713" y="1366838"/>
          <p14:tracePt t="13377" x="2017713" y="1389063"/>
          <p14:tracePt t="13380" x="1993900" y="1411288"/>
          <p14:tracePt t="13384" x="1993900" y="1435100"/>
          <p14:tracePt t="13386" x="1993900" y="1457325"/>
          <p14:tracePt t="13388" x="1993900" y="1479550"/>
          <p14:tracePt t="13395" x="1993900" y="1501775"/>
          <p14:tracePt t="13396" x="1993900" y="1524000"/>
          <p14:tracePt t="13398" x="1993900" y="1546225"/>
          <p14:tracePt t="13400" x="1971675" y="1546225"/>
          <p14:tracePt t="13402" x="1971675" y="1568450"/>
          <p14:tracePt t="13404" x="1971675" y="1590675"/>
          <p14:tracePt t="13406" x="1971675" y="1612900"/>
          <p14:tracePt t="13410" x="1971675" y="1636713"/>
          <p14:tracePt t="13414" x="1971675" y="1681163"/>
          <p14:tracePt t="13416" x="1971675" y="1703388"/>
          <p14:tracePt t="13420" x="1971675" y="1747838"/>
          <p14:tracePt t="13424" x="1971675" y="1770063"/>
          <p14:tracePt t="13427" x="1971675" y="1816100"/>
          <p14:tracePt t="13430" x="1971675" y="1838325"/>
          <p14:tracePt t="13432" x="1949450" y="1860550"/>
          <p14:tracePt t="13434" x="1949450" y="1882775"/>
          <p14:tracePt t="13436" x="1949450" y="1905000"/>
          <p14:tracePt t="13440" x="1949450" y="1949450"/>
          <p14:tracePt t="13442" x="1949450" y="1971675"/>
          <p14:tracePt t="13444" x="1949450" y="1993900"/>
          <p14:tracePt t="13447" x="1949450" y="2017713"/>
          <p14:tracePt t="13451" x="1949450" y="2039938"/>
          <p14:tracePt t="13453" x="1949450" y="2084388"/>
          <p14:tracePt t="13460" x="1949450" y="2128838"/>
          <p14:tracePt t="13461" x="1949450" y="2151063"/>
          <p14:tracePt t="13466" x="1949450" y="2173288"/>
          <p14:tracePt t="13467" x="1949450" y="2197100"/>
          <p14:tracePt t="13469" x="1949450" y="2219325"/>
          <p14:tracePt t="13471" x="1949450" y="2263775"/>
          <p14:tracePt t="13475" x="1949450" y="2286000"/>
          <p14:tracePt t="13480" x="1949450" y="2308225"/>
          <p14:tracePt t="13482" x="1949450" y="2330450"/>
          <p14:tracePt t="13483" x="1949450" y="2352675"/>
          <p14:tracePt t="13486" x="1971675" y="2374900"/>
          <p14:tracePt t="13488" x="1971675" y="2398713"/>
          <p14:tracePt t="13489" x="1971675" y="2420938"/>
          <p14:tracePt t="13493" x="1993900" y="2443163"/>
          <p14:tracePt t="13495" x="1993900" y="2465388"/>
          <p14:tracePt t="13498" x="1993900" y="2487613"/>
          <p14:tracePt t="13499" x="1993900" y="2509838"/>
          <p14:tracePt t="13502" x="1993900" y="2532063"/>
          <p14:tracePt t="13505" x="2017713" y="2554288"/>
          <p14:tracePt t="13509" x="2017713" y="2578100"/>
          <p14:tracePt t="13511" x="2017713" y="2600325"/>
          <p14:tracePt t="13514" x="2017713" y="2622550"/>
          <p14:tracePt t="13516" x="2039938" y="2644775"/>
          <p14:tracePt t="13518" x="2062163" y="2644775"/>
          <p14:tracePt t="13520" x="2062163" y="2667000"/>
          <p14:tracePt t="13522" x="2062163" y="2689225"/>
          <p14:tracePt t="13526" x="2062163" y="2711450"/>
          <p14:tracePt t="13528" x="2084388" y="2711450"/>
          <p14:tracePt t="13532" x="2084388" y="2733675"/>
          <p14:tracePt t="13536" x="2106613" y="2755900"/>
          <p14:tracePt t="13537" x="2106613" y="2779713"/>
          <p14:tracePt t="13542" x="2128838" y="2779713"/>
          <p14:tracePt t="13546" x="2151063" y="2801938"/>
          <p14:tracePt t="13548" x="2151063" y="2824163"/>
          <p14:tracePt t="13552" x="2173288" y="2846388"/>
          <p14:tracePt t="13560" x="2197100" y="2868613"/>
          <p14:tracePt t="13562" x="2219325" y="2890838"/>
          <p14:tracePt t="13564" x="2241550" y="2890838"/>
          <p14:tracePt t="13566" x="2241550" y="2913063"/>
          <p14:tracePt t="13568" x="2263775" y="2935288"/>
          <p14:tracePt t="13574" x="2286000" y="2959100"/>
          <p14:tracePt t="13579" x="2308225" y="2959100"/>
          <p14:tracePt t="13582" x="2330450" y="2981325"/>
          <p14:tracePt t="13586" x="2352675" y="2981325"/>
          <p14:tracePt t="13588" x="2352675" y="3003550"/>
          <p14:tracePt t="13592" x="2374900" y="3025775"/>
          <p14:tracePt t="13596" x="2398713" y="3025775"/>
          <p14:tracePt t="13598" x="2420938" y="3048000"/>
          <p14:tracePt t="13600" x="2443163" y="3048000"/>
          <p14:tracePt t="13604" x="2465388" y="3070225"/>
          <p14:tracePt t="13606" x="2487613" y="3070225"/>
          <p14:tracePt t="13610" x="2509838" y="3092450"/>
          <p14:tracePt t="13612" x="2532063" y="3092450"/>
          <p14:tracePt t="13613" x="2532063" y="3114675"/>
          <p14:tracePt t="13616" x="2554288" y="3114675"/>
          <p14:tracePt t="13617" x="2578100" y="3114675"/>
          <p14:tracePt t="13619" x="2622550" y="3136900"/>
          <p14:tracePt t="13624" x="2667000" y="3160713"/>
          <p14:tracePt t="13628" x="2689225" y="3160713"/>
          <p14:tracePt t="13630" x="2733675" y="3182938"/>
          <p14:tracePt t="13633" x="2755900" y="3182938"/>
          <p14:tracePt t="13636" x="2779713" y="3182938"/>
          <p14:tracePt t="13637" x="2801938" y="3205163"/>
          <p14:tracePt t="13640" x="2846388" y="3205163"/>
          <p14:tracePt t="13644" x="2868613" y="3227388"/>
          <p14:tracePt t="13646" x="2890838" y="3227388"/>
          <p14:tracePt t="13647" x="2913063" y="3227388"/>
          <p14:tracePt t="13649" x="2959100" y="3249613"/>
          <p14:tracePt t="13651" x="2981325" y="3249613"/>
          <p14:tracePt t="13655" x="3003550" y="3249613"/>
          <p14:tracePt t="13659" x="3025775" y="3271838"/>
          <p14:tracePt t="13660" x="3070225" y="3271838"/>
          <p14:tracePt t="13662" x="3092450" y="3271838"/>
          <p14:tracePt t="13663" x="3114675" y="3271838"/>
          <p14:tracePt t="13665" x="3136900" y="3271838"/>
          <p14:tracePt t="13667" x="3182938" y="3271838"/>
          <p14:tracePt t="13669" x="3205163" y="3271838"/>
          <p14:tracePt t="13671" x="3227388" y="3271838"/>
          <p14:tracePt t="13674" x="3249613" y="3271838"/>
          <p14:tracePt t="13676" x="3271838" y="3271838"/>
          <p14:tracePt t="13678" x="3294063" y="3271838"/>
          <p14:tracePt t="13679" x="3340100" y="3271838"/>
          <p14:tracePt t="13683" x="3362325" y="3294063"/>
          <p14:tracePt t="13685" x="3406775" y="3294063"/>
          <p14:tracePt t="13687" x="3429000" y="3294063"/>
          <p14:tracePt t="13689" x="3451225" y="3294063"/>
          <p14:tracePt t="13692" x="3473450" y="3294063"/>
          <p14:tracePt t="13694" x="3495675" y="3294063"/>
          <p14:tracePt t="13695" x="3517900" y="3316288"/>
          <p14:tracePt t="13697" x="3563938" y="3316288"/>
          <p14:tracePt t="13699" x="3586163" y="3316288"/>
          <p14:tracePt t="13701" x="3608388" y="3316288"/>
          <p14:tracePt t="13704" x="3630613" y="3316288"/>
          <p14:tracePt t="13706" x="3652838" y="3316288"/>
          <p14:tracePt t="13709" x="3675063" y="3316288"/>
          <p14:tracePt t="13711" x="3743325" y="3316288"/>
          <p14:tracePt t="13713" x="3765550" y="3316288"/>
          <p14:tracePt t="13716" x="3787775" y="3316288"/>
          <p14:tracePt t="13720" x="3810000" y="3316288"/>
          <p14:tracePt t="13722" x="3832225" y="3316288"/>
          <p14:tracePt t="13724" x="3854450" y="3316288"/>
          <p14:tracePt t="13726" x="3898900" y="3316288"/>
          <p14:tracePt t="13730" x="3922713" y="3316288"/>
          <p14:tracePt t="13732" x="3967163" y="3316288"/>
          <p14:tracePt t="13736" x="3989388" y="3316288"/>
          <p14:tracePt t="13738" x="4011613" y="3316288"/>
          <p14:tracePt t="13740" x="4033838" y="3316288"/>
          <p14:tracePt t="13742" x="4056063" y="3316288"/>
          <p14:tracePt t="13744" x="4078288" y="3316288"/>
          <p14:tracePt t="13745" x="4102100" y="3316288"/>
          <p14:tracePt t="13750" x="4124325" y="3316288"/>
          <p14:tracePt t="13752" x="4168775" y="3316288"/>
          <p14:tracePt t="13756" x="4191000" y="3316288"/>
          <p14:tracePt t="13760" x="4235450" y="3316288"/>
          <p14:tracePt t="13762" x="4257675" y="3294063"/>
          <p14:tracePt t="13764" x="4279900" y="3294063"/>
          <p14:tracePt t="13768" x="4303713" y="3294063"/>
          <p14:tracePt t="13770" x="4325938" y="3294063"/>
          <p14:tracePt t="13772" x="4348163" y="3294063"/>
          <p14:tracePt t="13774" x="4370388" y="3294063"/>
          <p14:tracePt t="13777" x="4414838" y="3271838"/>
          <p14:tracePt t="13782" x="4437063" y="3249613"/>
          <p14:tracePt t="13784" x="4459288" y="3249613"/>
          <p14:tracePt t="13785" x="4483100" y="3227388"/>
          <p14:tracePt t="13788" x="4505325" y="3227388"/>
          <p14:tracePt t="13789" x="4527550" y="3205163"/>
          <p14:tracePt t="13792" x="4549775" y="3205163"/>
          <p14:tracePt t="13796" x="4594225" y="3182938"/>
          <p14:tracePt t="13798" x="4616450" y="3160713"/>
          <p14:tracePt t="13800" x="4638675" y="3160713"/>
          <p14:tracePt t="13802" x="4660900" y="3136900"/>
          <p14:tracePt t="13804" x="4660900" y="3114675"/>
          <p14:tracePt t="13806" x="4706938" y="3114675"/>
          <p14:tracePt t="13810" x="4751388" y="3092450"/>
          <p14:tracePt t="13811" x="4751388" y="3070225"/>
          <p14:tracePt t="13813" x="4773613" y="3048000"/>
          <p14:tracePt t="13816" x="4795838" y="3048000"/>
          <p14:tracePt t="13818" x="4818063" y="3025775"/>
          <p14:tracePt t="13820" x="4840288" y="3025775"/>
          <p14:tracePt t="13822" x="4864100" y="3003550"/>
          <p14:tracePt t="13824" x="4908550" y="2981325"/>
          <p14:tracePt t="13826" x="4908550" y="2959100"/>
          <p14:tracePt t="13828" x="4930775" y="2935288"/>
          <p14:tracePt t="13830" x="4953000" y="2935288"/>
          <p14:tracePt t="13832" x="4953000" y="2913063"/>
          <p14:tracePt t="13834" x="4975225" y="2913063"/>
          <p14:tracePt t="13836" x="4997450" y="2868613"/>
          <p14:tracePt t="13838" x="5019675" y="2846388"/>
          <p14:tracePt t="13840" x="5041900" y="2824163"/>
          <p14:tracePt t="13842" x="5041900" y="2801938"/>
          <p14:tracePt t="13844" x="5087938" y="2779713"/>
          <p14:tracePt t="13846" x="5087938" y="2755900"/>
          <p14:tracePt t="13848" x="5110163" y="2755900"/>
          <p14:tracePt t="13850" x="5110163" y="2733675"/>
          <p14:tracePt t="13852" x="5132388" y="2711450"/>
          <p14:tracePt t="13854" x="5154613" y="2689225"/>
          <p14:tracePt t="13856" x="5176838" y="2667000"/>
          <p14:tracePt t="13859" x="5199063" y="2622550"/>
          <p14:tracePt t="13862" x="5221288" y="2600325"/>
          <p14:tracePt t="13864" x="5245100" y="2554288"/>
          <p14:tracePt t="13866" x="5267325" y="2554288"/>
          <p14:tracePt t="13867" x="5267325" y="2509838"/>
          <p14:tracePt t="13869" x="5267325" y="2487613"/>
          <p14:tracePt t="13871" x="5289550" y="2465388"/>
          <p14:tracePt t="13874" x="5311775" y="2420938"/>
          <p14:tracePt t="13876" x="5311775" y="2398713"/>
          <p14:tracePt t="13878" x="5334000" y="2374900"/>
          <p14:tracePt t="13880" x="5334000" y="2352675"/>
          <p14:tracePt t="13881" x="5356225" y="2308225"/>
          <p14:tracePt t="13883" x="5356225" y="2286000"/>
          <p14:tracePt t="13885" x="5356225" y="2263775"/>
          <p14:tracePt t="13887" x="5356225" y="2219325"/>
          <p14:tracePt t="13889" x="5356225" y="2173288"/>
          <p14:tracePt t="13892" x="5356225" y="2151063"/>
          <p14:tracePt t="13895" x="5356225" y="2128838"/>
          <p14:tracePt t="13896" x="5356225" y="2084388"/>
          <p14:tracePt t="13897" x="5356225" y="2062163"/>
          <p14:tracePt t="13899" x="5356225" y="2039938"/>
          <p14:tracePt t="13901" x="5356225" y="1993900"/>
          <p14:tracePt t="13903" x="5356225" y="1971675"/>
          <p14:tracePt t="13905" x="5356225" y="1949450"/>
          <p14:tracePt t="13909" x="5356225" y="1927225"/>
          <p14:tracePt t="13910" x="5356225" y="1882775"/>
          <p14:tracePt t="13912" x="5356225" y="1860550"/>
          <p14:tracePt t="13913" x="5356225" y="1838325"/>
          <p14:tracePt t="13915" x="5356225" y="1816100"/>
          <p14:tracePt t="13917" x="5356225" y="1792288"/>
          <p14:tracePt t="13919" x="5334000" y="1747838"/>
          <p14:tracePt t="13921" x="5334000" y="1725613"/>
          <p14:tracePt t="13925" x="5334000" y="1703388"/>
          <p14:tracePt t="13928" x="5311775" y="1681163"/>
          <p14:tracePt t="13929" x="5289550" y="1636713"/>
          <p14:tracePt t="13933" x="5289550" y="1612900"/>
          <p14:tracePt t="13936" x="5267325" y="1590675"/>
          <p14:tracePt t="13938" x="5267325" y="1568450"/>
          <p14:tracePt t="13939" x="5245100" y="1546225"/>
          <p14:tracePt t="13945" x="5221288" y="1524000"/>
          <p14:tracePt t="13948" x="5199063" y="1479550"/>
          <p14:tracePt t="13952" x="5176838" y="1457325"/>
          <p14:tracePt t="13956" x="5154613" y="1411288"/>
          <p14:tracePt t="13960" x="5132388" y="1411288"/>
          <p14:tracePt t="13961" x="5132388" y="1389063"/>
          <p14:tracePt t="13963" x="5110163" y="1389063"/>
          <p14:tracePt t="13964" x="5110163" y="1366838"/>
          <p14:tracePt t="13965" x="5065713" y="1344613"/>
          <p14:tracePt t="13970" x="5041900" y="1322388"/>
          <p14:tracePt t="13974" x="5019675" y="1300163"/>
          <p14:tracePt t="13977" x="4997450" y="1277938"/>
          <p14:tracePt t="13978" x="4975225" y="1277938"/>
          <p14:tracePt t="13980" x="4975225" y="1255713"/>
          <p14:tracePt t="13982" x="4953000" y="1255713"/>
          <p14:tracePt t="13984" x="4930775" y="1255713"/>
          <p14:tracePt t="13986" x="4908550" y="1231900"/>
          <p14:tracePt t="13988" x="4886325" y="1209675"/>
          <p14:tracePt t="13990" x="4864100" y="1209675"/>
          <p14:tracePt t="13994" x="4840288" y="1187450"/>
          <p14:tracePt t="13996" x="4818063" y="1187450"/>
          <p14:tracePt t="14000" x="4795838" y="1165225"/>
          <p14:tracePt t="14002" x="4773613" y="1165225"/>
          <p14:tracePt t="14004" x="4751388" y="1165225"/>
          <p14:tracePt t="14006" x="4751388" y="1143000"/>
          <p14:tracePt t="14009" x="4729163" y="1143000"/>
          <p14:tracePt t="14010" x="4706938" y="1143000"/>
          <p14:tracePt t="14012" x="4706938" y="1120775"/>
          <p14:tracePt t="14016" x="4684713" y="1120775"/>
          <p14:tracePt t="14020" x="4684713" y="1098550"/>
          <p14:tracePt t="14021" x="4660900" y="1098550"/>
          <p14:tracePt t="14025" x="4638675" y="1098550"/>
          <p14:tracePt t="14029" x="4616450" y="1098550"/>
          <p14:tracePt t="14031" x="4616450" y="1076325"/>
          <p14:tracePt t="14035" x="4594225" y="1076325"/>
          <p14:tracePt t="14045" x="4572000" y="1076325"/>
          <p14:tracePt t="14051" x="4549775" y="1076325"/>
          <p14:tracePt t="14060" x="4527550" y="1054100"/>
          <p14:tracePt t="14071" x="4505325" y="1054100"/>
          <p14:tracePt t="14078" x="4505325" y="1030288"/>
          <p14:tracePt t="14093" x="4483100" y="1030288"/>
          <p14:tracePt t="16025" x="4483100" y="1054100"/>
          <p14:tracePt t="16033" x="4505325" y="1076325"/>
          <p14:tracePt t="16038" x="4549775" y="1098550"/>
          <p14:tracePt t="16044" x="4549775" y="1143000"/>
          <p14:tracePt t="16049" x="4594225" y="1165225"/>
          <p14:tracePt t="16055" x="4638675" y="1209675"/>
          <p14:tracePt t="16061" x="4660900" y="1255713"/>
          <p14:tracePt t="16065" x="4684713" y="1277938"/>
          <p14:tracePt t="16069" x="4706938" y="1322388"/>
          <p14:tracePt t="16074" x="4729163" y="1366838"/>
          <p14:tracePt t="16079" x="4751388" y="1411288"/>
          <p14:tracePt t="16082" x="4795838" y="1457325"/>
          <p14:tracePt t="16087" x="4818063" y="1501775"/>
          <p14:tracePt t="16096" x="4864100" y="1612900"/>
          <p14:tracePt t="16101" x="4908550" y="1636713"/>
          <p14:tracePt t="16110" x="4953000" y="1725613"/>
          <p14:tracePt t="16114" x="4975225" y="1770063"/>
          <p14:tracePt t="16119" x="4997450" y="1792288"/>
          <p14:tracePt t="16123" x="4997450" y="1838325"/>
          <p14:tracePt t="16128" x="5041900" y="1882775"/>
          <p14:tracePt t="16133" x="5065713" y="1905000"/>
          <p14:tracePt t="16137" x="5087938" y="1949450"/>
          <p14:tracePt t="16141" x="5087938" y="1971675"/>
          <p14:tracePt t="16144" x="5132388" y="1993900"/>
          <p14:tracePt t="16151" x="5154613" y="2017713"/>
          <p14:tracePt t="16154" x="5154613" y="2039938"/>
          <p14:tracePt t="16171" x="5245100" y="2128838"/>
          <p14:tracePt t="16175" x="5267325" y="2128838"/>
          <p14:tracePt t="16181" x="5289550" y="2151063"/>
          <p14:tracePt t="16184" x="5311775" y="2173288"/>
          <p14:tracePt t="16209" x="5311775" y="2197100"/>
          <p14:tracePt t="16219" x="5289550" y="2197100"/>
          <p14:tracePt t="16224" x="5267325" y="2197100"/>
          <p14:tracePt t="16233" x="5221288" y="2197100"/>
          <p14:tracePt t="16237" x="5221288" y="2219325"/>
          <p14:tracePt t="16241" x="5199063" y="2219325"/>
          <p14:tracePt t="16251" x="5087938" y="2263775"/>
          <p14:tracePt t="16255" x="5041900" y="2286000"/>
          <p14:tracePt t="16261" x="4997450" y="2308225"/>
          <p14:tracePt t="16265" x="4975225" y="2308225"/>
          <p14:tracePt t="16269" x="4930775" y="2308225"/>
          <p14:tracePt t="16273" x="4908550" y="2330450"/>
          <p14:tracePt t="16278" x="4864100" y="2330450"/>
          <p14:tracePt t="16283" x="4840288" y="2352675"/>
          <p14:tracePt t="16287" x="4795838" y="2352675"/>
          <p14:tracePt t="16292" x="4773613" y="2374900"/>
          <p14:tracePt t="16295" x="4751388" y="2398713"/>
          <p14:tracePt t="16305" x="4729163" y="2398713"/>
          <p14:tracePt t="16313" x="4660900" y="2420938"/>
          <p14:tracePt t="16325" x="4616450" y="2420938"/>
          <p14:tracePt t="16330" x="4594225" y="2443163"/>
          <p14:tracePt t="16335" x="4572000" y="2443163"/>
          <p14:tracePt t="16339" x="4549775" y="2443163"/>
          <p14:tracePt t="16343" x="4505325" y="2465388"/>
          <p14:tracePt t="16368" x="4483100" y="2465388"/>
          <p14:tracePt t="16376" x="4459288" y="2465388"/>
          <p14:tracePt t="16469" x="4437063" y="2465388"/>
          <p14:tracePt t="16507" x="4414838" y="2465388"/>
          <p14:tracePt t="16527" x="4392613" y="2465388"/>
          <p14:tracePt t="16537" x="4370388" y="2465388"/>
          <p14:tracePt t="16544" x="4348163" y="2465388"/>
          <p14:tracePt t="16551" x="4325938" y="2465388"/>
          <p14:tracePt t="16557" x="4303713" y="2465388"/>
          <p14:tracePt t="16637" x="4303713" y="2443163"/>
          <p14:tracePt t="16691" x="4303713" y="2420938"/>
          <p14:tracePt t="16717" x="4279900" y="2420938"/>
          <p14:tracePt t="16737" x="4257675" y="2420938"/>
          <p14:tracePt t="16791" x="4257675" y="2398713"/>
          <p14:tracePt t="16825" x="4279900" y="2398713"/>
          <p14:tracePt t="16841" x="4279900" y="2374900"/>
          <p14:tracePt t="18527" x="4279900" y="2352675"/>
          <p14:tracePt t="21110" x="4303713" y="2330450"/>
          <p14:tracePt t="21124" x="4303713" y="2374900"/>
          <p14:tracePt t="21129" x="4279900" y="2398713"/>
          <p14:tracePt t="21133" x="4257675" y="2443163"/>
          <p14:tracePt t="21137" x="4235450" y="2465388"/>
          <p14:tracePt t="21141" x="4213225" y="2487613"/>
          <p14:tracePt t="21146" x="4191000" y="2532063"/>
          <p14:tracePt t="21151" x="4168775" y="2578100"/>
          <p14:tracePt t="21155" x="4146550" y="2622550"/>
          <p14:tracePt t="21165" x="4102100" y="2689225"/>
          <p14:tracePt t="21178" x="4011613" y="2779713"/>
          <p14:tracePt t="21182" x="3967163" y="2824163"/>
          <p14:tracePt t="21187" x="3944938" y="2846388"/>
          <p14:tracePt t="21195" x="3922713" y="2868613"/>
          <p14:tracePt t="21203" x="3876675" y="2913063"/>
          <p14:tracePt t="21210" x="3832225" y="2935288"/>
          <p14:tracePt t="21217" x="3810000" y="2935288"/>
          <p14:tracePt t="21224" x="3787775" y="2959100"/>
          <p14:tracePt t="21230" x="3765550" y="2981325"/>
          <p14:tracePt t="21235" x="3743325" y="2981325"/>
          <p14:tracePt t="21239" x="3721100" y="2981325"/>
          <p14:tracePt t="21245" x="3697288" y="2981325"/>
          <p14:tracePt t="21250" x="3675063" y="3003550"/>
          <p14:tracePt t="21254" x="3652838" y="3003550"/>
          <p14:tracePt t="21259" x="3630613" y="3003550"/>
          <p14:tracePt t="21266" x="3608388" y="3003550"/>
          <p14:tracePt t="21270" x="3586163" y="3003550"/>
          <p14:tracePt t="21274" x="3563938" y="3003550"/>
          <p14:tracePt t="21281" x="3517900" y="3003550"/>
          <p14:tracePt t="21286" x="3495675" y="3003550"/>
          <p14:tracePt t="21291" x="3473450" y="3003550"/>
          <p14:tracePt t="21296" x="3451225" y="3003550"/>
          <p14:tracePt t="21303" x="3406775" y="3003550"/>
          <p14:tracePt t="21307" x="3384550" y="2981325"/>
          <p14:tracePt t="21312" x="3340100" y="2959100"/>
          <p14:tracePt t="21316" x="3316288" y="2959100"/>
          <p14:tracePt t="21320" x="3271838" y="2935288"/>
          <p14:tracePt t="21329" x="3227388" y="2890838"/>
          <p14:tracePt t="21337" x="3160713" y="2868613"/>
          <p14:tracePt t="21343" x="3114675" y="2846388"/>
          <p14:tracePt t="21347" x="3070225" y="2824163"/>
          <p14:tracePt t="21351" x="3025775" y="2801938"/>
          <p14:tracePt t="21356" x="2981325" y="2801938"/>
          <p14:tracePt t="21363" x="2913063" y="2755900"/>
          <p14:tracePt t="21367" x="2890838" y="2755900"/>
          <p14:tracePt t="21371" x="2846388" y="2733675"/>
          <p14:tracePt t="21375" x="2824163" y="2711450"/>
          <p14:tracePt t="21380" x="2779713" y="2667000"/>
          <p14:tracePt t="21384" x="2733675" y="2667000"/>
          <p14:tracePt t="21389" x="2711450" y="2644775"/>
          <p14:tracePt t="21393" x="2689225" y="2622550"/>
          <p14:tracePt t="21398" x="2644775" y="2600325"/>
          <p14:tracePt t="21402" x="2622550" y="2578100"/>
          <p14:tracePt t="21405" x="2600325" y="2578100"/>
          <p14:tracePt t="21409" x="2578100" y="2554288"/>
          <p14:tracePt t="21413" x="2554288" y="2532063"/>
          <p14:tracePt t="21417" x="2532063" y="2509838"/>
          <p14:tracePt t="21421" x="2509838" y="2487613"/>
          <p14:tracePt t="21426" x="2487613" y="2465388"/>
          <p14:tracePt t="21429" x="2487613" y="2443163"/>
          <p14:tracePt t="21434" x="2465388" y="2420938"/>
          <p14:tracePt t="21438" x="2443163" y="2398713"/>
          <p14:tracePt t="21443" x="2398713" y="2374900"/>
          <p14:tracePt t="21447" x="2398713" y="2352675"/>
          <p14:tracePt t="21458" x="2374900" y="2286000"/>
          <p14:tracePt t="21464" x="2352675" y="2241550"/>
          <p14:tracePt t="21471" x="2352675" y="2173288"/>
          <p14:tracePt t="21478" x="2352675" y="2151063"/>
          <p14:tracePt t="21481" x="2352675" y="2106613"/>
          <p14:tracePt t="21492" x="2352675" y="2039938"/>
          <p14:tracePt t="21500" x="2352675" y="1949450"/>
          <p14:tracePt t="21508" x="2352675" y="1882775"/>
          <p14:tracePt t="21511" x="2352675" y="1860550"/>
          <p14:tracePt t="21513" x="2352675" y="1838325"/>
          <p14:tracePt t="21522" x="2352675" y="1747838"/>
          <p14:tracePt t="21528" x="2352675" y="1703388"/>
          <p14:tracePt t="21531" x="2352675" y="1681163"/>
          <p14:tracePt t="21536" x="2352675" y="1636713"/>
          <p14:tracePt t="21541" x="2352675" y="1590675"/>
          <p14:tracePt t="21545" x="2352675" y="1546225"/>
          <p14:tracePt t="21550" x="2352675" y="1524000"/>
          <p14:tracePt t="21555" x="2352675" y="1479550"/>
          <p14:tracePt t="21563" x="2352675" y="1435100"/>
          <p14:tracePt t="21571" x="2352675" y="1411288"/>
          <p14:tracePt t="21579" x="2352675" y="1366838"/>
          <p14:tracePt t="21585" x="2352675" y="1344613"/>
          <p14:tracePt t="21591" x="2374900" y="1322388"/>
          <p14:tracePt t="21597" x="2374900" y="1300163"/>
          <p14:tracePt t="21600" x="2374900" y="1277938"/>
          <p14:tracePt t="21604" x="2374900" y="1255713"/>
          <p14:tracePt t="21611" x="2398713" y="1231900"/>
          <p14:tracePt t="21620" x="2398713" y="1209675"/>
          <p14:tracePt t="21634" x="2420938" y="1187450"/>
          <p14:tracePt t="21648" x="2420938" y="1165225"/>
          <p14:tracePt t="21668" x="2443163" y="1165225"/>
          <p14:tracePt t="21837" x="2465388" y="1165225"/>
          <p14:tracePt t="21844" x="2465388" y="1187450"/>
          <p14:tracePt t="21849" x="2487613" y="1187450"/>
          <p14:tracePt t="21855" x="2487613" y="1209675"/>
          <p14:tracePt t="21861" x="2509838" y="1209675"/>
          <p14:tracePt t="21867" x="2532063" y="1209675"/>
          <p14:tracePt t="21870" x="2532063" y="1231900"/>
          <p14:tracePt t="21884" x="2554288" y="1231900"/>
          <p14:tracePt t="21886" x="2554288" y="1255713"/>
          <p14:tracePt t="21899" x="2578100" y="1277938"/>
          <p14:tracePt t="21927" x="2600325" y="1277938"/>
          <p14:tracePt t="21933" x="2600325" y="1300163"/>
          <p14:tracePt t="21961" x="2622550" y="1300163"/>
          <p14:tracePt t="22145" x="2600325" y="1300163"/>
          <p14:tracePt t="22173" x="2578100" y="1300163"/>
          <p14:tracePt t="22193" x="2554288" y="1300163"/>
          <p14:tracePt t="22202" x="2509838" y="1322388"/>
          <p14:tracePt t="22209" x="2509838" y="1344613"/>
          <p14:tracePt t="22214" x="2487613" y="1366838"/>
          <p14:tracePt t="22217" x="2465388" y="1366838"/>
          <p14:tracePt t="22222" x="2443163" y="1389063"/>
          <p14:tracePt t="22226" x="2420938" y="1411288"/>
          <p14:tracePt t="22231" x="2420938" y="1435100"/>
          <p14:tracePt t="22235" x="2398713" y="1457325"/>
          <p14:tracePt t="22238" x="2398713" y="1479550"/>
          <p14:tracePt t="22241" x="2374900" y="1479550"/>
          <p14:tracePt t="22245" x="2374900" y="1524000"/>
          <p14:tracePt t="22253" x="2352675" y="1546225"/>
          <p14:tracePt t="22259" x="2352675" y="1568450"/>
          <p14:tracePt t="22264" x="2330450" y="1612900"/>
          <p14:tracePt t="22270" x="2330450" y="1636713"/>
          <p14:tracePt t="22280" x="2330450" y="1658938"/>
          <p14:tracePt t="22289" x="2330450" y="1681163"/>
          <p14:tracePt t="22295" x="2330450" y="1703388"/>
          <p14:tracePt t="22315" x="2330450" y="1725613"/>
          <p14:tracePt t="22324" x="2330450" y="1747838"/>
          <p14:tracePt t="22333" x="2352675" y="1770063"/>
          <p14:tracePt t="22347" x="2352675" y="1792288"/>
          <p14:tracePt t="22353" x="2374900" y="1816100"/>
          <p14:tracePt t="22367" x="2398713" y="1816100"/>
          <p14:tracePt t="22373" x="2398713" y="1838325"/>
          <p14:tracePt t="22382" x="2420938" y="1838325"/>
          <p14:tracePt t="22387" x="2443163" y="1838325"/>
          <p14:tracePt t="22408" x="2465388" y="1838325"/>
          <p14:tracePt t="22434" x="2487613" y="1838325"/>
          <p14:tracePt t="22455" x="2509838" y="1838325"/>
          <p14:tracePt t="22469" x="2532063" y="1838325"/>
          <p14:tracePt t="22477" x="2554288" y="1838325"/>
          <p14:tracePt t="22497" x="2578100" y="1838325"/>
          <p14:tracePt t="22512" x="2600325" y="1838325"/>
          <p14:tracePt t="22526" x="2622550" y="1838325"/>
          <p14:tracePt t="22540" x="2644775" y="1838325"/>
          <p14:tracePt t="22560" x="2667000" y="1838325"/>
          <p14:tracePt t="22579" x="2689225" y="1838325"/>
          <p14:tracePt t="22593" x="2711450" y="1838325"/>
          <p14:tracePt t="22599" x="2733675" y="1838325"/>
          <p14:tracePt t="22608" x="2755900" y="1816100"/>
          <p14:tracePt t="22614" x="2755900" y="1792288"/>
          <p14:tracePt t="22622" x="2779713" y="1770063"/>
          <p14:tracePt t="22629" x="2779713" y="1747838"/>
          <p14:tracePt t="22633" x="2801938" y="1725613"/>
          <p14:tracePt t="22640" x="2824163" y="1681163"/>
          <p14:tracePt t="22644" x="2846388" y="1681163"/>
          <p14:tracePt t="22651" x="2846388" y="1636713"/>
          <p14:tracePt t="22659" x="2868613" y="1590675"/>
          <p14:tracePt t="22666" x="2868613" y="1568450"/>
          <p14:tracePt t="22674" x="2890838" y="1501775"/>
          <p14:tracePt t="22676" x="2913063" y="1501775"/>
          <p14:tracePt t="22680" x="2913063" y="1479550"/>
          <p14:tracePt t="22682" x="2913063" y="1435100"/>
          <p14:tracePt t="22690" x="2913063" y="1411288"/>
          <p14:tracePt t="22693" x="2913063" y="1389063"/>
          <p14:tracePt t="22697" x="2913063" y="1366838"/>
          <p14:tracePt t="22700" x="2913063" y="1344613"/>
          <p14:tracePt t="22704" x="2913063" y="1322388"/>
          <p14:tracePt t="22707" x="2913063" y="1300163"/>
          <p14:tracePt t="22711" x="2890838" y="1255713"/>
          <p14:tracePt t="22716" x="2890838" y="1231900"/>
          <p14:tracePt t="22720" x="2868613" y="1231900"/>
          <p14:tracePt t="22726" x="2868613" y="1209675"/>
          <p14:tracePt t="22743" x="2846388" y="1209675"/>
          <p14:tracePt t="22748" x="2824163" y="1209675"/>
          <p14:tracePt t="22764" x="2801938" y="1209675"/>
          <p14:tracePt t="22778" x="2779713" y="1209675"/>
          <p14:tracePt t="22784" x="2755900" y="1209675"/>
          <p14:tracePt t="22788" x="2733675" y="1209675"/>
          <p14:tracePt t="22798" x="2711450" y="1209675"/>
          <p14:tracePt t="22804" x="2689225" y="1231900"/>
          <p14:tracePt t="22811" x="2644775" y="1255713"/>
          <p14:tracePt t="22814" x="2622550" y="1277938"/>
          <p14:tracePt t="22816" x="2622550" y="1300163"/>
          <p14:tracePt t="22818" x="2600325" y="1300163"/>
          <p14:tracePt t="22820" x="2600325" y="1322388"/>
          <p14:tracePt t="22822" x="2554288" y="1344613"/>
          <p14:tracePt t="22828" x="2532063" y="1389063"/>
          <p14:tracePt t="22831" x="2509838" y="1411288"/>
          <p14:tracePt t="22834" x="2487613" y="1435100"/>
          <p14:tracePt t="22838" x="2465388" y="1479550"/>
          <p14:tracePt t="22841" x="2443163" y="1501775"/>
          <p14:tracePt t="22846" x="2398713" y="1546225"/>
          <p14:tracePt t="22850" x="2398713" y="1568450"/>
          <p14:tracePt t="22852" x="2374900" y="1590675"/>
          <p14:tracePt t="22856" x="2374900" y="1612900"/>
          <p14:tracePt t="22860" x="2352675" y="1636713"/>
          <p14:tracePt t="22864" x="2352675" y="1658938"/>
          <p14:tracePt t="22866" x="2330450" y="1681163"/>
          <p14:tracePt t="22872" x="2330450" y="1725613"/>
          <p14:tracePt t="22880" x="2330450" y="1747838"/>
          <p14:tracePt t="22886" x="2330450" y="1770063"/>
          <p14:tracePt t="22888" x="2330450" y="1792288"/>
          <p14:tracePt t="22893" x="2330450" y="1816100"/>
          <p14:tracePt t="22896" x="2352675" y="1816100"/>
          <p14:tracePt t="22898" x="2352675" y="1838325"/>
          <p14:tracePt t="22910" x="2352675" y="1860550"/>
          <p14:tracePt t="22912" x="2374900" y="1860550"/>
          <p14:tracePt t="22914" x="2374900" y="1882775"/>
          <p14:tracePt t="22918" x="2398713" y="1905000"/>
          <p14:tracePt t="22926" x="2420938" y="1905000"/>
          <p14:tracePt t="22932" x="2443163" y="1927225"/>
          <p14:tracePt t="22938" x="2465388" y="1927225"/>
          <p14:tracePt t="22944" x="2487613" y="1927225"/>
          <p14:tracePt t="22948" x="2509838" y="1927225"/>
          <p14:tracePt t="22950" x="2532063" y="1927225"/>
          <p14:tracePt t="22960" x="2578100" y="1927225"/>
          <p14:tracePt t="22964" x="2578100" y="1905000"/>
          <p14:tracePt t="22966" x="2600325" y="1905000"/>
          <p14:tracePt t="22968" x="2622550" y="1882775"/>
          <p14:tracePt t="22972" x="2644775" y="1882775"/>
          <p14:tracePt t="22979" x="2689225" y="1860550"/>
          <p14:tracePt t="22984" x="2711450" y="1838325"/>
          <p14:tracePt t="22988" x="2733675" y="1816100"/>
          <p14:tracePt t="22991" x="2733675" y="1792288"/>
          <p14:tracePt t="22995" x="2779713" y="1770063"/>
          <p14:tracePt t="23001" x="2801938" y="1747838"/>
          <p14:tracePt t="23004" x="2801938" y="1725613"/>
          <p14:tracePt t="23006" x="2801938" y="1703388"/>
          <p14:tracePt t="23010" x="2824163" y="1681163"/>
          <p14:tracePt t="23014" x="2824163" y="1658938"/>
          <p14:tracePt t="23016" x="2846388" y="1636713"/>
          <p14:tracePt t="23018" x="2846388" y="1612900"/>
          <p14:tracePt t="23022" x="2846388" y="1590675"/>
          <p14:tracePt t="23027" x="2846388" y="1546225"/>
          <p14:tracePt t="23030" x="2868613" y="1524000"/>
          <p14:tracePt t="23034" x="2868613" y="1479550"/>
          <p14:tracePt t="23038" x="2868613" y="1457325"/>
          <p14:tracePt t="23043" x="2868613" y="1435100"/>
          <p14:tracePt t="23047" x="2868613" y="1389063"/>
          <p14:tracePt t="23052" x="2868613" y="1366838"/>
          <p14:tracePt t="23056" x="2868613" y="1344613"/>
          <p14:tracePt t="23061" x="2868613" y="1322388"/>
          <p14:tracePt t="23063" x="2846388" y="1322388"/>
          <p14:tracePt t="23066" x="2846388" y="1300163"/>
          <p14:tracePt t="23070" x="2824163" y="1300163"/>
          <p14:tracePt t="23076" x="2824163" y="1277938"/>
          <p14:tracePt t="23082" x="2801938" y="1277938"/>
          <p14:tracePt t="23096" x="2779713" y="1277938"/>
          <p14:tracePt t="23100" x="2755900" y="1277938"/>
          <p14:tracePt t="23111" x="2733675" y="1277938"/>
          <p14:tracePt t="23116" x="2711450" y="1277938"/>
          <p14:tracePt t="23118" x="2711450" y="1300163"/>
          <p14:tracePt t="23122" x="2689225" y="1300163"/>
          <p14:tracePt t="23127" x="2667000" y="1344613"/>
          <p14:tracePt t="23130" x="2644775" y="1411288"/>
          <p14:tracePt t="23132" x="2622550" y="1435100"/>
          <p14:tracePt t="23134" x="2600325" y="1435100"/>
          <p14:tracePt t="23136" x="2600325" y="1457325"/>
          <p14:tracePt t="23138" x="2578100" y="1501775"/>
          <p14:tracePt t="23143" x="2578100" y="1546225"/>
          <p14:tracePt t="23148" x="2554288" y="1612900"/>
          <p14:tracePt t="23154" x="2554288" y="1636713"/>
          <p14:tracePt t="23156" x="2554288" y="1658938"/>
          <p14:tracePt t="23160" x="2554288" y="1681163"/>
          <p14:tracePt t="23164" x="2554288" y="1703388"/>
          <p14:tracePt t="23170" x="2554288" y="1725613"/>
          <p14:tracePt t="23179" x="2554288" y="1747838"/>
          <p14:tracePt t="23181" x="2554288" y="1770063"/>
          <p14:tracePt t="23193" x="2554288" y="1792288"/>
          <p14:tracePt t="23200" x="2578100" y="1792288"/>
          <p14:tracePt t="23202" x="2578100" y="1816100"/>
          <p14:tracePt t="23207" x="2600325" y="1816100"/>
          <p14:tracePt t="23213" x="2622550" y="1838325"/>
          <p14:tracePt t="23216" x="2644775" y="1838325"/>
          <p14:tracePt t="23222" x="2667000" y="1838325"/>
          <p14:tracePt t="23229" x="2689225" y="1838325"/>
          <p14:tracePt t="23232" x="2711450" y="1838325"/>
          <p14:tracePt t="23234" x="2733675" y="1838325"/>
          <p14:tracePt t="23236" x="2755900" y="1838325"/>
          <p14:tracePt t="23243" x="2801938" y="1816100"/>
          <p14:tracePt t="23246" x="2824163" y="1816100"/>
          <p14:tracePt t="23248" x="2824163" y="1792288"/>
          <p14:tracePt t="23250" x="2846388" y="1792288"/>
          <p14:tracePt t="23252" x="2868613" y="1770063"/>
          <p14:tracePt t="23254" x="2890838" y="1770063"/>
          <p14:tracePt t="23259" x="2913063" y="1747838"/>
          <p14:tracePt t="23263" x="2935288" y="1747838"/>
          <p14:tracePt t="23265" x="2959100" y="1725613"/>
          <p14:tracePt t="23268" x="2959100" y="1703388"/>
          <p14:tracePt t="23270" x="2981325" y="1681163"/>
          <p14:tracePt t="23276" x="3003550" y="1636713"/>
          <p14:tracePt t="23281" x="3025775" y="1612900"/>
          <p14:tracePt t="23283" x="3025775" y="1590675"/>
          <p14:tracePt t="23286" x="3025775" y="1568450"/>
          <p14:tracePt t="23288" x="3025775" y="1546225"/>
          <p14:tracePt t="23291" x="3025775" y="1524000"/>
          <p14:tracePt t="23296" x="3048000" y="1479550"/>
          <p14:tracePt t="23299" x="3048000" y="1457325"/>
          <p14:tracePt t="23302" x="3048000" y="1435100"/>
          <p14:tracePt t="23306" x="3048000" y="1411288"/>
          <p14:tracePt t="23311" x="3048000" y="1366838"/>
          <p14:tracePt t="23318" x="3048000" y="1344613"/>
          <p14:tracePt t="23320" x="3048000" y="1322388"/>
          <p14:tracePt t="23328" x="3025775" y="1300163"/>
          <p14:tracePt t="23330" x="3003550" y="1300163"/>
          <p14:tracePt t="23334" x="3003550" y="1277938"/>
          <p14:tracePt t="23336" x="2981325" y="1277938"/>
          <p14:tracePt t="23341" x="2981325" y="1255713"/>
          <p14:tracePt t="23344" x="2959100" y="1255713"/>
          <p14:tracePt t="23347" x="2959100" y="1231900"/>
          <p14:tracePt t="23350" x="2935288" y="1231900"/>
          <p14:tracePt t="23354" x="2913063" y="1231900"/>
          <p14:tracePt t="23362" x="2890838" y="1231900"/>
          <p14:tracePt t="23364" x="2868613" y="1231900"/>
          <p14:tracePt t="23368" x="2846388" y="1231900"/>
          <p14:tracePt t="23370" x="2824163" y="1231900"/>
          <p14:tracePt t="23376" x="2801938" y="1231900"/>
          <p14:tracePt t="23380" x="2779713" y="1255713"/>
          <p14:tracePt t="23382" x="2755900" y="1255713"/>
          <p14:tracePt t="23384" x="2733675" y="1255713"/>
          <p14:tracePt t="23386" x="2733675" y="1277938"/>
          <p14:tracePt t="23388" x="2711450" y="1277938"/>
          <p14:tracePt t="23390" x="2711450" y="1300163"/>
          <p14:tracePt t="23395" x="2667000" y="1322388"/>
          <p14:tracePt t="23398" x="2644775" y="1344613"/>
          <p14:tracePt t="23400" x="2644775" y="1366838"/>
          <p14:tracePt t="23402" x="2600325" y="1389063"/>
          <p14:tracePt t="23404" x="2600325" y="1411288"/>
          <p14:tracePt t="23406" x="2578100" y="1435100"/>
          <p14:tracePt t="23409" x="2578100" y="1457325"/>
          <p14:tracePt t="23413" x="2554288" y="1479550"/>
          <p14:tracePt t="23416" x="2532063" y="1524000"/>
          <p14:tracePt t="23420" x="2532063" y="1546225"/>
          <p14:tracePt t="23422" x="2509838" y="1568450"/>
          <p14:tracePt t="23426" x="2509838" y="1590675"/>
          <p14:tracePt t="23428" x="2509838" y="1612900"/>
          <p14:tracePt t="23433" x="2509838" y="1636713"/>
          <p14:tracePt t="23435" x="2509838" y="1658938"/>
          <p14:tracePt t="23437" x="2509838" y="1681163"/>
          <p14:tracePt t="23443" x="2509838" y="1703388"/>
          <p14:tracePt t="23452" x="2509838" y="1725613"/>
          <p14:tracePt t="23466" x="2509838" y="1747838"/>
          <p14:tracePt t="23472" x="2532063" y="1770063"/>
          <p14:tracePt t="23476" x="2554288" y="1770063"/>
          <p14:tracePt t="23482" x="2578100" y="1770063"/>
          <p14:tracePt t="23488" x="2600325" y="1770063"/>
          <p14:tracePt t="23495" x="2622550" y="1770063"/>
          <p14:tracePt t="23498" x="2644775" y="1747838"/>
          <p14:tracePt t="23500" x="2667000" y="1725613"/>
          <p14:tracePt t="23504" x="2689225" y="1703388"/>
          <p14:tracePt t="23507" x="2689225" y="1681163"/>
          <p14:tracePt t="23510" x="2711450" y="1658938"/>
          <p14:tracePt t="23514" x="2711450" y="1612900"/>
          <p14:tracePt t="23516" x="2733675" y="1590675"/>
          <p14:tracePt t="23520" x="2733675" y="1568450"/>
          <p14:tracePt t="23522" x="2733675" y="1546225"/>
          <p14:tracePt t="23526" x="2733675" y="1524000"/>
          <p14:tracePt t="23530" x="2733675" y="1501775"/>
          <p14:tracePt t="23532" x="2733675" y="1479550"/>
          <p14:tracePt t="23534" x="2733675" y="1457325"/>
          <p14:tracePt t="23538" x="2733675" y="1435100"/>
          <p14:tracePt t="23540" x="2733675" y="1411288"/>
          <p14:tracePt t="23545" x="2733675" y="1389063"/>
          <p14:tracePt t="23548" x="2733675" y="1344613"/>
          <p14:tracePt t="23552" x="2733675" y="1322388"/>
          <p14:tracePt t="23555" x="2733675" y="1300163"/>
          <p14:tracePt t="23557" x="2733675" y="1277938"/>
          <p14:tracePt t="23561" x="2733675" y="1255713"/>
          <p14:tracePt t="23564" x="2733675" y="1231900"/>
          <p14:tracePt t="23566" x="2733675" y="1209675"/>
          <p14:tracePt t="23570" x="2733675" y="1187450"/>
          <p14:tracePt t="23577" x="2689225" y="1165225"/>
          <p14:tracePt t="23586" x="2667000" y="1143000"/>
          <p14:tracePt t="23590" x="2667000" y="1120775"/>
          <p14:tracePt t="23600" x="2644775" y="1120775"/>
          <p14:tracePt t="23609" x="2622550" y="1120775"/>
          <p14:tracePt t="23614" x="2600325" y="1120775"/>
          <p14:tracePt t="23622" x="2578100" y="1120775"/>
          <p14:tracePt t="23628" x="2578100" y="1143000"/>
          <p14:tracePt t="23630" x="2554288" y="1143000"/>
          <p14:tracePt t="23636" x="2532063" y="1143000"/>
          <p14:tracePt t="23638" x="2509838" y="1165225"/>
          <p14:tracePt t="23641" x="2487613" y="1187450"/>
          <p14:tracePt t="23645" x="2465388" y="1209675"/>
          <p14:tracePt t="23648" x="2398713" y="1255713"/>
          <p14:tracePt t="23650" x="2398713" y="1300163"/>
          <p14:tracePt t="23652" x="2352675" y="1322388"/>
          <p14:tracePt t="23654" x="2330450" y="1344613"/>
          <p14:tracePt t="23657" x="2286000" y="1389063"/>
          <p14:tracePt t="23662" x="2241550" y="1479550"/>
          <p14:tracePt t="23666" x="2197100" y="1546225"/>
          <p14:tracePt t="23668" x="2151063" y="1568450"/>
          <p14:tracePt t="23670" x="2128838" y="1612900"/>
          <p14:tracePt t="23673" x="2106613" y="1636713"/>
          <p14:tracePt t="23675" x="2084388" y="1658938"/>
          <p14:tracePt t="23678" x="2017713" y="1725613"/>
          <p14:tracePt t="23680" x="1993900" y="1770063"/>
          <p14:tracePt t="23682" x="1971675" y="1792288"/>
          <p14:tracePt t="23684" x="1949450" y="1838325"/>
          <p14:tracePt t="23687" x="1905000" y="1882775"/>
          <p14:tracePt t="23690" x="1860550" y="1927225"/>
          <p14:tracePt t="23692" x="1860550" y="1971675"/>
          <p14:tracePt t="23695" x="1838325" y="1993900"/>
          <p14:tracePt t="23697" x="1816100" y="2039938"/>
          <p14:tracePt t="23699" x="1792288" y="2062163"/>
          <p14:tracePt t="23702" x="1770063" y="2128838"/>
          <p14:tracePt t="23704" x="1747838" y="2151063"/>
          <p14:tracePt t="23706" x="1725613" y="2173288"/>
          <p14:tracePt t="23709" x="1703388" y="2219325"/>
          <p14:tracePt t="23711" x="1703388" y="2241550"/>
          <p14:tracePt t="23715" x="1703388" y="2308225"/>
          <p14:tracePt t="23718" x="1681163" y="2352675"/>
          <p14:tracePt t="23721" x="1681163" y="2398713"/>
          <p14:tracePt t="23724" x="1681163" y="2443163"/>
          <p14:tracePt t="23733" x="1681163" y="2578100"/>
          <p14:tracePt t="23736" x="1681163" y="2622550"/>
          <p14:tracePt t="23741" x="1681163" y="2667000"/>
          <p14:tracePt t="23744" x="1681163" y="2711450"/>
          <p14:tracePt t="23748" x="1681163" y="2733675"/>
          <p14:tracePt t="23755" x="1681163" y="2801938"/>
          <p14:tracePt t="23760" x="1681163" y="2846388"/>
          <p14:tracePt t="23764" x="1681163" y="2868613"/>
          <p14:tracePt t="23766" x="1703388" y="2890838"/>
          <p14:tracePt t="23776" x="1703388" y="2935288"/>
          <p14:tracePt t="23780" x="1725613" y="2959100"/>
          <p14:tracePt t="23782" x="1747838" y="2959100"/>
          <p14:tracePt t="23790" x="1747838" y="2981325"/>
          <p14:tracePt t="23792" x="1747838" y="3003550"/>
          <p14:tracePt t="23796" x="1770063" y="3003550"/>
          <p14:tracePt t="23798" x="1770063" y="3025775"/>
          <p14:tracePt t="23802" x="1792288" y="3025775"/>
          <p14:tracePt t="23806" x="1792288" y="3048000"/>
          <p14:tracePt t="23808" x="1816100" y="3048000"/>
          <p14:tracePt t="23812" x="1838325" y="3070225"/>
          <p14:tracePt t="23816" x="1838325" y="3092450"/>
          <p14:tracePt t="23818" x="1860550" y="3092450"/>
          <p14:tracePt t="23828" x="1882775" y="3114675"/>
          <p14:tracePt t="23836" x="1905000" y="3114675"/>
          <p14:tracePt t="23838" x="1927225" y="3114675"/>
          <p14:tracePt t="23848" x="1949450" y="3114675"/>
          <p14:tracePt t="23856" x="1971675" y="3136900"/>
          <p14:tracePt t="23868" x="1993900" y="3136900"/>
          <p14:tracePt t="23876" x="2017713" y="3136900"/>
          <p14:tracePt t="23882" x="2039938" y="3136900"/>
          <p14:tracePt t="23888" x="2062163" y="3160713"/>
          <p14:tracePt t="23902" x="2084388" y="3182938"/>
          <p14:tracePt t="23904" x="2106613" y="3182938"/>
          <p14:tracePt t="23909" x="2128838" y="3182938"/>
          <p14:tracePt t="23916" x="2151063" y="3182938"/>
          <p14:tracePt t="23920" x="2173288" y="3182938"/>
          <p14:tracePt t="23922" x="2197100" y="3182938"/>
          <p14:tracePt t="23926" x="2219325" y="3182938"/>
          <p14:tracePt t="23930" x="2241550" y="3182938"/>
          <p14:tracePt t="23933" x="2308225" y="3182938"/>
          <p14:tracePt t="23935" x="2330450" y="3182938"/>
          <p14:tracePt t="23937" x="2352675" y="3182938"/>
          <p14:tracePt t="23940" x="2398713" y="3182938"/>
          <p14:tracePt t="23944" x="2420938" y="3182938"/>
          <p14:tracePt t="23947" x="2465388" y="3182938"/>
          <p14:tracePt t="23949" x="2487613" y="3182938"/>
          <p14:tracePt t="23952" x="2509838" y="3182938"/>
          <p14:tracePt t="23955" x="2532063" y="3182938"/>
          <p14:tracePt t="23958" x="2554288" y="3182938"/>
          <p14:tracePt t="23962" x="2622550" y="3182938"/>
          <p14:tracePt t="23964" x="2644775" y="3182938"/>
          <p14:tracePt t="23967" x="2667000" y="3182938"/>
          <p14:tracePt t="23970" x="2711450" y="3182938"/>
          <p14:tracePt t="23977" x="2733675" y="3182938"/>
          <p14:tracePt t="23980" x="2755900" y="3182938"/>
          <p14:tracePt t="23982" x="2779713" y="3182938"/>
          <p14:tracePt t="23985" x="2801938" y="3160713"/>
          <p14:tracePt t="23987" x="2824163" y="3160713"/>
          <p14:tracePt t="23994" x="2868613" y="3160713"/>
          <p14:tracePt t="23996" x="2890838" y="3136900"/>
          <p14:tracePt t="24002" x="2913063" y="3136900"/>
          <p14:tracePt t="24006" x="2913063" y="3114675"/>
          <p14:tracePt t="24011" x="2935288" y="3114675"/>
          <p14:tracePt t="24012" x="2959100" y="3114675"/>
          <p14:tracePt t="24016" x="2981325" y="3092450"/>
          <p14:tracePt t="24020" x="2981325" y="3070225"/>
          <p14:tracePt t="24022" x="3003550" y="3070225"/>
          <p14:tracePt t="24026" x="3003550" y="3048000"/>
          <p14:tracePt t="24028" x="3025775" y="3048000"/>
          <p14:tracePt t="24031" x="3025775" y="3025775"/>
          <p14:tracePt t="24034" x="3048000" y="3025775"/>
          <p14:tracePt t="24035" x="3070225" y="3003550"/>
          <p14:tracePt t="24037" x="3070225" y="2981325"/>
          <p14:tracePt t="24039" x="3092450" y="2981325"/>
          <p14:tracePt t="24042" x="3092450" y="2959100"/>
          <p14:tracePt t="24047" x="3114675" y="2935288"/>
          <p14:tracePt t="24053" x="3114675" y="2913063"/>
          <p14:tracePt t="24055" x="3136900" y="2890838"/>
          <p14:tracePt t="24058" x="3160713" y="2868613"/>
          <p14:tracePt t="24061" x="3160713" y="2846388"/>
          <p14:tracePt t="24063" x="3160713" y="2824163"/>
          <p14:tracePt t="24065" x="3160713" y="2801938"/>
          <p14:tracePt t="24069" x="3160713" y="2779713"/>
          <p14:tracePt t="24071" x="3182938" y="2755900"/>
          <p14:tracePt t="24074" x="3182938" y="2733675"/>
          <p14:tracePt t="24078" x="3182938" y="2689225"/>
          <p14:tracePt t="24081" x="3182938" y="2667000"/>
          <p14:tracePt t="24083" x="3205163" y="2644775"/>
          <p14:tracePt t="24085" x="3205163" y="2622550"/>
          <p14:tracePt t="24087" x="3205163" y="2600325"/>
          <p14:tracePt t="24092" x="3205163" y="2554288"/>
          <p14:tracePt t="24094" x="3205163" y="2532063"/>
          <p14:tracePt t="24097" x="3227388" y="2487613"/>
          <p14:tracePt t="24102" x="3227388" y="2465388"/>
          <p14:tracePt t="24103" x="3227388" y="2443163"/>
          <p14:tracePt t="24106" x="3227388" y="2420938"/>
          <p14:tracePt t="24108" x="3227388" y="2398713"/>
          <p14:tracePt t="24112" x="3227388" y="2352675"/>
          <p14:tracePt t="24116" x="3227388" y="2330450"/>
          <p14:tracePt t="24119" x="3227388" y="2308225"/>
          <p14:tracePt t="24121" x="3227388" y="2286000"/>
          <p14:tracePt t="24124" x="3227388" y="2263775"/>
          <p14:tracePt t="24126" x="3227388" y="2241550"/>
          <p14:tracePt t="24128" x="3227388" y="2219325"/>
          <p14:tracePt t="24131" x="3227388" y="2197100"/>
          <p14:tracePt t="24134" x="3227388" y="2173288"/>
          <p14:tracePt t="24137" x="3227388" y="2151063"/>
          <p14:tracePt t="24140" x="3227388" y="2128838"/>
          <p14:tracePt t="24142" x="3227388" y="2106613"/>
          <p14:tracePt t="24146" x="3227388" y="2084388"/>
          <p14:tracePt t="24160" x="3227388" y="1971675"/>
          <p14:tracePt t="24164" x="3227388" y="1949450"/>
          <p14:tracePt t="24167" x="3227388" y="1905000"/>
          <p14:tracePt t="24171" x="3227388" y="1882775"/>
          <p14:tracePt t="24176" x="3227388" y="1860550"/>
          <p14:tracePt t="24178" x="3205163" y="1838325"/>
          <p14:tracePt t="24179" x="3205163" y="1816100"/>
          <p14:tracePt t="24183" x="3182938" y="1816100"/>
          <p14:tracePt t="24185" x="3182938" y="1792288"/>
          <p14:tracePt t="24189" x="3182938" y="1770063"/>
          <p14:tracePt t="24191" x="3182938" y="1747838"/>
          <p14:tracePt t="24194" x="3160713" y="1747838"/>
          <p14:tracePt t="24195" x="3160713" y="1725613"/>
          <p14:tracePt t="24203" x="3160713" y="1703388"/>
          <p14:tracePt t="24205" x="3136900" y="1703388"/>
          <p14:tracePt t="24210" x="3136900" y="1681163"/>
          <p14:tracePt t="24211" x="3136900" y="1658938"/>
          <p14:tracePt t="24215" x="3114675" y="1636713"/>
          <p14:tracePt t="24225" x="3092450" y="1590675"/>
          <p14:tracePt t="24230" x="3070225" y="1568450"/>
          <p14:tracePt t="24234" x="3070225" y="1546225"/>
          <p14:tracePt t="24235" x="3048000" y="1546225"/>
          <p14:tracePt t="24237" x="3048000" y="1524000"/>
          <p14:tracePt t="24240" x="3025775" y="1501775"/>
          <p14:tracePt t="24244" x="3025775" y="1479550"/>
          <p14:tracePt t="24245" x="3003550" y="1479550"/>
          <p14:tracePt t="24250" x="3003550" y="1457325"/>
          <p14:tracePt t="24252" x="2981325" y="1435100"/>
          <p14:tracePt t="24255" x="2981325" y="1411288"/>
          <p14:tracePt t="24258" x="2959100" y="1411288"/>
          <p14:tracePt t="24260" x="2935288" y="1389063"/>
          <p14:tracePt t="24262" x="2935288" y="1366838"/>
          <p14:tracePt t="24263" x="2913063" y="1344613"/>
          <p14:tracePt t="24268" x="2913063" y="1322388"/>
          <p14:tracePt t="24270" x="2890838" y="1300163"/>
          <p14:tracePt t="24271" x="2868613" y="1277938"/>
          <p14:tracePt t="24278" x="2846388" y="1255713"/>
          <p14:tracePt t="24281" x="2824163" y="1231900"/>
          <p14:tracePt t="24285" x="2801938" y="1209675"/>
          <p14:tracePt t="24290" x="2779713" y="1187450"/>
          <p14:tracePt t="24292" x="2779713" y="1165225"/>
          <p14:tracePt t="24295" x="2755900" y="1165225"/>
          <p14:tracePt t="24297" x="2755900" y="1143000"/>
          <p14:tracePt t="24301" x="2733675" y="1120775"/>
          <p14:tracePt t="24305" x="2711450" y="1120775"/>
          <p14:tracePt t="24308" x="2689225" y="1098550"/>
          <p14:tracePt t="24311" x="2667000" y="1098550"/>
          <p14:tracePt t="24317" x="2622550" y="1098550"/>
          <p14:tracePt t="24322" x="2622550" y="1076325"/>
          <p14:tracePt t="24326" x="2600325" y="1076325"/>
          <p14:tracePt t="24330" x="2578100" y="1076325"/>
          <p14:tracePt t="24335" x="2532063" y="1076325"/>
          <p14:tracePt t="24341" x="2509838" y="1076325"/>
          <p14:tracePt t="24348" x="2487613" y="1076325"/>
          <p14:tracePt t="24356" x="2443163" y="1076325"/>
          <p14:tracePt t="24362" x="2420938" y="1076325"/>
          <p14:tracePt t="24368" x="2398713" y="1076325"/>
          <p14:tracePt t="24372" x="2374900" y="1076325"/>
          <p14:tracePt t="24376" x="2352675" y="1076325"/>
          <p14:tracePt t="24383" x="2330450" y="1076325"/>
          <p14:tracePt t="24385" x="2308225" y="1098550"/>
          <p14:tracePt t="24389" x="2286000" y="1098550"/>
          <p14:tracePt t="24394" x="2263775" y="1120775"/>
          <p14:tracePt t="24397" x="2241550" y="1120775"/>
          <p14:tracePt t="24399" x="2241550" y="1143000"/>
          <p14:tracePt t="24404" x="2151063" y="1187450"/>
          <p14:tracePt t="24407" x="2128838" y="1187450"/>
          <p14:tracePt t="24411" x="2062163" y="1231900"/>
          <p14:tracePt t="24416" x="2017713" y="1277938"/>
          <p14:tracePt t="24419" x="1971675" y="1300163"/>
          <p14:tracePt t="24422" x="1927225" y="1322388"/>
          <p14:tracePt t="24428" x="1882775" y="1366838"/>
          <p14:tracePt t="24434" x="1838325" y="1389063"/>
          <p14:tracePt t="24436" x="1816100" y="1411288"/>
          <p14:tracePt t="24438" x="1792288" y="1435100"/>
          <p14:tracePt t="24441" x="1747838" y="1479550"/>
          <p14:tracePt t="24445" x="1703388" y="1524000"/>
          <p14:tracePt t="24448" x="1681163" y="1568450"/>
          <p14:tracePt t="24450" x="1681163" y="1590675"/>
          <p14:tracePt t="24452" x="1636713" y="1612900"/>
          <p14:tracePt t="24455" x="1612900" y="1658938"/>
          <p14:tracePt t="24458" x="1590675" y="1703388"/>
          <p14:tracePt t="24462" x="1568450" y="1816100"/>
          <p14:tracePt t="24465" x="1546225" y="1838325"/>
          <p14:tracePt t="24468" x="1501775" y="1949450"/>
          <p14:tracePt t="24470" x="1501775" y="2017713"/>
          <p14:tracePt t="24473" x="1479550" y="2062163"/>
          <p14:tracePt t="24476" x="1457325" y="2173288"/>
          <p14:tracePt t="24478" x="1435100" y="2219325"/>
          <p14:tracePt t="24481" x="1435100" y="2263775"/>
          <p14:tracePt t="24484" x="1389063" y="2443163"/>
          <p14:tracePt t="24486" x="1366838" y="2487613"/>
          <p14:tracePt t="24489" x="1366838" y="2532063"/>
          <p14:tracePt t="24492" x="1344613" y="2689225"/>
          <p14:tracePt t="24496" x="1322388" y="2779713"/>
          <p14:tracePt t="24498" x="1300163" y="2868613"/>
          <p14:tracePt t="24501" x="1300163" y="2959100"/>
          <p14:tracePt t="24504" x="1255713" y="3092450"/>
          <p14:tracePt t="24507" x="1231900" y="3160713"/>
          <p14:tracePt t="24510" x="1209675" y="3249613"/>
          <p14:tracePt t="24513" x="1187450" y="3316288"/>
          <p14:tracePt t="24516" x="1187450" y="3429000"/>
          <p14:tracePt t="24518" x="1187450" y="3451225"/>
          <p14:tracePt t="24521" x="1165225" y="3495675"/>
          <p14:tracePt t="24524" x="1165225" y="3541713"/>
          <p14:tracePt t="24527" x="1165225" y="3608388"/>
          <p14:tracePt t="24529" x="1165225" y="3652838"/>
          <p14:tracePt t="24532" x="1165225" y="3721100"/>
          <p14:tracePt t="24534" x="1165225" y="3787775"/>
          <p14:tracePt t="24537" x="1165225" y="3810000"/>
          <p14:tracePt t="24540" x="1165225" y="3832225"/>
          <p14:tracePt t="24543" x="1165225" y="3898900"/>
          <p14:tracePt t="24546" x="1165225" y="3944938"/>
          <p14:tracePt t="24549" x="1187450" y="3989388"/>
          <p14:tracePt t="24552" x="1187450" y="4033838"/>
          <p14:tracePt t="24554" x="1209675" y="4033838"/>
          <p14:tracePt t="24557" x="1209675" y="4056063"/>
          <p14:tracePt t="24560" x="1231900" y="4102100"/>
          <p14:tracePt t="24562" x="1231900" y="4124325"/>
          <p14:tracePt t="24565" x="1231900" y="4146550"/>
          <p14:tracePt t="24568" x="1255713" y="4168775"/>
          <p14:tracePt t="24570" x="1255713" y="4191000"/>
          <p14:tracePt t="24573" x="1277938" y="4191000"/>
          <p14:tracePt t="24576" x="1277938" y="4213225"/>
          <p14:tracePt t="24582" x="1300163" y="4235450"/>
          <p14:tracePt t="24587" x="1300163" y="4257675"/>
          <p14:tracePt t="24590" x="1322388" y="4257675"/>
          <p14:tracePt t="24593" x="1322388" y="4279900"/>
          <p14:tracePt t="24625" x="1344613" y="4279900"/>
          <p14:tracePt t="24632" x="1344613" y="4303713"/>
          <p14:tracePt t="24691" x="1366838" y="4303713"/>
          <p14:tracePt t="24787" x="1366838" y="4325938"/>
          <p14:tracePt t="24795" x="1366838" y="4348163"/>
          <p14:tracePt t="24801" x="1366838" y="4392613"/>
          <p14:tracePt t="24807" x="1366838" y="4437063"/>
          <p14:tracePt t="24811" x="1366838" y="4483100"/>
          <p14:tracePt t="24817" x="1389063" y="4549775"/>
          <p14:tracePt t="24821" x="1389063" y="4572000"/>
          <p14:tracePt t="24826" x="1411288" y="4660900"/>
          <p14:tracePt t="24830" x="1435100" y="4706938"/>
          <p14:tracePt t="24834" x="1435100" y="4773613"/>
          <p14:tracePt t="24838" x="1457325" y="4818063"/>
          <p14:tracePt t="24843" x="1457325" y="4864100"/>
          <p14:tracePt t="24848" x="1479550" y="4975225"/>
          <p14:tracePt t="24853" x="1524000" y="5065713"/>
          <p14:tracePt t="24858" x="1546225" y="5110163"/>
          <p14:tracePt t="24862" x="1568450" y="5199063"/>
          <p14:tracePt t="24866" x="1590675" y="5221288"/>
          <p14:tracePt t="24870" x="1636713" y="5334000"/>
          <p14:tracePt t="24875" x="1658938" y="5378450"/>
          <p14:tracePt t="24880" x="1703388" y="5468938"/>
          <p14:tracePt t="24885" x="1725613" y="5535613"/>
          <p14:tracePt t="24889" x="1770063" y="5580063"/>
          <p14:tracePt t="24894" x="1816100" y="5670550"/>
          <p14:tracePt t="24898" x="1838325" y="5737225"/>
          <p14:tracePt t="24902" x="1882775" y="5803900"/>
          <p14:tracePt t="24907" x="1927225" y="5849938"/>
          <p14:tracePt t="24911" x="1949450" y="5916613"/>
          <p14:tracePt t="24915" x="1993900" y="5983288"/>
          <p14:tracePt t="24919" x="2017713" y="6007100"/>
          <p14:tracePt t="24923" x="2039938" y="6073775"/>
          <p14:tracePt t="24927" x="2062163" y="6118225"/>
          <p14:tracePt t="24931" x="2106613" y="6140450"/>
          <p14:tracePt t="24935" x="2128838" y="6184900"/>
          <p14:tracePt t="24939" x="2151063" y="6230938"/>
          <p14:tracePt t="24943" x="2197100" y="6253163"/>
          <p14:tracePt t="24948" x="2241550" y="6297613"/>
          <p14:tracePt t="24951" x="2241550" y="6319838"/>
          <p14:tracePt t="24955" x="2263775" y="6342063"/>
          <p14:tracePt t="24960" x="2286000" y="6364288"/>
          <p14:tracePt t="24962" x="2286000" y="6388100"/>
          <p14:tracePt t="24967" x="2330450" y="6410325"/>
          <p14:tracePt t="24973" x="2352675" y="6410325"/>
          <p14:tracePt t="24977" x="2398713" y="6454775"/>
          <p14:tracePt t="24991" x="2443163" y="6477000"/>
          <p14:tracePt t="24996" x="2487613" y="6477000"/>
          <p14:tracePt t="25002" x="2509838" y="6477000"/>
          <p14:tracePt t="25006" x="2532063" y="6499225"/>
          <p14:tracePt t="25014" x="2554288" y="6499225"/>
          <p14:tracePt t="25019" x="2600325" y="6499225"/>
          <p14:tracePt t="25030" x="2667000" y="6499225"/>
          <p14:tracePt t="25042" x="2779713" y="6499225"/>
          <p14:tracePt t="25050" x="2913063" y="6477000"/>
          <p14:tracePt t="25055" x="2959100" y="6454775"/>
          <p14:tracePt t="25060" x="3003550" y="6432550"/>
          <p14:tracePt t="25064" x="3070225" y="6388100"/>
          <p14:tracePt t="25069" x="3114675" y="6388100"/>
          <p14:tracePt t="25074" x="3182938" y="6342063"/>
          <p14:tracePt t="25079" x="3227388" y="6297613"/>
          <p14:tracePt t="25083" x="3294063" y="6275388"/>
          <p14:tracePt t="25087" x="3362325" y="6253163"/>
          <p14:tracePt t="25091" x="3384550" y="6230938"/>
          <p14:tracePt t="25097" x="3495675" y="6140450"/>
          <p14:tracePt t="25101" x="3586163" y="6096000"/>
          <p14:tracePt t="25105" x="3652838" y="6051550"/>
          <p14:tracePt t="25110" x="3721100" y="5983288"/>
          <p14:tracePt t="25114" x="3787775" y="5894388"/>
          <p14:tracePt t="25119" x="3876675" y="5827713"/>
          <p14:tracePt t="25123" x="3922713" y="5759450"/>
          <p14:tracePt t="25128" x="4078288" y="5580063"/>
          <p14:tracePt t="25132" x="4168775" y="5446713"/>
          <p14:tracePt t="25136" x="4257675" y="5334000"/>
          <p14:tracePt t="25140" x="4325938" y="5245100"/>
          <p14:tracePt t="25145" x="4348163" y="5154613"/>
          <p14:tracePt t="25149" x="4392613" y="5065713"/>
          <p14:tracePt t="25153" x="4437063" y="4997450"/>
          <p14:tracePt t="25158" x="4459288" y="4930775"/>
          <p14:tracePt t="25163" x="4505325" y="4818063"/>
          <p14:tracePt t="25166" x="4505325" y="4751388"/>
          <p14:tracePt t="25169" x="4505325" y="4729163"/>
          <p14:tracePt t="25173" x="4527550" y="4660900"/>
          <p14:tracePt t="25177" x="4527550" y="4616450"/>
          <p14:tracePt t="25181" x="4527550" y="4594225"/>
          <p14:tracePt t="25185" x="4527550" y="4527550"/>
          <p14:tracePt t="25189" x="4527550" y="4505325"/>
          <p14:tracePt t="25193" x="4527550" y="4459288"/>
          <p14:tracePt t="25198" x="4505325" y="4437063"/>
          <p14:tracePt t="25202" x="4483100" y="4392613"/>
          <p14:tracePt t="25207" x="4459288" y="4370388"/>
          <p14:tracePt t="25213" x="4437063" y="4303713"/>
          <p14:tracePt t="25219" x="4392613" y="4257675"/>
          <p14:tracePt t="25223" x="4370388" y="4235450"/>
          <p14:tracePt t="25227" x="4348163" y="4213225"/>
          <p14:tracePt t="25231" x="4325938" y="4191000"/>
          <p14:tracePt t="25235" x="4303713" y="4146550"/>
          <p14:tracePt t="25239" x="4279900" y="4124325"/>
          <p14:tracePt t="25243" x="4213225" y="4102100"/>
          <p14:tracePt t="25247" x="4191000" y="4078288"/>
          <p14:tracePt t="25253" x="4124325" y="4033838"/>
          <p14:tracePt t="25259" x="4102100" y="4033838"/>
          <p14:tracePt t="25265" x="4033838" y="3989388"/>
          <p14:tracePt t="25271" x="3967163" y="3967163"/>
          <p14:tracePt t="25276" x="3944938" y="3967163"/>
          <p14:tracePt t="25280" x="3876675" y="3944938"/>
          <p14:tracePt t="25283" x="3854450" y="3944938"/>
          <p14:tracePt t="25285" x="3832225" y="3944938"/>
          <p14:tracePt t="25287" x="3810000" y="3922713"/>
          <p14:tracePt t="25289" x="3787775" y="3922713"/>
          <p14:tracePt t="25297" x="3721100" y="3898900"/>
          <p14:tracePt t="25299" x="3697288" y="3876675"/>
          <p14:tracePt t="25301" x="3675063" y="3876675"/>
          <p14:tracePt t="25303" x="3652838" y="3876675"/>
          <p14:tracePt t="25307" x="3608388" y="3876675"/>
          <p14:tracePt t="25310" x="3586163" y="3876675"/>
          <p14:tracePt t="25313" x="3563938" y="3854450"/>
          <p14:tracePt t="25320" x="3495675" y="3854450"/>
          <p14:tracePt t="25324" x="3473450" y="3854450"/>
          <p14:tracePt t="25327" x="3451225" y="3832225"/>
          <p14:tracePt t="25329" x="3384550" y="3832225"/>
          <p14:tracePt t="25332" x="3362325" y="3810000"/>
          <p14:tracePt t="25334" x="3340100" y="3810000"/>
          <p14:tracePt t="25336" x="3316288" y="3810000"/>
          <p14:tracePt t="25340" x="3271838" y="3810000"/>
          <p14:tracePt t="25343" x="3249613" y="3810000"/>
          <p14:tracePt t="25346" x="3182938" y="3787775"/>
          <p14:tracePt t="25348" x="3160713" y="3787775"/>
          <p14:tracePt t="25350" x="3136900" y="3787775"/>
          <p14:tracePt t="25352" x="3114675" y="3787775"/>
          <p14:tracePt t="25354" x="3092450" y="3787775"/>
          <p14:tracePt t="25356" x="3070225" y="3787775"/>
          <p14:tracePt t="25358" x="3025775" y="3787775"/>
          <p14:tracePt t="25362" x="3003550" y="3787775"/>
          <p14:tracePt t="25364" x="2959100" y="3787775"/>
          <p14:tracePt t="25368" x="2935288" y="3787775"/>
          <p14:tracePt t="25370" x="2913063" y="3787775"/>
          <p14:tracePt t="25372" x="2890838" y="3765550"/>
          <p14:tracePt t="25375" x="2846388" y="3765550"/>
          <p14:tracePt t="25378" x="2824163" y="3765550"/>
          <p14:tracePt t="25380" x="2801938" y="3765550"/>
          <p14:tracePt t="25382" x="2779713" y="3765550"/>
          <p14:tracePt t="25384" x="2755900" y="3765550"/>
          <p14:tracePt t="25388" x="2733675" y="3765550"/>
          <p14:tracePt t="25391" x="2689225" y="3765550"/>
          <p14:tracePt t="25393" x="2667000" y="3765550"/>
          <p14:tracePt t="25398" x="2644775" y="3765550"/>
          <p14:tracePt t="25400" x="2622550" y="3765550"/>
          <p14:tracePt t="25402" x="2600325" y="3765550"/>
          <p14:tracePt t="25404" x="2578100" y="3765550"/>
          <p14:tracePt t="25406" x="2554288" y="3765550"/>
          <p14:tracePt t="25408" x="2532063" y="3787775"/>
          <p14:tracePt t="25418" x="2509838" y="3787775"/>
          <p14:tracePt t="25460" x="2487613" y="3787775"/>
          <p14:tracePt t="25467" x="2465388" y="3810000"/>
          <p14:tracePt t="25477" x="2443163" y="3810000"/>
          <p14:tracePt t="25481" x="2420938" y="3832225"/>
          <p14:tracePt t="25489" x="2398713" y="3832225"/>
          <p14:tracePt t="25495" x="2374900" y="3876675"/>
          <p14:tracePt t="25498" x="2352675" y="3876675"/>
          <p14:tracePt t="25503" x="2330450" y="3898900"/>
          <p14:tracePt t="25511" x="2286000" y="3898900"/>
          <p14:tracePt t="25517" x="2263775" y="3922713"/>
          <p14:tracePt t="25520" x="2263775" y="3944938"/>
          <p14:tracePt t="25523" x="2241550" y="3967163"/>
          <p14:tracePt t="25529" x="2219325" y="3989388"/>
          <p14:tracePt t="25534" x="2197100" y="3989388"/>
          <p14:tracePt t="25540" x="2173288" y="4011613"/>
          <p14:tracePt t="25546" x="2151063" y="4056063"/>
          <p14:tracePt t="25550" x="2128838" y="4056063"/>
          <p14:tracePt t="25553" x="2106613" y="4078288"/>
          <p14:tracePt t="25563" x="2062163" y="4124325"/>
          <p14:tracePt t="25568" x="2039938" y="4168775"/>
          <p14:tracePt t="25573" x="2017713" y="4168775"/>
          <p14:tracePt t="25580" x="1971675" y="4235450"/>
          <p14:tracePt t="25586" x="1949450" y="4279900"/>
          <p14:tracePt t="25589" x="1927225" y="4303713"/>
          <p14:tracePt t="25596" x="1905000" y="4348163"/>
          <p14:tracePt t="25600" x="1905000" y="4370388"/>
          <p14:tracePt t="25604" x="1860550" y="4414838"/>
          <p14:tracePt t="25607" x="1860550" y="4437063"/>
          <p14:tracePt t="25611" x="1860550" y="4459288"/>
          <p14:tracePt t="25615" x="1838325" y="4505325"/>
          <p14:tracePt t="25618" x="1838325" y="4549775"/>
          <p14:tracePt t="25622" x="1838325" y="4594225"/>
          <p14:tracePt t="25626" x="1838325" y="4616450"/>
          <p14:tracePt t="25630" x="1838325" y="4638675"/>
          <p14:tracePt t="25634" x="1816100" y="4706938"/>
          <p14:tracePt t="25641" x="1816100" y="4729163"/>
          <p14:tracePt t="25645" x="1816100" y="4773613"/>
          <p14:tracePt t="25651" x="1816100" y="4818063"/>
          <p14:tracePt t="25655" x="1816100" y="4864100"/>
          <p14:tracePt t="25662" x="1816100" y="4886325"/>
          <p14:tracePt t="25667" x="1816100" y="4908550"/>
          <p14:tracePt t="25674" x="1816100" y="4953000"/>
          <p14:tracePt t="25679" x="1816100" y="4975225"/>
          <p14:tracePt t="25686" x="1816100" y="4997450"/>
          <p14:tracePt t="25690" x="1816100" y="5041900"/>
          <p14:tracePt t="25694" x="1816100" y="5065713"/>
          <p14:tracePt t="25700" x="1816100" y="5087938"/>
          <p14:tracePt t="25707" x="1816100" y="5132388"/>
          <p14:tracePt t="25715" x="1816100" y="5154613"/>
          <p14:tracePt t="25721" x="1816100" y="5176838"/>
          <p14:tracePt t="25728" x="1838325" y="5199063"/>
          <p14:tracePt t="25731" x="1838325" y="5221288"/>
          <p14:tracePt t="25746" x="1860550" y="5245100"/>
          <p14:tracePt t="25757" x="1860550" y="5267325"/>
          <p14:tracePt t="25763" x="1882775" y="5267325"/>
          <p14:tracePt t="25771" x="1905000" y="5289550"/>
          <p14:tracePt t="25778" x="1905000" y="5311775"/>
          <p14:tracePt t="25783" x="1927225" y="5311775"/>
          <p14:tracePt t="25795" x="1949450" y="5311775"/>
          <p14:tracePt t="25810" x="1971675" y="5311775"/>
          <p14:tracePt t="25813" x="1993900" y="5311775"/>
          <p14:tracePt t="25816" x="2017713" y="5311775"/>
          <p14:tracePt t="25821" x="2039938" y="5311775"/>
          <p14:tracePt t="25824" x="2062163" y="5311775"/>
          <p14:tracePt t="25830" x="2084388" y="5334000"/>
          <p14:tracePt t="25839" x="2106613" y="5334000"/>
          <p14:tracePt t="25844" x="2128838" y="5334000"/>
          <p14:tracePt t="25849" x="2151063" y="5334000"/>
          <p14:tracePt t="25868" x="2173288" y="5334000"/>
          <p14:tracePt t="25882" x="2197100" y="5334000"/>
          <p14:tracePt t="25890" x="2219325" y="5334000"/>
          <p14:tracePt t="25894" x="2241550" y="5334000"/>
          <p14:tracePt t="25900" x="2263775" y="5334000"/>
          <p14:tracePt t="25904" x="2263775" y="5311775"/>
          <p14:tracePt t="25906" x="2286000" y="5289550"/>
          <p14:tracePt t="25911" x="2308225" y="5289550"/>
          <p14:tracePt t="25916" x="2330450" y="5267325"/>
          <p14:tracePt t="25920" x="2352675" y="5267325"/>
          <p14:tracePt t="25922" x="2374900" y="5245100"/>
          <p14:tracePt t="25925" x="2398713" y="5221288"/>
          <p14:tracePt t="25929" x="2420938" y="5199063"/>
          <p14:tracePt t="25932" x="2465388" y="5154613"/>
          <p14:tracePt t="25934" x="2509838" y="5132388"/>
          <p14:tracePt t="25938" x="2532063" y="5087938"/>
          <p14:tracePt t="25940" x="2532063" y="5065713"/>
          <p14:tracePt t="25944" x="2578100" y="5019675"/>
          <p14:tracePt t="25948" x="2622550" y="4953000"/>
          <p14:tracePt t="25950" x="2622550" y="4908550"/>
          <p14:tracePt t="25952" x="2667000" y="4886325"/>
          <p14:tracePt t="25953" x="2689225" y="4840288"/>
          <p14:tracePt t="25955" x="2689225" y="4818063"/>
          <p14:tracePt t="25957" x="2711450" y="4795838"/>
          <p14:tracePt t="25961" x="2733675" y="4751388"/>
          <p14:tracePt t="25963" x="2733675" y="4729163"/>
          <p14:tracePt t="25967" x="2779713" y="4638675"/>
          <p14:tracePt t="25970" x="2801938" y="4616450"/>
          <p14:tracePt t="25972" x="2824163" y="4572000"/>
          <p14:tracePt t="25976" x="2868613" y="4483100"/>
          <p14:tracePt t="25978" x="2868613" y="4437063"/>
          <p14:tracePt t="25982" x="2935288" y="4370388"/>
          <p14:tracePt t="25984" x="2935288" y="4325938"/>
          <p14:tracePt t="25986" x="2959100" y="4279900"/>
          <p14:tracePt t="25987" x="2981325" y="4235450"/>
          <p14:tracePt t="25990" x="3003550" y="4191000"/>
          <p14:tracePt t="25994" x="3048000" y="4078288"/>
          <p14:tracePt t="25996" x="3048000" y="4056063"/>
          <p14:tracePt t="25999" x="3092450" y="3967163"/>
          <p14:tracePt t="26002" x="3114675" y="3898900"/>
          <p14:tracePt t="26004" x="3114675" y="3854450"/>
          <p14:tracePt t="26006" x="3136900" y="3810000"/>
          <p14:tracePt t="26009" x="3160713" y="3743325"/>
          <p14:tracePt t="26012" x="3182938" y="3675063"/>
          <p14:tracePt t="26016" x="3182938" y="3608388"/>
          <p14:tracePt t="26018" x="3182938" y="3586163"/>
          <p14:tracePt t="26019" x="3182938" y="3517900"/>
          <p14:tracePt t="26021" x="3205163" y="3473450"/>
          <p14:tracePt t="26026" x="3205163" y="3429000"/>
          <p14:tracePt t="26029" x="3205163" y="3384550"/>
          <p14:tracePt t="26032" x="3227388" y="3294063"/>
          <p14:tracePt t="26034" x="3227388" y="3271838"/>
          <p14:tracePt t="26036" x="3227388" y="3227388"/>
          <p14:tracePt t="26038" x="3227388" y="3182938"/>
          <p14:tracePt t="26040" x="3227388" y="3160713"/>
          <p14:tracePt t="26042" x="3227388" y="3136900"/>
          <p14:tracePt t="26044" x="3227388" y="3092450"/>
          <p14:tracePt t="26046" x="3227388" y="3070225"/>
          <p14:tracePt t="26047" x="3227388" y="3048000"/>
          <p14:tracePt t="26050" x="3227388" y="3025775"/>
          <p14:tracePt t="26052" x="3227388" y="2981325"/>
          <p14:tracePt t="26056" x="3227388" y="2959100"/>
          <p14:tracePt t="26060" x="3227388" y="2913063"/>
          <p14:tracePt t="26062" x="3227388" y="2890838"/>
          <p14:tracePt t="26066" x="3227388" y="2846388"/>
          <p14:tracePt t="26072" x="3227388" y="2824163"/>
          <p14:tracePt t="26076" x="3205163" y="2801938"/>
          <p14:tracePt t="26080" x="3205163" y="2779713"/>
          <p14:tracePt t="26086" x="3205163" y="2755900"/>
          <p14:tracePt t="26092" x="3205163" y="2733675"/>
          <p14:tracePt t="26098" x="3205163" y="2711450"/>
          <p14:tracePt t="26104" x="3205163" y="2689225"/>
          <p14:tracePt t="26109" x="3205163" y="2667000"/>
          <p14:tracePt t="26112" x="3182938" y="2667000"/>
          <p14:tracePt t="26114" x="3182938" y="2644775"/>
          <p14:tracePt t="26122" x="3182938" y="2622550"/>
          <p14:tracePt t="26125" x="3182938" y="2600325"/>
          <p14:tracePt t="26132" x="3182938" y="2578100"/>
          <p14:tracePt t="26134" x="3182938" y="2554288"/>
          <p14:tracePt t="26144" x="3182938" y="2509838"/>
          <p14:tracePt t="26150" x="3182938" y="2487613"/>
          <p14:tracePt t="26154" x="3182938" y="2465388"/>
          <p14:tracePt t="26160" x="3182938" y="2443163"/>
          <p14:tracePt t="26164" x="3182938" y="2398713"/>
          <p14:tracePt t="26166" x="3182938" y="2374900"/>
          <p14:tracePt t="26168" x="3182938" y="2330450"/>
          <p14:tracePt t="26172" x="3182938" y="2308225"/>
          <p14:tracePt t="26176" x="3182938" y="2263775"/>
          <p14:tracePt t="26178" x="3182938" y="2241550"/>
          <p14:tracePt t="26182" x="3182938" y="2219325"/>
          <p14:tracePt t="26184" x="3182938" y="2197100"/>
          <p14:tracePt t="26186" x="3182938" y="2173288"/>
          <p14:tracePt t="26193" x="3182938" y="2151063"/>
          <p14:tracePt t="26196" x="3182938" y="2106613"/>
          <p14:tracePt t="26202" x="3182938" y="2084388"/>
          <p14:tracePt t="26206" x="3182938" y="2062163"/>
          <p14:tracePt t="26212" x="3182938" y="2039938"/>
          <p14:tracePt t="26214" x="3182938" y="2017713"/>
          <p14:tracePt t="26225" x="3182938" y="1993900"/>
          <p14:tracePt t="26230" x="3160713" y="1993900"/>
          <p14:tracePt t="26240" x="3160713" y="1971675"/>
          <p14:tracePt t="26358" x="3136900" y="1949450"/>
          <p14:tracePt t="26372" x="3114675" y="1927225"/>
          <p14:tracePt t="26376" x="3092450" y="1905000"/>
          <p14:tracePt t="26382" x="3070225" y="1905000"/>
          <p14:tracePt t="26386" x="3048000" y="1905000"/>
          <p14:tracePt t="26388" x="3025775" y="1882775"/>
          <p14:tracePt t="26394" x="3003550" y="1882775"/>
          <p14:tracePt t="26398" x="3003550" y="1860550"/>
          <p14:tracePt t="26400" x="2981325" y="1860550"/>
          <p14:tracePt t="26404" x="2959100" y="1860550"/>
          <p14:tracePt t="26408" x="2935288" y="1838325"/>
          <p14:tracePt t="26418" x="2913063" y="1838325"/>
          <p14:tracePt t="26436" x="2890838" y="1816100"/>
          <p14:tracePt t="26556" x="2868613" y="1816100"/>
          <p14:tracePt t="26558" x="2868613" y="1838325"/>
          <p14:tracePt t="26566" x="2868613" y="1860550"/>
          <p14:tracePt t="26568" x="2890838" y="1860550"/>
          <p14:tracePt t="26574" x="2890838" y="1882775"/>
          <p14:tracePt t="26576" x="2913063" y="1882775"/>
          <p14:tracePt t="26582" x="2935288" y="1882775"/>
          <p14:tracePt t="26583" x="2959100" y="1905000"/>
          <p14:tracePt t="26591" x="2981325" y="1905000"/>
          <p14:tracePt t="26596" x="2981325" y="1927225"/>
          <p14:tracePt t="26597" x="3003550" y="1927225"/>
          <p14:tracePt t="26606" x="3025775" y="1949450"/>
          <p14:tracePt t="26608" x="3048000" y="1949450"/>
          <p14:tracePt t="26614" x="3070225" y="1949450"/>
          <p14:tracePt t="26620" x="3092450" y="1971675"/>
          <p14:tracePt t="26626" x="3114675" y="1971675"/>
          <p14:tracePt t="26628" x="3136900" y="1971675"/>
          <p14:tracePt t="26634" x="3160713" y="1971675"/>
          <p14:tracePt t="26640" x="3182938" y="1971675"/>
          <p14:tracePt t="26644" x="3205163" y="1971675"/>
          <p14:tracePt t="26645" x="3227388" y="1971675"/>
          <p14:tracePt t="26652" x="3249613" y="1971675"/>
          <p14:tracePt t="26654" x="3271838" y="1971675"/>
          <p14:tracePt t="26656" x="3294063" y="1971675"/>
          <p14:tracePt t="26660" x="3316288" y="1971675"/>
          <p14:tracePt t="26661" x="3340100" y="1971675"/>
          <p14:tracePt t="26666" x="3362325" y="1971675"/>
          <p14:tracePt t="26668" x="3384550" y="1971675"/>
          <p14:tracePt t="26672" x="3406775" y="1971675"/>
          <p14:tracePt t="26675" x="3429000" y="1971675"/>
          <p14:tracePt t="26678" x="3451225" y="1971675"/>
          <p14:tracePt t="26679" x="3473450" y="1971675"/>
          <p14:tracePt t="26684" x="3495675" y="1971675"/>
          <p14:tracePt t="26690" x="3517900" y="1971675"/>
          <p14:tracePt t="26702" x="3541713" y="1971675"/>
          <p14:tracePt t="26756" x="3517900" y="1971675"/>
          <p14:tracePt t="26758" x="3473450" y="1971675"/>
          <p14:tracePt t="26762" x="3451225" y="1971675"/>
          <p14:tracePt t="26763" x="3429000" y="1971675"/>
          <p14:tracePt t="26768" x="3406775" y="1971675"/>
          <p14:tracePt t="26769" x="3384550" y="1971675"/>
          <p14:tracePt t="26771" x="3362325" y="1971675"/>
          <p14:tracePt t="26775" x="3340100" y="1971675"/>
          <p14:tracePt t="26776" x="3316288" y="1971675"/>
          <p14:tracePt t="26780" x="3294063" y="1971675"/>
          <p14:tracePt t="26783" x="3249613" y="1971675"/>
          <p14:tracePt t="26785" x="3227388" y="1971675"/>
          <p14:tracePt t="26787" x="3205163" y="1971675"/>
          <p14:tracePt t="26789" x="3182938" y="1971675"/>
          <p14:tracePt t="26792" x="3160713" y="1971675"/>
          <p14:tracePt t="26794" x="3136900" y="1971675"/>
          <p14:tracePt t="26797" x="3114675" y="1971675"/>
          <p14:tracePt t="26799" x="3070225" y="1971675"/>
          <p14:tracePt t="26803" x="3048000" y="1971675"/>
          <p14:tracePt t="26805" x="3025775" y="1971675"/>
          <p14:tracePt t="26808" x="3003550" y="1971675"/>
          <p14:tracePt t="26811" x="2981325" y="1971675"/>
          <p14:tracePt t="26813" x="2959100" y="1971675"/>
          <p14:tracePt t="26817" x="2935288" y="1971675"/>
          <p14:tracePt t="26821" x="2913063" y="1993900"/>
          <p14:tracePt t="26865" x="2890838" y="1993900"/>
          <p14:tracePt t="26892" x="2913063" y="1993900"/>
          <p14:tracePt t="26901" x="2959100" y="1993900"/>
          <p14:tracePt t="26907" x="2981325" y="1993900"/>
          <p14:tracePt t="26911" x="3003550" y="1993900"/>
          <p14:tracePt t="26918" x="3070225" y="1993900"/>
          <p14:tracePt t="26924" x="3092450" y="1993900"/>
          <p14:tracePt t="26929" x="3114675" y="1993900"/>
          <p14:tracePt t="26933" x="3160713" y="1993900"/>
          <p14:tracePt t="26945" x="3205163" y="1993900"/>
          <p14:tracePt t="26952" x="3227388" y="1993900"/>
          <p14:tracePt t="26969" x="3249613" y="1993900"/>
          <p14:tracePt t="27025" x="3227388" y="1993900"/>
          <p14:tracePt t="27032" x="3136900" y="2017713"/>
          <p14:tracePt t="27037" x="3114675" y="2039938"/>
          <p14:tracePt t="27045" x="3070225" y="2039938"/>
          <p14:tracePt t="27051" x="3025775" y="2039938"/>
          <p14:tracePt t="27060" x="2981325" y="2039938"/>
          <p14:tracePt t="27064" x="2959100" y="2062163"/>
          <p14:tracePt t="27070" x="2935288" y="2062163"/>
          <p14:tracePt t="27074" x="2913063" y="2062163"/>
          <p14:tracePt t="27081" x="2890838" y="2062163"/>
          <p14:tracePt t="27117" x="2913063" y="2084388"/>
          <p14:tracePt t="27123" x="2959100" y="2084388"/>
          <p14:tracePt t="27128" x="3003550" y="2084388"/>
          <p14:tracePt t="27133" x="3070225" y="2084388"/>
          <p14:tracePt t="27137" x="3136900" y="2084388"/>
          <p14:tracePt t="27142" x="3160713" y="2084388"/>
          <p14:tracePt t="27146" x="3294063" y="2084388"/>
          <p14:tracePt t="27151" x="3384550" y="2084388"/>
          <p14:tracePt t="27155" x="3429000" y="2084388"/>
          <p14:tracePt t="27160" x="3586163" y="2084388"/>
          <p14:tracePt t="27164" x="3652838" y="2084388"/>
          <p14:tracePt t="27167" x="3721100" y="2084388"/>
          <p14:tracePt t="27170" x="3810000" y="2084388"/>
          <p14:tracePt t="27174" x="3832225" y="2084388"/>
          <p14:tracePt t="27178" x="3922713" y="2106613"/>
          <p14:tracePt t="27181" x="4011613" y="2106613"/>
          <p14:tracePt t="27185" x="4056063" y="2106613"/>
          <p14:tracePt t="27189" x="4102100" y="2106613"/>
          <p14:tracePt t="27194" x="4124325" y="2106613"/>
          <p14:tracePt t="27220" x="4146550" y="2128838"/>
          <p14:tracePt t="27227" x="4124325" y="2128838"/>
          <p14:tracePt t="27231" x="4102100" y="2128838"/>
          <p14:tracePt t="27237" x="4078288" y="2151063"/>
          <p14:tracePt t="27241" x="4056063" y="2151063"/>
          <p14:tracePt t="27247" x="3989388" y="2173288"/>
          <p14:tracePt t="27251" x="3944938" y="2173288"/>
          <p14:tracePt t="27255" x="3898900" y="2173288"/>
          <p14:tracePt t="27259" x="3832225" y="2173288"/>
          <p14:tracePt t="27265" x="3743325" y="2173288"/>
          <p14:tracePt t="27269" x="3697288" y="2173288"/>
          <p14:tracePt t="27273" x="3517900" y="2173288"/>
          <p14:tracePt t="27278" x="3384550" y="2173288"/>
          <p14:tracePt t="27283" x="3205163" y="2173288"/>
          <p14:tracePt t="27287" x="3070225" y="2151063"/>
          <p14:tracePt t="27291" x="3025775" y="2151063"/>
          <p14:tracePt t="27296" x="2824163" y="2128838"/>
          <p14:tracePt t="27299" x="2779713" y="2128838"/>
          <p14:tracePt t="27303" x="2711450" y="2128838"/>
          <p14:tracePt t="27307" x="2689225" y="2128838"/>
          <p14:tracePt t="27311" x="2667000" y="2128838"/>
          <p14:tracePt t="27315" x="2644775" y="2128838"/>
          <p14:tracePt t="27326" x="2622550" y="2128838"/>
          <p14:tracePt t="27369" x="2644775" y="2106613"/>
          <p14:tracePt t="27375" x="2667000" y="2106613"/>
          <p14:tracePt t="27383" x="2755900" y="2084388"/>
          <p14:tracePt t="27388" x="2824163" y="2084388"/>
          <p14:tracePt t="27390" x="2846388" y="2084388"/>
          <p14:tracePt t="27395" x="2890838" y="2084388"/>
          <p14:tracePt t="27398" x="2935288" y="2084388"/>
          <p14:tracePt t="27405" x="2959100" y="2084388"/>
          <p14:tracePt t="27410" x="2981325" y="2084388"/>
          <p14:tracePt t="27413" x="3003550" y="2084388"/>
          <p14:tracePt t="27415" x="3025775" y="2084388"/>
          <p14:tracePt t="27422" x="3048000" y="2084388"/>
          <p14:tracePt t="27480" x="3025775" y="2084388"/>
          <p14:tracePt t="27484" x="2981325" y="2084388"/>
          <p14:tracePt t="27486" x="2935288" y="2084388"/>
          <p14:tracePt t="27488" x="2913063" y="2084388"/>
          <p14:tracePt t="27490" x="2868613" y="2084388"/>
          <p14:tracePt t="27493" x="2846388" y="2084388"/>
          <p14:tracePt t="27494" x="2801938" y="2084388"/>
          <p14:tracePt t="27496" x="2779713" y="2084388"/>
          <p14:tracePt t="27498" x="2733675" y="2084388"/>
          <p14:tracePt t="27500" x="2667000" y="2084388"/>
          <p14:tracePt t="27502" x="2622550" y="2084388"/>
          <p14:tracePt t="27504" x="2578100" y="2084388"/>
          <p14:tracePt t="27506" x="2532063" y="2084388"/>
          <p14:tracePt t="27508" x="2465388" y="2084388"/>
          <p14:tracePt t="27510" x="2420938" y="2084388"/>
          <p14:tracePt t="27512" x="2374900" y="2084388"/>
          <p14:tracePt t="27514" x="2308225" y="2084388"/>
          <p14:tracePt t="27516" x="2263775" y="2084388"/>
          <p14:tracePt t="27517" x="2219325" y="2084388"/>
          <p14:tracePt t="27520" x="2151063" y="2084388"/>
          <p14:tracePt t="27522" x="2106613" y="2084388"/>
          <p14:tracePt t="27525" x="2084388" y="2084388"/>
          <p14:tracePt t="27526" x="2062163" y="2084388"/>
          <p14:tracePt t="27528" x="2039938" y="2084388"/>
          <p14:tracePt t="27529" x="2017713" y="2084388"/>
          <p14:tracePt t="27531" x="1993900" y="2084388"/>
          <p14:tracePt t="27533" x="1971675" y="2084388"/>
          <p14:tracePt t="27537" x="1949450" y="2084388"/>
          <p14:tracePt t="27540" x="1927225" y="2084388"/>
          <p14:tracePt t="27553" x="1905000" y="2084388"/>
          <p14:tracePt t="27576" x="1927225" y="2084388"/>
          <p14:tracePt t="27581" x="1949450" y="2084388"/>
          <p14:tracePt t="27583" x="1971675" y="2084388"/>
          <p14:tracePt t="27587" x="1993900" y="2084388"/>
          <p14:tracePt t="27590" x="2017713" y="2084388"/>
          <p14:tracePt t="27592" x="2039938" y="2084388"/>
          <p14:tracePt t="27595" x="2062163" y="2084388"/>
          <p14:tracePt t="27597" x="2084388" y="2084388"/>
          <p14:tracePt t="27599" x="2106613" y="2084388"/>
          <p14:tracePt t="27601" x="2151063" y="2084388"/>
          <p14:tracePt t="27605" x="2173288" y="2084388"/>
          <p14:tracePt t="27608" x="2197100" y="2084388"/>
          <p14:tracePt t="27610" x="2219325" y="2062163"/>
          <p14:tracePt t="27611" x="2241550" y="2062163"/>
          <p14:tracePt t="27613" x="2286000" y="2062163"/>
          <p14:tracePt t="27615" x="2308225" y="2062163"/>
          <p14:tracePt t="27617" x="2352675" y="2062163"/>
          <p14:tracePt t="27619" x="2374900" y="2062163"/>
          <p14:tracePt t="27621" x="2420938" y="2062163"/>
          <p14:tracePt t="27626" x="2443163" y="2062163"/>
          <p14:tracePt t="27627" x="2487613" y="2062163"/>
          <p14:tracePt t="27629" x="2509838" y="2062163"/>
          <p14:tracePt t="27631" x="2532063" y="2062163"/>
          <p14:tracePt t="27633" x="2554288" y="2062163"/>
          <p14:tracePt t="27635" x="2578100" y="2062163"/>
          <p14:tracePt t="27637" x="2600325" y="2062163"/>
          <p14:tracePt t="27640" x="2622550" y="2062163"/>
          <p14:tracePt t="27642" x="2644775" y="2062163"/>
          <p14:tracePt t="27644" x="2667000" y="2062163"/>
          <p14:tracePt t="27645" x="2689225" y="2062163"/>
          <p14:tracePt t="27647" x="2711450" y="2062163"/>
          <p14:tracePt t="27651" x="2733675" y="2062163"/>
          <p14:tracePt t="27692" x="2711450" y="2062163"/>
          <p14:tracePt t="27695" x="2689225" y="2062163"/>
          <p14:tracePt t="27697" x="2667000" y="2062163"/>
          <p14:tracePt t="27701" x="2644775" y="2084388"/>
          <p14:tracePt t="27705" x="2600325" y="2084388"/>
          <p14:tracePt t="27710" x="2578100" y="2084388"/>
          <p14:tracePt t="27711" x="2554288" y="2084388"/>
          <p14:tracePt t="27713" x="2532063" y="2106613"/>
          <p14:tracePt t="27717" x="2509838" y="2106613"/>
          <p14:tracePt t="27719" x="2487613" y="2128838"/>
          <p14:tracePt t="27729" x="2465388" y="2128838"/>
          <p14:tracePt t="27733" x="2443163" y="2128838"/>
          <p14:tracePt t="27757" x="2420938" y="2151063"/>
          <p14:tracePt t="27779" x="2509838" y="2173288"/>
          <p14:tracePt t="27785" x="2578100" y="2173288"/>
          <p14:tracePt t="27789" x="2622550" y="2173288"/>
          <p14:tracePt t="27794" x="2689225" y="2173288"/>
          <p14:tracePt t="27797" x="2733675" y="2173288"/>
          <p14:tracePt t="27800" x="2779713" y="2173288"/>
          <p14:tracePt t="27805" x="2868613" y="2173288"/>
          <p14:tracePt t="27809" x="2913063" y="2173288"/>
          <p14:tracePt t="27814" x="3048000" y="2197100"/>
          <p14:tracePt t="27819" x="3136900" y="2197100"/>
          <p14:tracePt t="27824" x="3227388" y="2197100"/>
          <p14:tracePt t="27828" x="3316288" y="2197100"/>
          <p14:tracePt t="27834" x="3406775" y="2197100"/>
          <p14:tracePt t="27838" x="3429000" y="2197100"/>
          <p14:tracePt t="27842" x="3473450" y="2197100"/>
          <p14:tracePt t="27855" x="3495675" y="2197100"/>
          <p14:tracePt t="27863" x="3495675" y="2219325"/>
          <p14:tracePt t="27886" x="3473450" y="2219325"/>
          <p14:tracePt t="27893" x="3429000" y="2219325"/>
          <p14:tracePt t="27897" x="3406775" y="2241550"/>
          <p14:tracePt t="27905" x="3384550" y="2241550"/>
          <p14:tracePt t="27913" x="3316288" y="2263775"/>
          <p14:tracePt t="27918" x="3271838" y="2263775"/>
          <p14:tracePt t="27929" x="3249613" y="2263775"/>
          <p14:tracePt t="27935" x="3227388" y="2263775"/>
          <p14:tracePt t="27968" x="3249613" y="2263775"/>
          <p14:tracePt t="27976" x="3294063" y="2263775"/>
          <p14:tracePt t="27983" x="3384550" y="2263775"/>
          <p14:tracePt t="27987" x="3429000" y="2263775"/>
          <p14:tracePt t="27992" x="3473450" y="2263775"/>
          <p14:tracePt t="27999" x="3563938" y="2263775"/>
          <p14:tracePt t="28004" x="3652838" y="2263775"/>
          <p14:tracePt t="28013" x="3675063" y="2263775"/>
          <p14:tracePt t="28031" x="3697288" y="2241550"/>
          <p14:tracePt t="28053" x="3675063" y="2241550"/>
          <p14:tracePt t="28062" x="3630613" y="2241550"/>
          <p14:tracePt t="28065" x="3563938" y="2241550"/>
          <p14:tracePt t="28069" x="3517900" y="2241550"/>
          <p14:tracePt t="28073" x="3473450" y="2241550"/>
          <p14:tracePt t="28077" x="3406775" y="2241550"/>
          <p14:tracePt t="28083" x="3316288" y="2241550"/>
          <p14:tracePt t="28087" x="3271838" y="2241550"/>
          <p14:tracePt t="28092" x="3227388" y="2241550"/>
          <p14:tracePt t="28096" x="3160713" y="2241550"/>
          <p14:tracePt t="28101" x="3136900" y="2241550"/>
          <p14:tracePt t="28107" x="3114675" y="2263775"/>
          <p14:tracePt t="28134" x="3160713" y="2263775"/>
          <p14:tracePt t="28139" x="3205163" y="2286000"/>
          <p14:tracePt t="28143" x="3249613" y="2286000"/>
          <p14:tracePt t="28149" x="3340100" y="2286000"/>
          <p14:tracePt t="28153" x="3451225" y="2286000"/>
          <p14:tracePt t="28157" x="3563938" y="2286000"/>
          <p14:tracePt t="28162" x="3721100" y="2286000"/>
          <p14:tracePt t="28166" x="3898900" y="2286000"/>
          <p14:tracePt t="28169" x="3967163" y="2286000"/>
          <p14:tracePt t="28173" x="4168775" y="2286000"/>
          <p14:tracePt t="28177" x="4303713" y="2286000"/>
          <p14:tracePt t="28181" x="4483100" y="2286000"/>
          <p14:tracePt t="28185" x="4638675" y="2286000"/>
          <p14:tracePt t="28189" x="4773613" y="2286000"/>
          <p14:tracePt t="28193" x="4864100" y="2308225"/>
          <p14:tracePt t="28196" x="4953000" y="2308225"/>
          <p14:tracePt t="28198" x="4975225" y="2308225"/>
          <p14:tracePt t="28203" x="4997450" y="2308225"/>
          <p14:tracePt t="28214" x="5019675" y="2308225"/>
          <p14:tracePt t="28226" x="4997450" y="2330450"/>
          <p14:tracePt t="28232" x="4975225" y="2330450"/>
          <p14:tracePt t="28236" x="4953000" y="2330450"/>
          <p14:tracePt t="28241" x="4908550" y="2330450"/>
          <p14:tracePt t="28245" x="4886325" y="2330450"/>
          <p14:tracePt t="28248" x="4795838" y="2330450"/>
          <p14:tracePt t="28250" x="4773613" y="2330450"/>
          <p14:tracePt t="28251" x="4729163" y="2330450"/>
          <p14:tracePt t="28254" x="4660900" y="2330450"/>
          <p14:tracePt t="28256" x="4616450" y="2330450"/>
          <p14:tracePt t="28258" x="4549775" y="2330450"/>
          <p14:tracePt t="28263" x="4437063" y="2308225"/>
          <p14:tracePt t="28266" x="4303713" y="2286000"/>
          <p14:tracePt t="28268" x="4213225" y="2286000"/>
          <p14:tracePt t="28270" x="4168775" y="2286000"/>
          <p14:tracePt t="28272" x="4124325" y="2286000"/>
          <p14:tracePt t="28274" x="4078288" y="2286000"/>
          <p14:tracePt t="28278" x="3944938" y="2286000"/>
          <p14:tracePt t="28282" x="3854450" y="2286000"/>
          <p14:tracePt t="28284" x="3832225" y="2286000"/>
          <p14:tracePt t="28286" x="3810000" y="2286000"/>
          <p14:tracePt t="28288" x="3787775" y="2286000"/>
          <p14:tracePt t="28316" x="3810000" y="2286000"/>
          <p14:tracePt t="28320" x="3876675" y="2286000"/>
          <p14:tracePt t="28322" x="3898900" y="2286000"/>
          <p14:tracePt t="28326" x="3989388" y="2286000"/>
          <p14:tracePt t="28328" x="4011613" y="2286000"/>
          <p14:tracePt t="28330" x="4033838" y="2286000"/>
          <p14:tracePt t="28332" x="4102100" y="2286000"/>
          <p14:tracePt t="28335" x="4146550" y="2286000"/>
          <p14:tracePt t="28337" x="4191000" y="2286000"/>
          <p14:tracePt t="28339" x="4235450" y="2263775"/>
          <p14:tracePt t="28341" x="4303713" y="2263775"/>
          <p14:tracePt t="28344" x="4348163" y="2263775"/>
          <p14:tracePt t="28346" x="4392613" y="2263775"/>
          <p14:tracePt t="28348" x="4437063" y="2263775"/>
          <p14:tracePt t="28350" x="4459288" y="2263775"/>
          <p14:tracePt t="28352" x="4483100" y="2263775"/>
          <p14:tracePt t="28354" x="4527550" y="2263775"/>
          <p14:tracePt t="28357" x="4549775" y="2263775"/>
          <p14:tracePt t="28360" x="4572000" y="2263775"/>
          <p14:tracePt t="28366" x="4594225" y="2263775"/>
          <p14:tracePt t="28390" x="4572000" y="2263775"/>
          <p14:tracePt t="28398" x="4549775" y="2263775"/>
          <p14:tracePt t="28401" x="4527550" y="2263775"/>
          <p14:tracePt t="28404" x="4483100" y="2263775"/>
          <p14:tracePt t="28406" x="4459288" y="2263775"/>
          <p14:tracePt t="28408" x="4437063" y="2263775"/>
          <p14:tracePt t="28413" x="4370388" y="2263775"/>
          <p14:tracePt t="28416" x="4325938" y="2263775"/>
          <p14:tracePt t="28418" x="4279900" y="2263775"/>
          <p14:tracePt t="28420" x="4257675" y="2263775"/>
          <p14:tracePt t="28422" x="4235450" y="2263775"/>
          <p14:tracePt t="28427" x="4102100" y="2263775"/>
          <p14:tracePt t="28429" x="4056063" y="2263775"/>
          <p14:tracePt t="28432" x="4033838" y="2263775"/>
          <p14:tracePt t="28434" x="3989388" y="2286000"/>
          <p14:tracePt t="28435" x="3944938" y="2286000"/>
          <p14:tracePt t="28442" x="3922713" y="2286000"/>
          <p14:tracePt t="28448" x="3898900" y="2286000"/>
          <p14:tracePt t="28466" x="3922713" y="2286000"/>
          <p14:tracePt t="28472" x="3944938" y="2286000"/>
          <p14:tracePt t="28474" x="3967163" y="2286000"/>
          <p14:tracePt t="28478" x="3989388" y="2286000"/>
          <p14:tracePt t="28482" x="4011613" y="2286000"/>
          <p14:tracePt t="28485" x="4033838" y="2286000"/>
          <p14:tracePt t="28488" x="4056063" y="2286000"/>
          <p14:tracePt t="28490" x="4078288" y="2286000"/>
          <p14:tracePt t="28494" x="4124325" y="2286000"/>
          <p14:tracePt t="28498" x="4124325" y="2263775"/>
          <p14:tracePt t="28500" x="4146550" y="2263775"/>
          <p14:tracePt t="28510" x="4168775" y="2263775"/>
          <p14:tracePt t="28545" x="4168775" y="2241550"/>
          <p14:tracePt t="28549" x="4146550" y="2241550"/>
          <p14:tracePt t="28553" x="4124325" y="2241550"/>
          <p14:tracePt t="28558" x="4078288" y="2219325"/>
          <p14:tracePt t="28564" x="3967163" y="2197100"/>
          <p14:tracePt t="28568" x="3898900" y="2197100"/>
          <p14:tracePt t="28571" x="3832225" y="2173288"/>
          <p14:tracePt t="28575" x="3765550" y="2173288"/>
          <p14:tracePt t="28580" x="3652838" y="2151063"/>
          <p14:tracePt t="28583" x="3630613" y="2151063"/>
          <p14:tracePt t="28586" x="3608388" y="2151063"/>
          <p14:tracePt t="28591" x="3586163" y="2151063"/>
          <p14:tracePt t="28594" x="3541713" y="2151063"/>
          <p14:tracePt t="28696" x="3517900" y="2151063"/>
          <p14:tracePt t="28702" x="3495675" y="2151063"/>
          <p14:tracePt t="28709" x="3451225" y="2151063"/>
          <p14:tracePt t="28719" x="3340100" y="2128838"/>
          <p14:tracePt t="28724" x="3294063" y="2106613"/>
          <p14:tracePt t="28731" x="3160713" y="2084388"/>
          <p14:tracePt t="28734" x="3070225" y="2062163"/>
          <p14:tracePt t="28739" x="3025775" y="2062163"/>
          <p14:tracePt t="28744" x="2935288" y="2039938"/>
          <p14:tracePt t="28748" x="2868613" y="2039938"/>
          <p14:tracePt t="28752" x="2824163" y="2039938"/>
          <p14:tracePt t="28757" x="2801938" y="2039938"/>
          <p14:tracePt t="28768" x="2779713" y="2039938"/>
          <p14:tracePt t="30248" x="2779713" y="2062163"/>
          <p14:tracePt t="30255" x="2755900" y="2128838"/>
          <p14:tracePt t="30260" x="2755900" y="2173288"/>
          <p14:tracePt t="30264" x="2755900" y="2263775"/>
          <p14:tracePt t="30269" x="2733675" y="2308225"/>
          <p14:tracePt t="30273" x="2711450" y="2352675"/>
          <p14:tracePt t="30279" x="2711450" y="2443163"/>
          <p14:tracePt t="30283" x="2689225" y="2509838"/>
          <p14:tracePt t="30287" x="2667000" y="2578100"/>
          <p14:tracePt t="30293" x="2667000" y="2667000"/>
          <p14:tracePt t="30298" x="2644775" y="2779713"/>
          <p14:tracePt t="30302" x="2644775" y="2824163"/>
          <p14:tracePt t="30307" x="2644775" y="2890838"/>
          <p14:tracePt t="30311" x="2622550" y="2959100"/>
          <p14:tracePt t="30315" x="2622550" y="3003550"/>
          <p14:tracePt t="30319" x="2622550" y="3070225"/>
          <p14:tracePt t="30323" x="2622550" y="3114675"/>
          <p14:tracePt t="30328" x="2622550" y="3160713"/>
          <p14:tracePt t="30331" x="2622550" y="3227388"/>
          <p14:tracePt t="30335" x="2622550" y="3271838"/>
          <p14:tracePt t="30340" x="2622550" y="3316288"/>
          <p14:tracePt t="30344" x="2622550" y="3362325"/>
          <p14:tracePt t="30347" x="2622550" y="3429000"/>
          <p14:tracePt t="30351" x="2622550" y="3473450"/>
          <p14:tracePt t="30357" x="2622550" y="3541713"/>
          <p14:tracePt t="30361" x="2622550" y="3586163"/>
          <p14:tracePt t="30365" x="2622550" y="3608388"/>
          <p14:tracePt t="30372" x="2622550" y="3675063"/>
          <p14:tracePt t="30381" x="2622550" y="3765550"/>
          <p14:tracePt t="30389" x="2622550" y="3810000"/>
          <p14:tracePt t="30397" x="2622550" y="3832225"/>
          <p14:tracePt t="30401" x="2622550" y="3854450"/>
          <p14:tracePt t="30413" x="2622550" y="3876675"/>
          <p14:tracePt t="30433" x="2622550" y="3898900"/>
          <p14:tracePt t="30499" x="2622550" y="3922713"/>
          <p14:tracePt t="30514" x="2622550" y="3944938"/>
          <p14:tracePt t="30528" x="2622550" y="3967163"/>
          <p14:tracePt t="30531" x="2600325" y="3989388"/>
          <p14:tracePt t="30537" x="2600325" y="4033838"/>
          <p14:tracePt t="30545" x="2600325" y="4078288"/>
          <p14:tracePt t="30550" x="2578100" y="4124325"/>
          <p14:tracePt t="30553" x="2578100" y="4146550"/>
          <p14:tracePt t="30557" x="2578100" y="4191000"/>
          <p14:tracePt t="30562" x="2578100" y="4257675"/>
          <p14:tracePt t="30567" x="2554288" y="4325938"/>
          <p14:tracePt t="30571" x="2554288" y="4392613"/>
          <p14:tracePt t="30575" x="2532063" y="4437063"/>
          <p14:tracePt t="30580" x="2509838" y="4527550"/>
          <p14:tracePt t="30584" x="2509838" y="4594225"/>
          <p14:tracePt t="30589" x="2465388" y="4660900"/>
          <p14:tracePt t="30594" x="2465388" y="4729163"/>
          <p14:tracePt t="30598" x="2465388" y="4751388"/>
          <p14:tracePt t="30603" x="2465388" y="4795838"/>
          <p14:tracePt t="30607" x="2443163" y="4818063"/>
          <p14:tracePt t="30612" x="2420938" y="4886325"/>
          <p14:tracePt t="30616" x="2420938" y="4930775"/>
          <p14:tracePt t="30623" x="2420938" y="4997450"/>
          <p14:tracePt t="30627" x="2420938" y="5019675"/>
          <p14:tracePt t="30631" x="2420938" y="5065713"/>
          <p14:tracePt t="30635" x="2420938" y="5110163"/>
          <p14:tracePt t="30642" x="2420938" y="5132388"/>
          <p14:tracePt t="30645" x="2398713" y="5199063"/>
          <p14:tracePt t="30653" x="2398713" y="5267325"/>
          <p14:tracePt t="30660" x="2398713" y="5334000"/>
          <p14:tracePt t="30664" x="2398713" y="5378450"/>
          <p14:tracePt t="30677" x="2398713" y="5422900"/>
          <p14:tracePt t="30681" x="2398713" y="5468938"/>
          <p14:tracePt t="30684" x="2374900" y="5491163"/>
          <p14:tracePt t="30688" x="2374900" y="5513388"/>
          <p14:tracePt t="30693" x="2374900" y="5535613"/>
          <p14:tracePt t="30697" x="2374900" y="5557838"/>
          <p14:tracePt t="30701" x="2352675" y="5602288"/>
          <p14:tracePt t="30709" x="2352675" y="5648325"/>
          <p14:tracePt t="30717" x="2330450" y="5692775"/>
          <p14:tracePt t="30721" x="2330450" y="5737225"/>
          <p14:tracePt t="30727" x="2330450" y="5759450"/>
          <p14:tracePt t="30732" x="2330450" y="5803900"/>
          <p14:tracePt t="30736" x="2330450" y="5849938"/>
          <p14:tracePt t="30746" x="2308225" y="5916613"/>
          <p14:tracePt t="30753" x="2308225" y="5961063"/>
          <p14:tracePt t="30757" x="2308225" y="5983288"/>
          <p14:tracePt t="30764" x="2308225" y="6051550"/>
          <p14:tracePt t="30769" x="2308225" y="6096000"/>
          <p14:tracePt t="30775" x="2308225" y="6118225"/>
          <p14:tracePt t="30779" x="2308225" y="6162675"/>
          <p14:tracePt t="30784" x="2308225" y="6208713"/>
          <p14:tracePt t="30790" x="2308225" y="6230938"/>
          <p14:tracePt t="30792" x="2308225" y="6253163"/>
          <p14:tracePt t="30798" x="2308225" y="6275388"/>
          <p14:tracePt t="30800" x="2308225" y="6297613"/>
          <p14:tracePt t="30804" x="2308225" y="6319838"/>
          <p14:tracePt t="30811" x="2308225" y="6342063"/>
          <p14:tracePt t="30816" x="2330450" y="6364288"/>
          <p14:tracePt t="30817" x="2330450" y="6388100"/>
          <p14:tracePt t="30822" x="2330450" y="6410325"/>
          <p14:tracePt t="30826" x="2330450" y="6432550"/>
          <p14:tracePt t="30831" x="2330450" y="6454775"/>
          <p14:tracePt t="30835" x="2330450" y="6477000"/>
          <p14:tracePt t="30841" x="2352675" y="6477000"/>
          <p14:tracePt t="30845" x="2352675" y="6499225"/>
          <p14:tracePt t="30855" x="2352675" y="6521450"/>
          <p14:tracePt t="30868" x="2374900" y="6521450"/>
          <p14:tracePt t="30876" x="2374900" y="6543675"/>
          <p14:tracePt t="30881" x="2398713" y="6543675"/>
          <p14:tracePt t="30902" x="2398713" y="6565900"/>
          <p14:tracePt t="30921" x="2420938" y="6565900"/>
          <p14:tracePt t="30950" x="2443163" y="6589713"/>
          <p14:tracePt t="30969" x="2465388" y="6589713"/>
          <p14:tracePt t="30977" x="2487613" y="6589713"/>
          <p14:tracePt t="30985" x="2509838" y="6589713"/>
          <p14:tracePt t="30992" x="2532063" y="6589713"/>
          <p14:tracePt t="30994" x="2554288" y="6589713"/>
          <p14:tracePt t="30995" x="2578100" y="6589713"/>
          <p14:tracePt t="30997" x="2578100" y="6611938"/>
          <p14:tracePt t="30999" x="2600325" y="6611938"/>
          <p14:tracePt t="31005" x="2644775" y="6611938"/>
          <p14:tracePt t="31011" x="2667000" y="6611938"/>
          <p14:tracePt t="31013" x="2689225" y="6611938"/>
          <p14:tracePt t="31019" x="2733675" y="6611938"/>
          <p14:tracePt t="31026" x="2755900" y="6611938"/>
          <p14:tracePt t="31028" x="2779713" y="6611938"/>
          <p14:tracePt t="31029" x="2801938" y="6611938"/>
          <p14:tracePt t="31035" x="2824163" y="6611938"/>
          <p14:tracePt t="31037" x="2846388" y="6611938"/>
          <p14:tracePt t="31044" x="2868613" y="6611938"/>
          <p14:tracePt t="31047" x="2890838" y="6611938"/>
          <p14:tracePt t="31051" x="2913063" y="6611938"/>
          <p14:tracePt t="31055" x="2935288" y="6611938"/>
          <p14:tracePt t="31062" x="2959100" y="6589713"/>
          <p14:tracePt t="31064" x="2981325" y="6589713"/>
          <p14:tracePt t="31069" x="3003550" y="6589713"/>
          <p14:tracePt t="31071" x="3003550" y="6565900"/>
          <p14:tracePt t="31074" x="3025775" y="6543675"/>
          <p14:tracePt t="31077" x="3048000" y="6543675"/>
          <p14:tracePt t="31081" x="3070225" y="6543675"/>
          <p14:tracePt t="31087" x="3092450" y="6521450"/>
          <p14:tracePt t="31094" x="3114675" y="6499225"/>
          <p14:tracePt t="31100" x="3136900" y="6477000"/>
          <p14:tracePt t="31104" x="3160713" y="6477000"/>
          <p14:tracePt t="31108" x="3160713" y="6454775"/>
          <p14:tracePt t="31111" x="3182938" y="6454775"/>
          <p14:tracePt t="31114" x="3182938" y="6432550"/>
          <p14:tracePt t="31118" x="3205163" y="6432550"/>
          <p14:tracePt t="31120" x="3205163" y="6410325"/>
          <p14:tracePt t="31124" x="3227388" y="6410325"/>
          <p14:tracePt t="31128" x="3227388" y="6388100"/>
          <p14:tracePt t="31130" x="3249613" y="6388100"/>
          <p14:tracePt t="31134" x="3271838" y="6364288"/>
          <p14:tracePt t="31140" x="3294063" y="6342063"/>
          <p14:tracePt t="31144" x="3316288" y="6319838"/>
          <p14:tracePt t="31159" x="3384550" y="6275388"/>
          <p14:tracePt t="31161" x="3406775" y="6253163"/>
          <p14:tracePt t="31163" x="3406775" y="6230938"/>
          <p14:tracePt t="31165" x="3429000" y="6230938"/>
          <p14:tracePt t="31167" x="3429000" y="6208713"/>
          <p14:tracePt t="31170" x="3451225" y="6184900"/>
          <p14:tracePt t="31175" x="3451225" y="6162675"/>
          <p14:tracePt t="31177" x="3473450" y="6162675"/>
          <p14:tracePt t="31178" x="3473450" y="6140450"/>
          <p14:tracePt t="31180" x="3495675" y="6118225"/>
          <p14:tracePt t="31183" x="3495675" y="6096000"/>
          <p14:tracePt t="31186" x="3517900" y="6096000"/>
          <p14:tracePt t="31188" x="3541713" y="6073775"/>
          <p14:tracePt t="31191" x="3541713" y="6051550"/>
          <p14:tracePt t="31195" x="3563938" y="6029325"/>
          <p14:tracePt t="31196" x="3563938" y="6007100"/>
          <p14:tracePt t="31200" x="3586163" y="5983288"/>
          <p14:tracePt t="31201" x="3608388" y="5961063"/>
          <p14:tracePt t="31206" x="3608388" y="5938838"/>
          <p14:tracePt t="31208" x="3630613" y="5938838"/>
          <p14:tracePt t="31211" x="3652838" y="5894388"/>
          <p14:tracePt t="31213" x="3652838" y="5872163"/>
          <p14:tracePt t="31215" x="3675063" y="5872163"/>
          <p14:tracePt t="31217" x="3675063" y="5849938"/>
          <p14:tracePt t="31219" x="3697288" y="5849938"/>
          <p14:tracePt t="31221" x="3697288" y="5803900"/>
          <p14:tracePt t="31224" x="3721100" y="5803900"/>
          <p14:tracePt t="31226" x="3721100" y="5781675"/>
          <p14:tracePt t="31230" x="3743325" y="5737225"/>
          <p14:tracePt t="31231" x="3765550" y="5715000"/>
          <p14:tracePt t="31234" x="3765550" y="5692775"/>
          <p14:tracePt t="31238" x="3765550" y="5670550"/>
          <p14:tracePt t="31240" x="3787775" y="5648325"/>
          <p14:tracePt t="31244" x="3787775" y="5626100"/>
          <p14:tracePt t="31245" x="3810000" y="5602288"/>
          <p14:tracePt t="31248" x="3832225" y="5580063"/>
          <p14:tracePt t="31252" x="3832225" y="5557838"/>
          <p14:tracePt t="31254" x="3832225" y="5535613"/>
          <p14:tracePt t="31255" x="3854450" y="5535613"/>
          <p14:tracePt t="31258" x="3854450" y="5513388"/>
          <p14:tracePt t="31260" x="3854450" y="5491163"/>
          <p14:tracePt t="31261" x="3876675" y="5468938"/>
          <p14:tracePt t="31263" x="3876675" y="5446713"/>
          <p14:tracePt t="31265" x="3898900" y="5422900"/>
          <p14:tracePt t="31268" x="3898900" y="5400675"/>
          <p14:tracePt t="31269" x="3898900" y="5356225"/>
          <p14:tracePt t="31272" x="3898900" y="5334000"/>
          <p14:tracePt t="31275" x="3898900" y="5311775"/>
          <p14:tracePt t="31277" x="3922713" y="5311775"/>
          <p14:tracePt t="31278" x="3944938" y="5289550"/>
          <p14:tracePt t="31280" x="3944938" y="5245100"/>
          <p14:tracePt t="31282" x="3944938" y="5221288"/>
          <p14:tracePt t="31284" x="3944938" y="5199063"/>
          <p14:tracePt t="31286" x="3944938" y="5176838"/>
          <p14:tracePt t="31287" x="3967163" y="5154613"/>
          <p14:tracePt t="31290" x="3967163" y="5132388"/>
          <p14:tracePt t="31292" x="3989388" y="5087938"/>
          <p14:tracePt t="31296" x="3989388" y="5041900"/>
          <p14:tracePt t="31298" x="3989388" y="5019675"/>
          <p14:tracePt t="31300" x="3989388" y="4997450"/>
          <p14:tracePt t="31301" x="3989388" y="4975225"/>
          <p14:tracePt t="31303" x="3989388" y="4953000"/>
          <p14:tracePt t="31305" x="3989388" y="4930775"/>
          <p14:tracePt t="31308" x="3989388" y="4886325"/>
          <p14:tracePt t="31310" x="3989388" y="4864100"/>
          <p14:tracePt t="31311" x="3989388" y="4840288"/>
          <p14:tracePt t="31314" x="3989388" y="4818063"/>
          <p14:tracePt t="31316" x="3989388" y="4773613"/>
          <p14:tracePt t="31318" x="3989388" y="4751388"/>
          <p14:tracePt t="31319" x="3989388" y="4729163"/>
          <p14:tracePt t="31321" x="3989388" y="4706938"/>
          <p14:tracePt t="31324" x="3989388" y="4684713"/>
          <p14:tracePt t="31326" x="3989388" y="4660900"/>
          <p14:tracePt t="31328" x="3989388" y="4616450"/>
          <p14:tracePt t="31332" x="3989388" y="4594225"/>
          <p14:tracePt t="31334" x="3989388" y="4549775"/>
          <p14:tracePt t="31338" x="3989388" y="4527550"/>
          <p14:tracePt t="31340" x="3989388" y="4505325"/>
          <p14:tracePt t="31342" x="3989388" y="4483100"/>
          <p14:tracePt t="31343" x="3989388" y="4459288"/>
          <p14:tracePt t="31348" x="3989388" y="4437063"/>
          <p14:tracePt t="31349" x="3989388" y="4414838"/>
          <p14:tracePt t="31351" x="3967163" y="4392613"/>
          <p14:tracePt t="31355" x="3967163" y="4370388"/>
          <p14:tracePt t="31358" x="3944938" y="4370388"/>
          <p14:tracePt t="31360" x="3944938" y="4348163"/>
          <p14:tracePt t="31362" x="3944938" y="4325938"/>
          <p14:tracePt t="31364" x="3944938" y="4303713"/>
          <p14:tracePt t="31368" x="3944938" y="4279900"/>
          <p14:tracePt t="31370" x="3944938" y="4257675"/>
          <p14:tracePt t="31371" x="3922713" y="4235450"/>
          <p14:tracePt t="31374" x="3898900" y="4213225"/>
          <p14:tracePt t="31377" x="3898900" y="4191000"/>
          <p14:tracePt t="31380" x="3876675" y="4146550"/>
          <p14:tracePt t="31384" x="3876675" y="4124325"/>
          <p14:tracePt t="31388" x="3876675" y="4102100"/>
          <p14:tracePt t="31390" x="3854450" y="4078288"/>
          <p14:tracePt t="31392" x="3854450" y="4056063"/>
          <p14:tracePt t="31394" x="3832225" y="4056063"/>
          <p14:tracePt t="31396" x="3832225" y="4033838"/>
          <p14:tracePt t="31398" x="3832225" y="4011613"/>
          <p14:tracePt t="31400" x="3810000" y="3989388"/>
          <p14:tracePt t="31404" x="3810000" y="3967163"/>
          <p14:tracePt t="31406" x="3787775" y="3967163"/>
          <p14:tracePt t="31408" x="3765550" y="3922713"/>
          <p14:tracePt t="31412" x="3743325" y="3898900"/>
          <p14:tracePt t="31416" x="3743325" y="3876675"/>
          <p14:tracePt t="31418" x="3721100" y="3854450"/>
          <p14:tracePt t="31420" x="3697288" y="3832225"/>
          <p14:tracePt t="31422" x="3697288" y="3810000"/>
          <p14:tracePt t="31424" x="3697288" y="3787775"/>
          <p14:tracePt t="31427" x="3675063" y="3765550"/>
          <p14:tracePt t="31430" x="3652838" y="3721100"/>
          <p14:tracePt t="31434" x="3630613" y="3697288"/>
          <p14:tracePt t="31436" x="3608388" y="3675063"/>
          <p14:tracePt t="31438" x="3608388" y="3652838"/>
          <p14:tracePt t="31440" x="3586163" y="3652838"/>
          <p14:tracePt t="31442" x="3586163" y="3630613"/>
          <p14:tracePt t="31444" x="3563938" y="3630613"/>
          <p14:tracePt t="31446" x="3541713" y="3586163"/>
          <p14:tracePt t="31450" x="3517900" y="3563938"/>
          <p14:tracePt t="31453" x="3473450" y="3541713"/>
          <p14:tracePt t="31456" x="3451225" y="3517900"/>
          <p14:tracePt t="31461" x="3406775" y="3495675"/>
          <p14:tracePt t="31463" x="3384550" y="3473450"/>
          <p14:tracePt t="31467" x="3362325" y="3473450"/>
          <p14:tracePt t="31469" x="3340100" y="3451225"/>
          <p14:tracePt t="31471" x="3316288" y="3429000"/>
          <p14:tracePt t="31474" x="3294063" y="3429000"/>
          <p14:tracePt t="31476" x="3271838" y="3406775"/>
          <p14:tracePt t="31479" x="3249613" y="3406775"/>
          <p14:tracePt t="31480" x="3227388" y="3384550"/>
          <p14:tracePt t="31483" x="3205163" y="3384550"/>
          <p14:tracePt t="31486" x="3182938" y="3362325"/>
          <p14:tracePt t="31487" x="3160713" y="3362325"/>
          <p14:tracePt t="31490" x="3136900" y="3340100"/>
          <p14:tracePt t="31494" x="3092450" y="3316288"/>
          <p14:tracePt t="31498" x="3070225" y="3316288"/>
          <p14:tracePt t="31502" x="3025775" y="3294063"/>
          <p14:tracePt t="31505" x="3003550" y="3294063"/>
          <p14:tracePt t="31510" x="2959100" y="3294063"/>
          <p14:tracePt t="31516" x="2935288" y="3294063"/>
          <p14:tracePt t="31520" x="2890838" y="3294063"/>
          <p14:tracePt t="31524" x="2868613" y="3294063"/>
          <p14:tracePt t="31528" x="2846388" y="3294063"/>
          <p14:tracePt t="31530" x="2824163" y="3294063"/>
          <p14:tracePt t="31532" x="2801938" y="3294063"/>
          <p14:tracePt t="31536" x="2779713" y="3294063"/>
          <p14:tracePt t="31538" x="2733675" y="3294063"/>
          <p14:tracePt t="31543" x="2711450" y="3294063"/>
          <p14:tracePt t="31545" x="2689225" y="3294063"/>
          <p14:tracePt t="31548" x="2667000" y="3294063"/>
          <p14:tracePt t="31550" x="2644775" y="3294063"/>
          <p14:tracePt t="31554" x="2622550" y="3294063"/>
          <p14:tracePt t="31556" x="2622550" y="3316288"/>
          <p14:tracePt t="31558" x="2578100" y="3340100"/>
          <p14:tracePt t="31562" x="2554288" y="3340100"/>
          <p14:tracePt t="31566" x="2532063" y="3340100"/>
          <p14:tracePt t="31568" x="2509838" y="3362325"/>
          <p14:tracePt t="31570" x="2487613" y="3362325"/>
          <p14:tracePt t="31574" x="2465388" y="3362325"/>
          <p14:tracePt t="31577" x="2443163" y="3384550"/>
          <p14:tracePt t="31578" x="2420938" y="3384550"/>
          <p14:tracePt t="31582" x="2398713" y="3406775"/>
          <p14:tracePt t="31586" x="2374900" y="3406775"/>
          <p14:tracePt t="31588" x="2352675" y="3406775"/>
          <p14:tracePt t="31592" x="2352675" y="3429000"/>
          <p14:tracePt t="31596" x="2330450" y="3429000"/>
          <p14:tracePt t="31598" x="2308225" y="3429000"/>
          <p14:tracePt t="31601" x="2286000" y="3451225"/>
          <p14:tracePt t="31604" x="2263775" y="3451225"/>
          <p14:tracePt t="31608" x="2263775" y="3473450"/>
          <p14:tracePt t="31610" x="2241550" y="3473450"/>
          <p14:tracePt t="31611" x="2219325" y="3495675"/>
          <p14:tracePt t="31616" x="2197100" y="3517900"/>
          <p14:tracePt t="31621" x="2173288" y="3541713"/>
          <p14:tracePt t="31625" x="2151063" y="3563938"/>
          <p14:tracePt t="31626" x="2128838" y="3563938"/>
          <p14:tracePt t="31629" x="2106613" y="3586163"/>
          <p14:tracePt t="31631" x="2084388" y="3586163"/>
          <p14:tracePt t="31633" x="2062163" y="3608388"/>
          <p14:tracePt t="31637" x="2039938" y="3630613"/>
          <p14:tracePt t="31640" x="2039938" y="3652838"/>
          <p14:tracePt t="31642" x="1993900" y="3652838"/>
          <p14:tracePt t="31643" x="1993900" y="3675063"/>
          <p14:tracePt t="31647" x="1971675" y="3675063"/>
          <p14:tracePt t="31649" x="1949450" y="3721100"/>
          <p14:tracePt t="31653" x="1927225" y="3721100"/>
          <p14:tracePt t="31655" x="1927225" y="3743325"/>
          <p14:tracePt t="31658" x="1905000" y="3743325"/>
          <p14:tracePt t="31660" x="1905000" y="3765550"/>
          <p14:tracePt t="31661" x="1882775" y="3765550"/>
          <p14:tracePt t="31664" x="1882775" y="3787775"/>
          <p14:tracePt t="31668" x="1860550" y="3810000"/>
          <p14:tracePt t="31670" x="1838325" y="3832225"/>
          <p14:tracePt t="31675" x="1838325" y="3854450"/>
          <p14:tracePt t="31677" x="1838325" y="3876675"/>
          <p14:tracePt t="31680" x="1816100" y="3898900"/>
          <p14:tracePt t="31684" x="1816100" y="3922713"/>
          <p14:tracePt t="31688" x="1792288" y="3944938"/>
          <p14:tracePt t="31690" x="1792288" y="3967163"/>
          <p14:tracePt t="31696" x="1792288" y="3989388"/>
          <p14:tracePt t="31698" x="1770063" y="4011613"/>
          <p14:tracePt t="31699" x="1747838" y="4033838"/>
          <p14:tracePt t="31704" x="1747838" y="4056063"/>
          <p14:tracePt t="31708" x="1747838" y="4078288"/>
          <p14:tracePt t="31711" x="1725613" y="4102100"/>
          <p14:tracePt t="31714" x="1725613" y="4124325"/>
          <p14:tracePt t="31716" x="1703388" y="4146550"/>
          <p14:tracePt t="31718" x="1703388" y="4168775"/>
          <p14:tracePt t="31720" x="1681163" y="4168775"/>
          <p14:tracePt t="31721" x="1681163" y="4191000"/>
          <p14:tracePt t="31726" x="1681163" y="4213225"/>
          <p14:tracePt t="31727" x="1681163" y="4235450"/>
          <p14:tracePt t="31730" x="1658938" y="4257675"/>
          <p14:tracePt t="31734" x="1658938" y="4279900"/>
          <p14:tracePt t="31736" x="1658938" y="4325938"/>
          <p14:tracePt t="31740" x="1636713" y="4348163"/>
          <p14:tracePt t="31744" x="1636713" y="4392613"/>
          <p14:tracePt t="31746" x="1612900" y="4414838"/>
          <p14:tracePt t="31748" x="1612900" y="4437063"/>
          <p14:tracePt t="31750" x="1612900" y="4459288"/>
          <p14:tracePt t="31753" x="1590675" y="4505325"/>
          <p14:tracePt t="31756" x="1590675" y="4527550"/>
          <p14:tracePt t="31759" x="1590675" y="4572000"/>
          <p14:tracePt t="31762" x="1590675" y="4594225"/>
          <p14:tracePt t="31763" x="1590675" y="4616450"/>
          <p14:tracePt t="31766" x="1568450" y="4660900"/>
          <p14:tracePt t="31770" x="1568450" y="4684713"/>
          <p14:tracePt t="31772" x="1568450" y="4729163"/>
          <p14:tracePt t="31774" x="1568450" y="4751388"/>
          <p14:tracePt t="31777" x="1568450" y="4818063"/>
          <p14:tracePt t="31780" x="1568450" y="4840288"/>
          <p14:tracePt t="31781" x="1568450" y="4864100"/>
          <p14:tracePt t="31783" x="1568450" y="4886325"/>
          <p14:tracePt t="31785" x="1568450" y="4930775"/>
          <p14:tracePt t="31788" x="1568450" y="4953000"/>
          <p14:tracePt t="31790" x="1568450" y="4975225"/>
          <p14:tracePt t="31792" x="1568450" y="4997450"/>
          <p14:tracePt t="31794" x="1568450" y="5041900"/>
          <p14:tracePt t="31795" x="1568450" y="5065713"/>
          <p14:tracePt t="31797" x="1568450" y="5087938"/>
          <p14:tracePt t="31799" x="1568450" y="5110163"/>
          <p14:tracePt t="31802" x="1568450" y="5132388"/>
          <p14:tracePt t="31804" x="1568450" y="5154613"/>
          <p14:tracePt t="31806" x="1568450" y="5199063"/>
          <p14:tracePt t="31810" x="1568450" y="5245100"/>
          <p14:tracePt t="31812" x="1590675" y="5267325"/>
          <p14:tracePt t="31816" x="1590675" y="5289550"/>
          <p14:tracePt t="31818" x="1590675" y="5311775"/>
          <p14:tracePt t="31820" x="1590675" y="5334000"/>
          <p14:tracePt t="31821" x="1590675" y="5356225"/>
          <p14:tracePt t="31824" x="1590675" y="5378450"/>
          <p14:tracePt t="31826" x="1612900" y="5378450"/>
          <p14:tracePt t="31828" x="1612900" y="5400675"/>
          <p14:tracePt t="31830" x="1612900" y="5422900"/>
          <p14:tracePt t="31832" x="1636713" y="5446713"/>
          <p14:tracePt t="31833" x="1636713" y="5468938"/>
          <p14:tracePt t="31837" x="1636713" y="5513388"/>
          <p14:tracePt t="31843" x="1658938" y="5535613"/>
          <p14:tracePt t="31846" x="1658938" y="5580063"/>
          <p14:tracePt t="31848" x="1681163" y="5602288"/>
          <p14:tracePt t="31850" x="1681163" y="5626100"/>
          <p14:tracePt t="31852" x="1703388" y="5648325"/>
          <p14:tracePt t="31856" x="1703388" y="5692775"/>
          <p14:tracePt t="31858" x="1725613" y="5692775"/>
          <p14:tracePt t="31860" x="1725613" y="5715000"/>
          <p14:tracePt t="31864" x="1725613" y="5737225"/>
          <p14:tracePt t="31866" x="1747838" y="5759450"/>
          <p14:tracePt t="31868" x="1770063" y="5803900"/>
          <p14:tracePt t="31871" x="1792288" y="5827713"/>
          <p14:tracePt t="31877" x="1816100" y="5872163"/>
          <p14:tracePt t="31880" x="1816100" y="5894388"/>
          <p14:tracePt t="31882" x="1838325" y="5894388"/>
          <p14:tracePt t="31884" x="1838325" y="5916613"/>
          <p14:tracePt t="31885" x="1838325" y="5938838"/>
          <p14:tracePt t="31887" x="1860550" y="5961063"/>
          <p14:tracePt t="31894" x="1882775" y="5983288"/>
          <p14:tracePt t="31898" x="1905000" y="5983288"/>
          <p14:tracePt t="31902" x="1905000" y="6007100"/>
          <p14:tracePt t="31908" x="1927225" y="6029325"/>
          <p14:tracePt t="31912" x="1927225" y="6051550"/>
          <p14:tracePt t="31918" x="1949450" y="6051550"/>
          <p14:tracePt t="31922" x="1949450" y="6073775"/>
          <p14:tracePt t="31932" x="1971675" y="6096000"/>
          <p14:tracePt t="31934" x="1993900" y="6096000"/>
          <p14:tracePt t="31938" x="1993900" y="6118225"/>
          <p14:tracePt t="31940" x="1993900" y="6140450"/>
          <p14:tracePt t="31944" x="2017713" y="6140450"/>
          <p14:tracePt t="31950" x="2039938" y="6162675"/>
          <p14:tracePt t="31958" x="2062163" y="6162675"/>
          <p14:tracePt t="31960" x="2084388" y="6184900"/>
          <p14:tracePt t="31966" x="2106613" y="6184900"/>
          <p14:tracePt t="31970" x="2128838" y="6208713"/>
          <p14:tracePt t="31981" x="2173288" y="6230938"/>
          <p14:tracePt t="31987" x="2197100" y="6230938"/>
          <p14:tracePt t="31992" x="2219325" y="6230938"/>
          <p14:tracePt t="31997" x="2241550" y="6230938"/>
          <p14:tracePt t="32001" x="2263775" y="6230938"/>
          <p14:tracePt t="32005" x="2286000" y="6230938"/>
          <p14:tracePt t="32012" x="2308225" y="6230938"/>
          <p14:tracePt t="32015" x="2330450" y="6230938"/>
          <p14:tracePt t="32027" x="2374900" y="6230938"/>
          <p14:tracePt t="32037" x="2398713" y="6230938"/>
          <p14:tracePt t="32051" x="2420938" y="6230938"/>
          <p14:tracePt t="32063" x="2420938" y="6208713"/>
          <p14:tracePt t="32071" x="2443163" y="6208713"/>
          <p14:tracePt t="32091" x="2465388" y="6184900"/>
          <p14:tracePt t="32105" x="2487613" y="6184900"/>
          <p14:tracePt t="32109" x="2509838" y="6162675"/>
          <p14:tracePt t="32113" x="2509838" y="6140450"/>
          <p14:tracePt t="32117" x="2532063" y="6118225"/>
          <p14:tracePt t="32121" x="2554288" y="6118225"/>
          <p14:tracePt t="32127" x="2554288" y="6096000"/>
          <p14:tracePt t="32131" x="2578100" y="6073775"/>
          <p14:tracePt t="32137" x="2600325" y="6073775"/>
          <p14:tracePt t="32139" x="2600325" y="6051550"/>
          <p14:tracePt t="32145" x="2644775" y="6029325"/>
          <p14:tracePt t="32155" x="2667000" y="6007100"/>
          <p14:tracePt t="32172" x="2689225" y="6007100"/>
          <p14:tracePt t="32181" x="2689225" y="5983288"/>
          <p14:tracePt t="32210" x="2711450" y="5983288"/>
          <p14:tracePt t="32391" x="2711450" y="5961063"/>
          <p14:tracePt t="32405" x="2733675" y="5961063"/>
          <p14:tracePt t="32419" x="2733675" y="5938838"/>
          <p14:tracePt t="32503" x="2733675" y="5916613"/>
          <p14:tracePt t="32559" x="2755900" y="5916613"/>
          <p14:tracePt t="32591" x="2755900" y="5894388"/>
          <p14:tracePt t="32596" x="2779713" y="5894388"/>
          <p14:tracePt t="32608" x="2779713" y="5872163"/>
          <p14:tracePt t="32615" x="2801938" y="5872163"/>
          <p14:tracePt t="32622" x="2824163" y="5849938"/>
          <p14:tracePt t="32633" x="2846388" y="5827713"/>
          <p14:tracePt t="32644" x="2868613" y="5803900"/>
          <p14:tracePt t="32650" x="2913063" y="5781675"/>
          <p14:tracePt t="32654" x="2935288" y="5759450"/>
          <p14:tracePt t="32659" x="2959100" y="5759450"/>
          <p14:tracePt t="32666" x="3114675" y="5692775"/>
          <p14:tracePt t="32674" x="3205163" y="5626100"/>
          <p14:tracePt t="32680" x="3316288" y="5580063"/>
          <p14:tracePt t="32685" x="3451225" y="5513388"/>
          <p14:tracePt t="32689" x="3517900" y="5468938"/>
          <p14:tracePt t="32693" x="3586163" y="5422900"/>
          <p14:tracePt t="32699" x="3743325" y="5356225"/>
          <p14:tracePt t="32703" x="3854450" y="5289550"/>
          <p14:tracePt t="32707" x="3967163" y="5245100"/>
          <p14:tracePt t="32712" x="4056063" y="5199063"/>
          <p14:tracePt t="32715" x="4168775" y="5132388"/>
          <p14:tracePt t="32719" x="4279900" y="5065713"/>
          <p14:tracePt t="32723" x="4392613" y="4997450"/>
          <p14:tracePt t="32727" x="4505325" y="4953000"/>
          <p14:tracePt t="32732" x="4706938" y="4840288"/>
          <p14:tracePt t="32736" x="4795838" y="4795838"/>
          <p14:tracePt t="32741" x="4864100" y="4773613"/>
          <p14:tracePt t="32745" x="5041900" y="4660900"/>
          <p14:tracePt t="32748" x="5176838" y="4616450"/>
          <p14:tracePt t="32752" x="5289550" y="4527550"/>
          <p14:tracePt t="32757" x="5422900" y="4459288"/>
          <p14:tracePt t="32761" x="5535613" y="4392613"/>
          <p14:tracePt t="32765" x="5670550" y="4325938"/>
          <p14:tracePt t="32769" x="5759450" y="4279900"/>
          <p14:tracePt t="32774" x="5916613" y="4213225"/>
          <p14:tracePt t="32779" x="6051550" y="4124325"/>
          <p14:tracePt t="32782" x="6118225" y="4102100"/>
          <p14:tracePt t="32786" x="6230938" y="4033838"/>
          <p14:tracePt t="32791" x="6297613" y="4011613"/>
          <p14:tracePt t="32795" x="6410325" y="3944938"/>
          <p14:tracePt t="32798" x="6477000" y="3922713"/>
          <p14:tracePt t="32803" x="6565900" y="3876675"/>
          <p14:tracePt t="32807" x="6611938" y="3854450"/>
          <p14:tracePt t="32811" x="6656388" y="3810000"/>
          <p14:tracePt t="32815" x="6700838" y="3787775"/>
          <p14:tracePt t="32819" x="6769100" y="3765550"/>
          <p14:tracePt t="32823" x="6791325" y="3743325"/>
          <p14:tracePt t="32829" x="6858000" y="3721100"/>
          <p14:tracePt t="32833" x="6902450" y="3697288"/>
          <p14:tracePt t="32836" x="6924675" y="3697288"/>
          <p14:tracePt t="32841" x="6946900" y="3675063"/>
          <p14:tracePt t="32844" x="6970713" y="3675063"/>
          <p14:tracePt t="32848" x="6992938" y="3652838"/>
          <p14:tracePt t="32850" x="7015163" y="3652838"/>
          <p14:tracePt t="32856" x="7059613" y="3630613"/>
          <p14:tracePt t="32865" x="7081838" y="3608388"/>
          <p14:tracePt t="32874" x="7104063" y="3608388"/>
          <p14:tracePt t="32881" x="7126288" y="3586163"/>
          <p14:tracePt t="32887" x="7150100" y="3586163"/>
          <p14:tracePt t="32896" x="7172325" y="3586163"/>
          <p14:tracePt t="32900" x="7172325" y="3563938"/>
          <p14:tracePt t="32905" x="7194550" y="3563938"/>
          <p14:tracePt t="32910" x="7216775" y="3541713"/>
          <p14:tracePt t="32931" x="7261225" y="3517900"/>
          <p14:tracePt t="32939" x="7283450" y="3517900"/>
          <p14:tracePt t="32951" x="7305675" y="3517900"/>
          <p14:tracePt t="32965" x="7305675" y="3495675"/>
          <p14:tracePt t="46340" x="7351713" y="3495675"/>
          <p14:tracePt t="46545" x="7327900" y="3495675"/>
          <p14:tracePt t="46554" x="7327900" y="3517900"/>
          <p14:tracePt t="46556" x="7305675" y="3517900"/>
          <p14:tracePt t="46562" x="7305675" y="3541713"/>
          <p14:tracePt t="46568" x="7283450" y="3563938"/>
          <p14:tracePt t="46577" x="7283450" y="3586163"/>
          <p14:tracePt t="46581" x="7261225" y="3586163"/>
          <p14:tracePt t="46584" x="7239000" y="3586163"/>
          <p14:tracePt t="46589" x="7216775" y="3608388"/>
          <p14:tracePt t="46599" x="7194550" y="3630613"/>
          <p14:tracePt t="46603" x="7194550" y="3652838"/>
          <p14:tracePt t="46609" x="7172325" y="3652838"/>
          <p14:tracePt t="46619" x="7104063" y="3697288"/>
          <p14:tracePt t="46629" x="7081838" y="3721100"/>
          <p14:tracePt t="46633" x="7059613" y="3743325"/>
          <p14:tracePt t="46636" x="7037388" y="3743325"/>
          <p14:tracePt t="46647" x="7015163" y="3765550"/>
          <p14:tracePt t="46661" x="6992938" y="3765550"/>
          <p14:tracePt t="46666" x="6992938" y="3787775"/>
          <p14:tracePt t="46675" x="6970713" y="3787775"/>
          <p14:tracePt t="46682" x="6946900" y="3810000"/>
          <p14:tracePt t="46686" x="6946900" y="3832225"/>
          <p14:tracePt t="46691" x="6924675" y="3832225"/>
          <p14:tracePt t="46700" x="6902450" y="3854450"/>
          <p14:tracePt t="46704" x="6880225" y="3876675"/>
          <p14:tracePt t="46709" x="6858000" y="3876675"/>
          <p14:tracePt t="46713" x="6835775" y="3898900"/>
          <p14:tracePt t="46721" x="6813550" y="3944938"/>
          <p14:tracePt t="46725" x="6791325" y="3944938"/>
          <p14:tracePt t="46730" x="6745288" y="3989388"/>
          <p14:tracePt t="46735" x="6723063" y="4011613"/>
          <p14:tracePt t="46739" x="6723063" y="4033838"/>
          <p14:tracePt t="46745" x="6678613" y="4056063"/>
          <p14:tracePt t="46754" x="6611938" y="4124325"/>
          <p14:tracePt t="46759" x="6589713" y="4191000"/>
          <p14:tracePt t="46763" x="6543675" y="4213225"/>
          <p14:tracePt t="46768" x="6499225" y="4257675"/>
          <p14:tracePt t="46773" x="6477000" y="4303713"/>
          <p14:tracePt t="46778" x="6432550" y="4370388"/>
          <p14:tracePt t="46783" x="6432550" y="4392613"/>
          <p14:tracePt t="46787" x="6388100" y="4437063"/>
          <p14:tracePt t="46792" x="6364288" y="4483100"/>
          <p14:tracePt t="46799" x="6364288" y="4505325"/>
          <p14:tracePt t="46804" x="6364288" y="4527550"/>
          <p14:tracePt t="46812" x="6342063" y="4549775"/>
          <p14:tracePt t="46817" x="6342063" y="4572000"/>
          <p14:tracePt t="46821" x="6342063" y="4594225"/>
          <p14:tracePt t="46828" x="6319838" y="4616450"/>
          <p14:tracePt t="46835" x="6319838" y="4638675"/>
          <p14:tracePt t="46845" x="6297613" y="4684713"/>
          <p14:tracePt t="46849" x="6297613" y="4706938"/>
          <p14:tracePt t="46853" x="6297613" y="4751388"/>
          <p14:tracePt t="46861" x="6275388" y="4773613"/>
          <p14:tracePt t="46866" x="6275388" y="4795838"/>
          <p14:tracePt t="46870" x="6253163" y="4818063"/>
          <p14:tracePt t="46873" x="6253163" y="4840288"/>
          <p14:tracePt t="46879" x="6253163" y="4864100"/>
          <p14:tracePt t="46883" x="6230938" y="4864100"/>
          <p14:tracePt t="46889" x="6230938" y="4886325"/>
          <p14:tracePt t="46898" x="6230938" y="4908550"/>
          <p14:tracePt t="46904" x="6208713" y="4908550"/>
          <p14:tracePt t="46907" x="6208713" y="4930775"/>
          <p14:tracePt t="46913" x="6208713" y="4953000"/>
          <p14:tracePt t="46917" x="6208713" y="4975225"/>
          <p14:tracePt t="46924" x="6184900" y="4997450"/>
          <p14:tracePt t="46933" x="6184900" y="5041900"/>
          <p14:tracePt t="46936" x="6184900" y="5065713"/>
          <p14:tracePt t="46943" x="6162675" y="5087938"/>
          <p14:tracePt t="46949" x="6162675" y="5110163"/>
          <p14:tracePt t="46956" x="6162675" y="5132388"/>
          <p14:tracePt t="46966" x="6162675" y="5154613"/>
          <p14:tracePt t="46974" x="6162675" y="5176838"/>
          <p14:tracePt t="46980" x="6184900" y="5221288"/>
          <p14:tracePt t="46984" x="6208713" y="5267325"/>
          <p14:tracePt t="46988" x="6230938" y="5289550"/>
          <p14:tracePt t="46993" x="6253163" y="5311775"/>
          <p14:tracePt t="46999" x="6297613" y="5334000"/>
          <p14:tracePt t="47005" x="6319838" y="5334000"/>
          <p14:tracePt t="47011" x="6342063" y="5356225"/>
          <p14:tracePt t="47016" x="6364288" y="5356225"/>
          <p14:tracePt t="47024" x="6364288" y="5378450"/>
          <p14:tracePt t="47031" x="6388100" y="5378450"/>
          <p14:tracePt t="47035" x="6388100" y="5400675"/>
          <p14:tracePt t="47040" x="6410325" y="5400675"/>
          <p14:tracePt t="47046" x="6410325" y="5422900"/>
          <p14:tracePt t="47637" x="6388100" y="5422900"/>
          <p14:tracePt t="47660" x="6364288" y="5422900"/>
          <p14:tracePt t="47668" x="6342063" y="5422900"/>
          <p14:tracePt t="47673" x="6319838" y="5422900"/>
          <p14:tracePt t="47681" x="6297613" y="5422900"/>
          <p14:tracePt t="47688" x="6275388" y="5422900"/>
          <p14:tracePt t="47691" x="6253163" y="5400675"/>
          <p14:tracePt t="47697" x="6230938" y="5400675"/>
          <p14:tracePt t="47704" x="6208713" y="5400675"/>
          <p14:tracePt t="47708" x="6184900" y="5400675"/>
          <p14:tracePt t="47710" x="6162675" y="5400675"/>
          <p14:tracePt t="47714" x="6162675" y="5378450"/>
          <p14:tracePt t="47718" x="6140450" y="5356225"/>
          <p14:tracePt t="47721" x="6118225" y="5356225"/>
          <p14:tracePt t="47726" x="6096000" y="5334000"/>
          <p14:tracePt t="47729" x="6073775" y="5334000"/>
          <p14:tracePt t="47731" x="6051550" y="5334000"/>
          <p14:tracePt t="47735" x="6029325" y="5334000"/>
          <p14:tracePt t="47737" x="6007100" y="5311775"/>
          <p14:tracePt t="47740" x="5983288" y="5289550"/>
          <p14:tracePt t="47743" x="5961063" y="5289550"/>
          <p14:tracePt t="47747" x="5938838" y="5267325"/>
          <p14:tracePt t="47749" x="5916613" y="5267325"/>
          <p14:tracePt t="47753" x="5894388" y="5245100"/>
          <p14:tracePt t="47758" x="5872163" y="5245100"/>
          <p14:tracePt t="47759" x="5849938" y="5245100"/>
          <p14:tracePt t="47761" x="5827713" y="5245100"/>
          <p14:tracePt t="47763" x="5803900" y="5221288"/>
          <p14:tracePt t="47765" x="5781675" y="5221288"/>
          <p14:tracePt t="47767" x="5759450" y="5199063"/>
          <p14:tracePt t="47771" x="5715000" y="5199063"/>
          <p14:tracePt t="47774" x="5692775" y="5176838"/>
          <p14:tracePt t="47777" x="5670550" y="5176838"/>
          <p14:tracePt t="47779" x="5626100" y="5154613"/>
          <p14:tracePt t="47781" x="5580063" y="5154613"/>
          <p14:tracePt t="47783" x="5557838" y="5132388"/>
          <p14:tracePt t="47785" x="5535613" y="5132388"/>
          <p14:tracePt t="47787" x="5491163" y="5110163"/>
          <p14:tracePt t="47792" x="5468938" y="5110163"/>
          <p14:tracePt t="47793" x="5446713" y="5110163"/>
          <p14:tracePt t="47795" x="5400675" y="5110163"/>
          <p14:tracePt t="47797" x="5378450" y="5110163"/>
          <p14:tracePt t="47799" x="5356225" y="5087938"/>
          <p14:tracePt t="47802" x="5311775" y="5065713"/>
          <p14:tracePt t="47804" x="5267325" y="5065713"/>
          <p14:tracePt t="47806" x="5245100" y="5065713"/>
          <p14:tracePt t="47808" x="5221288" y="5041900"/>
          <p14:tracePt t="47811" x="5154613" y="5019675"/>
          <p14:tracePt t="47813" x="5132388" y="4997450"/>
          <p14:tracePt t="47815" x="5065713" y="4997450"/>
          <p14:tracePt t="47817" x="5019675" y="4975225"/>
          <p14:tracePt t="47819" x="4997450" y="4953000"/>
          <p14:tracePt t="47821" x="4953000" y="4953000"/>
          <p14:tracePt t="47824" x="4908550" y="4953000"/>
          <p14:tracePt t="47827" x="4864100" y="4930775"/>
          <p14:tracePt t="47828" x="4840288" y="4908550"/>
          <p14:tracePt t="47829" x="4795838" y="4886325"/>
          <p14:tracePt t="47831" x="4751388" y="4886325"/>
          <p14:tracePt t="47833" x="4729163" y="4864100"/>
          <p14:tracePt t="47835" x="4684713" y="4840288"/>
          <p14:tracePt t="47837" x="4660900" y="4840288"/>
          <p14:tracePt t="47840" x="4638675" y="4818063"/>
          <p14:tracePt t="47844" x="4616450" y="4795838"/>
          <p14:tracePt t="47846" x="4572000" y="4773613"/>
          <p14:tracePt t="47848" x="4549775" y="4773613"/>
          <p14:tracePt t="47849" x="4527550" y="4751388"/>
          <p14:tracePt t="47851" x="4505325" y="4729163"/>
          <p14:tracePt t="47856" x="4483100" y="4729163"/>
          <p14:tracePt t="47858" x="4459288" y="4729163"/>
          <p14:tracePt t="47861" x="4437063" y="4706938"/>
          <p14:tracePt t="47866" x="4414838" y="4684713"/>
          <p14:tracePt t="47867" x="4392613" y="4660900"/>
          <p14:tracePt t="47874" x="4392613" y="4638675"/>
          <p14:tracePt t="47882" x="4392613" y="4616450"/>
          <p14:tracePt t="47888" x="4392613" y="4594225"/>
          <p14:tracePt t="47894" x="4370388" y="4572000"/>
          <p14:tracePt t="47900" x="4370388" y="4549775"/>
          <p14:tracePt t="47908" x="4348163" y="4549775"/>
          <p14:tracePt t="47920" x="4348163" y="4527550"/>
          <p14:tracePt t="47935" x="4348163" y="4505325"/>
          <p14:tracePt t="47942" x="4348163" y="4483100"/>
          <p14:tracePt t="47955" x="4348163" y="4459288"/>
          <p14:tracePt t="47960" x="4370388" y="4459288"/>
          <p14:tracePt t="47963" x="4392613" y="4459288"/>
          <p14:tracePt t="47969" x="4414838" y="4459288"/>
          <p14:tracePt t="47973" x="4437063" y="4459288"/>
          <p14:tracePt t="47978" x="4459288" y="4459288"/>
          <p14:tracePt t="47983" x="4483100" y="4459288"/>
          <p14:tracePt t="47989" x="4505325" y="4459288"/>
          <p14:tracePt t="47999" x="4527550" y="4459288"/>
          <p14:tracePt t="48005" x="4549775" y="4459288"/>
          <p14:tracePt t="48010" x="4572000" y="4459288"/>
          <p14:tracePt t="48014" x="4594225" y="4459288"/>
          <p14:tracePt t="48020" x="4616450" y="4459288"/>
          <p14:tracePt t="48026" x="4638675" y="4459288"/>
          <p14:tracePt t="48028" x="4660900" y="4459288"/>
          <p14:tracePt t="48036" x="4684713" y="4459288"/>
          <p14:tracePt t="48038" x="4706938" y="4459288"/>
          <p14:tracePt t="48042" x="4729163" y="4437063"/>
          <p14:tracePt t="48043" x="4751388" y="4437063"/>
          <p14:tracePt t="48048" x="4773613" y="4437063"/>
          <p14:tracePt t="48052" x="4795838" y="4437063"/>
          <p14:tracePt t="48054" x="4818063" y="4437063"/>
          <p14:tracePt t="48056" x="4840288" y="4437063"/>
          <p14:tracePt t="48060" x="4864100" y="4437063"/>
          <p14:tracePt t="48062" x="4886325" y="4414838"/>
          <p14:tracePt t="48064" x="4908550" y="4414838"/>
          <p14:tracePt t="48066" x="4930775" y="4414838"/>
          <p14:tracePt t="48068" x="4953000" y="4392613"/>
          <p14:tracePt t="48070" x="4975225" y="4392613"/>
          <p14:tracePt t="48074" x="4997450" y="4392613"/>
          <p14:tracePt t="48077" x="5019675" y="4392613"/>
          <p14:tracePt t="48078" x="5041900" y="4392613"/>
          <p14:tracePt t="48080" x="5087938" y="4392613"/>
          <p14:tracePt t="48082" x="5110163" y="4392613"/>
          <p14:tracePt t="48084" x="5132388" y="4392613"/>
          <p14:tracePt t="48086" x="5154613" y="4392613"/>
          <p14:tracePt t="48088" x="5176838" y="4370388"/>
          <p14:tracePt t="48091" x="5199063" y="4370388"/>
          <p14:tracePt t="48094" x="5267325" y="4348163"/>
          <p14:tracePt t="48095" x="5289550" y="4348163"/>
          <p14:tracePt t="48098" x="5334000" y="4348163"/>
          <p14:tracePt t="48102" x="5378450" y="4348163"/>
          <p14:tracePt t="48104" x="5400675" y="4348163"/>
          <p14:tracePt t="48106" x="5422900" y="4348163"/>
          <p14:tracePt t="48110" x="5491163" y="4325938"/>
          <p14:tracePt t="48112" x="5513388" y="4303713"/>
          <p14:tracePt t="48113" x="5535613" y="4303713"/>
          <p14:tracePt t="48116" x="5580063" y="4303713"/>
          <p14:tracePt t="48118" x="5602288" y="4303713"/>
          <p14:tracePt t="48120" x="5626100" y="4303713"/>
          <p14:tracePt t="48122" x="5648325" y="4279900"/>
          <p14:tracePt t="48125" x="5670550" y="4257675"/>
          <p14:tracePt t="48128" x="5715000" y="4257675"/>
          <p14:tracePt t="48130" x="5737225" y="4257675"/>
          <p14:tracePt t="48131" x="5781675" y="4257675"/>
          <p14:tracePt t="48134" x="5803900" y="4235450"/>
          <p14:tracePt t="48136" x="5827713" y="4235450"/>
          <p14:tracePt t="48138" x="5827713" y="4213225"/>
          <p14:tracePt t="48141" x="5849938" y="4213225"/>
          <p14:tracePt t="48144" x="5872163" y="4191000"/>
          <p14:tracePt t="48146" x="5894388" y="4191000"/>
          <p14:tracePt t="48148" x="5916613" y="4168775"/>
          <p14:tracePt t="48150" x="5961063" y="4146550"/>
          <p14:tracePt t="48154" x="5983288" y="4146550"/>
          <p14:tracePt t="48157" x="5983288" y="4124325"/>
          <p14:tracePt t="48160" x="6029325" y="4102100"/>
          <p14:tracePt t="48163" x="6051550" y="4102100"/>
          <p14:tracePt t="48164" x="6051550" y="4078288"/>
          <p14:tracePt t="48175" x="6140450" y="4033838"/>
          <p14:tracePt t="48178" x="6162675" y="3989388"/>
          <p14:tracePt t="48180" x="6184900" y="3989388"/>
          <p14:tracePt t="48182" x="6184900" y="3967163"/>
          <p14:tracePt t="48183" x="6208713" y="3967163"/>
          <p14:tracePt t="48188" x="6230938" y="3944938"/>
          <p14:tracePt t="48191" x="6253163" y="3944938"/>
          <p14:tracePt t="48194" x="6253163" y="3922713"/>
          <p14:tracePt t="48196" x="6275388" y="3898900"/>
          <p14:tracePt t="48198" x="6275388" y="3876675"/>
          <p14:tracePt t="48200" x="6297613" y="3876675"/>
          <p14:tracePt t="48202" x="6297613" y="3854450"/>
          <p14:tracePt t="48204" x="6297613" y="3832225"/>
          <p14:tracePt t="48208" x="6297613" y="3810000"/>
          <p14:tracePt t="48214" x="6297613" y="3787775"/>
          <p14:tracePt t="48220" x="6297613" y="3765550"/>
          <p14:tracePt t="48222" x="6297613" y="3743325"/>
          <p14:tracePt t="48226" x="6297613" y="3721100"/>
          <p14:tracePt t="48234" x="6297613" y="3697288"/>
          <p14:tracePt t="48236" x="6297613" y="3675063"/>
          <p14:tracePt t="48242" x="6297613" y="3630613"/>
          <p14:tracePt t="48246" x="6275388" y="3630613"/>
          <p14:tracePt t="48248" x="6275388" y="3608388"/>
          <p14:tracePt t="48250" x="6253163" y="3586163"/>
          <p14:tracePt t="48254" x="6253163" y="3563938"/>
          <p14:tracePt t="48257" x="6230938" y="3563938"/>
          <p14:tracePt t="48260" x="6230938" y="3517900"/>
          <p14:tracePt t="48262" x="6208713" y="3517900"/>
          <p14:tracePt t="48266" x="6208713" y="3495675"/>
          <p14:tracePt t="48268" x="6184900" y="3495675"/>
          <p14:tracePt t="48270" x="6162675" y="3473450"/>
          <p14:tracePt t="48274" x="6140450" y="3451225"/>
          <p14:tracePt t="48277" x="6140450" y="3429000"/>
          <p14:tracePt t="48280" x="6096000" y="3429000"/>
          <p14:tracePt t="48282" x="6096000" y="3406775"/>
          <p14:tracePt t="48286" x="6073775" y="3406775"/>
          <p14:tracePt t="48288" x="6073775" y="3384550"/>
          <p14:tracePt t="48291" x="6051550" y="3384550"/>
          <p14:tracePt t="48294" x="6029325" y="3362325"/>
          <p14:tracePt t="48296" x="6007100" y="3340100"/>
          <p14:tracePt t="48300" x="5983288" y="3340100"/>
          <p14:tracePt t="48302" x="5961063" y="3316288"/>
          <p14:tracePt t="48308" x="5938838" y="3316288"/>
          <p14:tracePt t="48312" x="5916613" y="3294063"/>
          <p14:tracePt t="48316" x="5894388" y="3294063"/>
          <p14:tracePt t="48322" x="5872163" y="3294063"/>
          <p14:tracePt t="48327" x="5849938" y="3271838"/>
          <p14:tracePt t="48328" x="5827713" y="3271838"/>
          <p14:tracePt t="48332" x="5827713" y="3249613"/>
          <p14:tracePt t="48338" x="5803900" y="3249613"/>
          <p14:tracePt t="48346" x="5781675" y="3249613"/>
          <p14:tracePt t="48357" x="5759450" y="3249613"/>
          <p14:tracePt t="48532" x="5737225" y="3227388"/>
          <p14:tracePt t="48541" x="5692775" y="3205163"/>
          <p14:tracePt t="48545" x="5670550" y="3205163"/>
          <p14:tracePt t="48549" x="5648325" y="3182938"/>
          <p14:tracePt t="48553" x="5648325" y="3160713"/>
          <p14:tracePt t="48557" x="5626100" y="3136900"/>
          <p14:tracePt t="48563" x="5580063" y="3114675"/>
          <p14:tracePt t="48567" x="5557838" y="3070225"/>
          <p14:tracePt t="48571" x="5535613" y="3048000"/>
          <p14:tracePt t="48576" x="5446713" y="3003550"/>
          <p14:tracePt t="48580" x="5422900" y="2981325"/>
          <p14:tracePt t="48584" x="5378450" y="2959100"/>
          <p14:tracePt t="48588" x="5334000" y="2935288"/>
          <p14:tracePt t="48593" x="5289550" y="2890838"/>
          <p14:tracePt t="48597" x="5245100" y="2890838"/>
          <p14:tracePt t="48601" x="5176838" y="2868613"/>
          <p14:tracePt t="48605" x="5132388" y="2824163"/>
          <p14:tracePt t="48610" x="5065713" y="2801938"/>
          <p14:tracePt t="48614" x="4997450" y="2755900"/>
          <p14:tracePt t="48619" x="4953000" y="2733675"/>
          <p14:tracePt t="48623" x="4930775" y="2733675"/>
          <p14:tracePt t="48629" x="4818063" y="2667000"/>
          <p14:tracePt t="48633" x="4795838" y="2644775"/>
          <p14:tracePt t="48637" x="4729163" y="2622550"/>
          <p14:tracePt t="48642" x="4684713" y="2578100"/>
          <p14:tracePt t="48646" x="4660900" y="2554288"/>
          <p14:tracePt t="48650" x="4616450" y="2532063"/>
          <p14:tracePt t="48655" x="4572000" y="2487613"/>
          <p14:tracePt t="48660" x="4549775" y="2487613"/>
          <p14:tracePt t="48662" x="4527550" y="2465388"/>
          <p14:tracePt t="48668" x="4459288" y="2420938"/>
          <p14:tracePt t="48673" x="4437063" y="2398713"/>
          <p14:tracePt t="48678" x="4392613" y="2374900"/>
          <p14:tracePt t="48685" x="4348163" y="2352675"/>
          <p14:tracePt t="48692" x="4279900" y="2308225"/>
          <p14:tracePt t="48702" x="4235450" y="2263775"/>
          <p14:tracePt t="48713" x="4213225" y="2241550"/>
          <p14:tracePt t="48716" x="4168775" y="2219325"/>
          <p14:tracePt t="48725" x="4168775" y="2197100"/>
          <p14:tracePt t="48731" x="4146550" y="2173288"/>
          <p14:tracePt t="48741" x="4146550" y="2151063"/>
          <p14:tracePt t="48752" x="4124325" y="2128838"/>
          <p14:tracePt t="48758" x="4124325" y="2106613"/>
          <p14:tracePt t="48762" x="4102100" y="2084388"/>
          <p14:tracePt t="48769" x="4078288" y="2084388"/>
          <p14:tracePt t="48772" x="4078288" y="2062163"/>
          <p14:tracePt t="48782" x="4056063" y="2062163"/>
          <p14:tracePt t="48786" x="4056063" y="2039938"/>
          <p14:tracePt t="48802" x="4033838" y="2017713"/>
          <p14:tracePt t="48816" x="4033838" y="1993900"/>
          <p14:tracePt t="48831" x="4033838" y="1971675"/>
          <p14:tracePt t="48845" x="4011613" y="1971675"/>
          <p14:tracePt t="48860" x="4011613" y="1949450"/>
          <p14:tracePt t="48873" x="3989388" y="1949450"/>
          <p14:tracePt t="48971" x="3989388" y="1927225"/>
          <p14:tracePt t="48985" x="4011613" y="1905000"/>
          <p14:tracePt t="49006" x="4033838" y="1905000"/>
          <p14:tracePt t="49014" x="4078288" y="1882775"/>
          <p14:tracePt t="49023" x="4124325" y="1838325"/>
          <p14:tracePt t="49030" x="4146550" y="1816100"/>
          <p14:tracePt t="49041" x="4168775" y="1816100"/>
          <p14:tracePt t="49047" x="4191000" y="1792288"/>
          <p14:tracePt t="49050" x="4213225" y="1792288"/>
          <p14:tracePt t="49053" x="4213225" y="1770063"/>
          <p14:tracePt t="49059" x="4235450" y="1747838"/>
          <p14:tracePt t="49065" x="4235450" y="1725613"/>
          <p14:tracePt t="49075" x="4257675" y="1703388"/>
          <p14:tracePt t="49081" x="4257675" y="1658938"/>
          <p14:tracePt t="49086" x="4257675" y="1636713"/>
          <p14:tracePt t="49091" x="4279900" y="1612900"/>
          <p14:tracePt t="49101" x="4279900" y="1568450"/>
          <p14:tracePt t="49111" x="4279900" y="1546225"/>
          <p14:tracePt t="49117" x="4279900" y="1479550"/>
          <p14:tracePt t="49121" x="4279900" y="1457325"/>
          <p14:tracePt t="49125" x="4279900" y="1435100"/>
          <p14:tracePt t="49132" x="4279900" y="1411288"/>
          <p14:tracePt t="49137" x="4279900" y="1366838"/>
          <p14:tracePt t="49143" x="4279900" y="1344613"/>
          <p14:tracePt t="49148" x="4279900" y="1300163"/>
          <p14:tracePt t="49156" x="4257675" y="1255713"/>
          <p14:tracePt t="49161" x="4235450" y="1209675"/>
          <p14:tracePt t="49165" x="4213225" y="1187450"/>
          <p14:tracePt t="49168" x="4191000" y="1187450"/>
          <p14:tracePt t="49171" x="4191000" y="1143000"/>
          <p14:tracePt t="49175" x="4168775" y="1143000"/>
          <p14:tracePt t="49179" x="4146550" y="1098550"/>
          <p14:tracePt t="49185" x="4124325" y="1076325"/>
          <p14:tracePt t="49196" x="4033838" y="1008063"/>
          <p14:tracePt t="49203" x="4011613" y="985838"/>
          <p14:tracePt t="49211" x="3944938" y="963613"/>
          <p14:tracePt t="49215" x="3922713" y="941388"/>
          <p14:tracePt t="49219" x="3876675" y="919163"/>
          <p14:tracePt t="49222" x="3876675" y="896938"/>
          <p14:tracePt t="49226" x="3832225" y="896938"/>
          <p14:tracePt t="49231" x="3810000" y="874713"/>
          <p14:tracePt t="49235" x="3765550" y="850900"/>
          <p14:tracePt t="49241" x="3721100" y="850900"/>
          <p14:tracePt t="49245" x="3675063" y="828675"/>
          <p14:tracePt t="49251" x="3652838" y="828675"/>
          <p14:tracePt t="49255" x="3630613" y="806450"/>
          <p14:tracePt t="49266" x="3541713" y="806450"/>
          <p14:tracePt t="49273" x="3517900" y="784225"/>
          <p14:tracePt t="49277" x="3473450" y="784225"/>
          <p14:tracePt t="49281" x="3451225" y="784225"/>
          <p14:tracePt t="49290" x="3406775" y="784225"/>
          <p14:tracePt t="49295" x="3362325" y="784225"/>
          <p14:tracePt t="49299" x="3340100" y="784225"/>
          <p14:tracePt t="49302" x="3316288" y="784225"/>
          <p14:tracePt t="49311" x="3271838" y="784225"/>
          <p14:tracePt t="49315" x="3249613" y="784225"/>
          <p14:tracePt t="49319" x="3227388" y="784225"/>
          <p14:tracePt t="49324" x="3205163" y="784225"/>
          <p14:tracePt t="49327" x="3182938" y="784225"/>
          <p14:tracePt t="49331" x="3160713" y="784225"/>
          <p14:tracePt t="49334" x="3136900" y="784225"/>
          <p14:tracePt t="49339" x="3114675" y="784225"/>
          <p14:tracePt t="49344" x="3070225" y="806450"/>
          <p14:tracePt t="49348" x="3025775" y="806450"/>
          <p14:tracePt t="49357" x="3003550" y="806450"/>
          <p14:tracePt t="49361" x="2959100" y="806450"/>
          <p14:tracePt t="49366" x="2913063" y="828675"/>
          <p14:tracePt t="49371" x="2890838" y="828675"/>
          <p14:tracePt t="49379" x="2846388" y="828675"/>
          <p14:tracePt t="49385" x="2801938" y="828675"/>
          <p14:tracePt t="49392" x="2755900" y="828675"/>
          <p14:tracePt t="49397" x="2711450" y="850900"/>
          <p14:tracePt t="49401" x="2689225" y="874713"/>
          <p14:tracePt t="49405" x="2644775" y="874713"/>
          <p14:tracePt t="49412" x="2622550" y="874713"/>
          <p14:tracePt t="49417" x="2578100" y="874713"/>
          <p14:tracePt t="49423" x="2532063" y="896938"/>
          <p14:tracePt t="49429" x="2509838" y="896938"/>
          <p14:tracePt t="49434" x="2465388" y="919163"/>
          <p14:tracePt t="49443" x="2420938" y="941388"/>
          <p14:tracePt t="49447" x="2398713" y="941388"/>
          <p14:tracePt t="49451" x="2374900" y="941388"/>
          <p14:tracePt t="49456" x="2374900" y="963613"/>
          <p14:tracePt t="49463" x="2308225" y="985838"/>
          <p14:tracePt t="49469" x="2286000" y="985838"/>
          <p14:tracePt t="49480" x="2241550" y="1030288"/>
          <p14:tracePt t="49484" x="2219325" y="1054100"/>
          <p14:tracePt t="49488" x="2197100" y="1054100"/>
          <p14:tracePt t="49497" x="2151063" y="1076325"/>
          <p14:tracePt t="49509" x="2128838" y="1120775"/>
          <p14:tracePt t="49519" x="2106613" y="1143000"/>
          <p14:tracePt t="49529" x="2062163" y="1165225"/>
          <p14:tracePt t="49535" x="2039938" y="1187450"/>
          <p14:tracePt t="49540" x="2039938" y="1209675"/>
          <p14:tracePt t="49546" x="2017713" y="1231900"/>
          <p14:tracePt t="49548" x="1971675" y="1255713"/>
          <p14:tracePt t="49552" x="1971675" y="1277938"/>
          <p14:tracePt t="49554" x="1949450" y="1300163"/>
          <p14:tracePt t="49561" x="1927225" y="1322388"/>
          <p14:tracePt t="49564" x="1905000" y="1344613"/>
          <p14:tracePt t="49566" x="1905000" y="1366838"/>
          <p14:tracePt t="49570" x="1882775" y="1389063"/>
          <p14:tracePt t="49575" x="1882775" y="1411288"/>
          <p14:tracePt t="49578" x="1860550" y="1435100"/>
          <p14:tracePt t="49580" x="1860550" y="1457325"/>
          <p14:tracePt t="49582" x="1860550" y="1479550"/>
          <p14:tracePt t="49586" x="1860550" y="1501775"/>
          <p14:tracePt t="49587" x="1860550" y="1524000"/>
          <p14:tracePt t="49590" x="1838325" y="1524000"/>
          <p14:tracePt t="49593" x="1838325" y="1546225"/>
          <p14:tracePt t="49598" x="1816100" y="1568450"/>
          <p14:tracePt t="49599" x="1816100" y="1590675"/>
          <p14:tracePt t="49602" x="1816100" y="1612900"/>
          <p14:tracePt t="49606" x="1816100" y="1636713"/>
          <p14:tracePt t="49610" x="1816100" y="1658938"/>
          <p14:tracePt t="49614" x="1816100" y="1681163"/>
          <p14:tracePt t="49618" x="1816100" y="1703388"/>
          <p14:tracePt t="49620" x="1816100" y="1725613"/>
          <p14:tracePt t="49624" x="1816100" y="1747838"/>
          <p14:tracePt t="49626" x="1816100" y="1770063"/>
          <p14:tracePt t="49630" x="1816100" y="1792288"/>
          <p14:tracePt t="49634" x="1816100" y="1816100"/>
          <p14:tracePt t="49636" x="1816100" y="1838325"/>
          <p14:tracePt t="49638" x="1816100" y="1860550"/>
          <p14:tracePt t="49642" x="1816100" y="1882775"/>
          <p14:tracePt t="49646" x="1816100" y="1927225"/>
          <p14:tracePt t="49650" x="1816100" y="1949450"/>
          <p14:tracePt t="49654" x="1816100" y="1971675"/>
          <p14:tracePt t="49656" x="1816100" y="1993900"/>
          <p14:tracePt t="49658" x="1816100" y="2017713"/>
          <p14:tracePt t="49662" x="1816100" y="2039938"/>
          <p14:tracePt t="49664" x="1816100" y="2062163"/>
          <p14:tracePt t="49666" x="1816100" y="2084388"/>
          <p14:tracePt t="49670" x="1816100" y="2106613"/>
          <p14:tracePt t="49674" x="1816100" y="2128838"/>
          <p14:tracePt t="49678" x="1816100" y="2151063"/>
          <p14:tracePt t="49680" x="1816100" y="2173288"/>
          <p14:tracePt t="49684" x="1816100" y="2197100"/>
          <p14:tracePt t="49686" x="1816100" y="2219325"/>
          <p14:tracePt t="49691" x="1816100" y="2241550"/>
          <p14:tracePt t="49692" x="1816100" y="2263775"/>
          <p14:tracePt t="49696" x="1838325" y="2286000"/>
          <p14:tracePt t="49700" x="1838325" y="2308225"/>
          <p14:tracePt t="49702" x="1838325" y="2330450"/>
          <p14:tracePt t="49704" x="1838325" y="2352675"/>
          <p14:tracePt t="49710" x="1860550" y="2398713"/>
          <p14:tracePt t="49716" x="1860550" y="2420938"/>
          <p14:tracePt t="49720" x="1882775" y="2443163"/>
          <p14:tracePt t="49722" x="1905000" y="2443163"/>
          <p14:tracePt t="49724" x="1905000" y="2465388"/>
          <p14:tracePt t="49726" x="1905000" y="2487613"/>
          <p14:tracePt t="49730" x="1905000" y="2509838"/>
          <p14:tracePt t="49732" x="1927225" y="2509838"/>
          <p14:tracePt t="49736" x="1927225" y="2532063"/>
          <p14:tracePt t="49738" x="1927225" y="2554288"/>
          <p14:tracePt t="49742" x="1949450" y="2554288"/>
          <p14:tracePt t="49743" x="1949450" y="2578100"/>
          <p14:tracePt t="49747" x="1971675" y="2600325"/>
          <p14:tracePt t="49751" x="1993900" y="2600325"/>
          <p14:tracePt t="49756" x="1993900" y="2622550"/>
          <p14:tracePt t="49758" x="2017713" y="2644775"/>
          <p14:tracePt t="49762" x="2017713" y="2667000"/>
          <p14:tracePt t="49766" x="2039938" y="2667000"/>
          <p14:tracePt t="49768" x="2039938" y="2689225"/>
          <p14:tracePt t="49772" x="2062163" y="2689225"/>
          <p14:tracePt t="49776" x="2084388" y="2711450"/>
          <p14:tracePt t="49778" x="2084388" y="2733675"/>
          <p14:tracePt t="49782" x="2106613" y="2733675"/>
          <p14:tracePt t="49786" x="2106613" y="2755900"/>
          <p14:tracePt t="49788" x="2128838" y="2755900"/>
          <p14:tracePt t="49792" x="2128838" y="2779713"/>
          <p14:tracePt t="49796" x="2151063" y="2779713"/>
          <p14:tracePt t="49798" x="2151063" y="2801938"/>
          <p14:tracePt t="49802" x="2173288" y="2824163"/>
          <p14:tracePt t="49808" x="2197100" y="2824163"/>
          <p14:tracePt t="49814" x="2219325" y="2846388"/>
          <p14:tracePt t="49822" x="2241550" y="2846388"/>
          <p14:tracePt t="49825" x="2263775" y="2846388"/>
          <p14:tracePt t="49828" x="2263775" y="2868613"/>
          <p14:tracePt t="49832" x="2286000" y="2868613"/>
          <p14:tracePt t="49836" x="2308225" y="2868613"/>
          <p14:tracePt t="49840" x="2330450" y="2868613"/>
          <p14:tracePt t="49842" x="2352675" y="2890838"/>
          <p14:tracePt t="49844" x="2374900" y="2890838"/>
          <p14:tracePt t="49847" x="2398713" y="2913063"/>
          <p14:tracePt t="49850" x="2420938" y="2913063"/>
          <p14:tracePt t="49851" x="2443163" y="2913063"/>
          <p14:tracePt t="49853" x="2465388" y="2913063"/>
          <p14:tracePt t="49856" x="2487613" y="2913063"/>
          <p14:tracePt t="49858" x="2509838" y="2913063"/>
          <p14:tracePt t="49860" x="2532063" y="2935288"/>
          <p14:tracePt t="49861" x="2554288" y="2935288"/>
          <p14:tracePt t="49863" x="2578100" y="2935288"/>
          <p14:tracePt t="49865" x="2600325" y="2935288"/>
          <p14:tracePt t="49868" x="2622550" y="2959100"/>
          <p14:tracePt t="49869" x="2667000" y="2959100"/>
          <p14:tracePt t="49871" x="2689225" y="2959100"/>
          <p14:tracePt t="49874" x="2733675" y="2959100"/>
          <p14:tracePt t="49876" x="2755900" y="2959100"/>
          <p14:tracePt t="49878" x="2779713" y="2959100"/>
          <p14:tracePt t="49880" x="2824163" y="2981325"/>
          <p14:tracePt t="49881" x="2846388" y="2981325"/>
          <p14:tracePt t="49883" x="2868613" y="2981325"/>
          <p14:tracePt t="49885" x="2890838" y="2981325"/>
          <p14:tracePt t="49887" x="2913063" y="3003550"/>
          <p14:tracePt t="49890" x="2935288" y="3003550"/>
          <p14:tracePt t="49892" x="2959100" y="3003550"/>
          <p14:tracePt t="49894" x="3003550" y="3003550"/>
          <p14:tracePt t="49898" x="3048000" y="3003550"/>
          <p14:tracePt t="49899" x="3070225" y="3025775"/>
          <p14:tracePt t="49901" x="3092450" y="3025775"/>
          <p14:tracePt t="49903" x="3114675" y="3025775"/>
          <p14:tracePt t="49906" x="3136900" y="3048000"/>
          <p14:tracePt t="49908" x="3160713" y="3048000"/>
          <p14:tracePt t="49910" x="3182938" y="3048000"/>
          <p14:tracePt t="49914" x="3205163" y="3048000"/>
          <p14:tracePt t="49916" x="3227388" y="3048000"/>
          <p14:tracePt t="49920" x="3249613" y="3048000"/>
          <p14:tracePt t="49924" x="3271838" y="3048000"/>
          <p14:tracePt t="49926" x="3294063" y="3048000"/>
          <p14:tracePt t="49930" x="3316288" y="3048000"/>
          <p14:tracePt t="49934" x="3340100" y="3048000"/>
          <p14:tracePt t="49940" x="3362325" y="3048000"/>
          <p14:tracePt t="49944" x="3384550" y="3048000"/>
          <p14:tracePt t="49950" x="3406775" y="3048000"/>
          <p14:tracePt t="49957" x="3429000" y="3048000"/>
          <p14:tracePt t="49962" x="3473450" y="3048000"/>
          <p14:tracePt t="49971" x="3495675" y="3048000"/>
          <p14:tracePt t="49977" x="3517900" y="3048000"/>
          <p14:tracePt t="49982" x="3517900" y="3025775"/>
          <p14:tracePt t="49984" x="3563938" y="3025775"/>
          <p14:tracePt t="49990" x="3586163" y="3025775"/>
          <p14:tracePt t="49994" x="3630613" y="3003550"/>
          <p14:tracePt t="49996" x="3630613" y="2981325"/>
          <p14:tracePt t="50002" x="3652838" y="2959100"/>
          <p14:tracePt t="50005" x="3675063" y="2935288"/>
          <p14:tracePt t="50008" x="3721100" y="2913063"/>
          <p14:tracePt t="50015" x="3787775" y="2868613"/>
          <p14:tracePt t="50019" x="3810000" y="2868613"/>
          <p14:tracePt t="50021" x="3832225" y="2846388"/>
          <p14:tracePt t="50023" x="3854450" y="2846388"/>
          <p14:tracePt t="50024" x="3854450" y="2824163"/>
          <p14:tracePt t="50028" x="3922713" y="2801938"/>
          <p14:tracePt t="50030" x="3944938" y="2779713"/>
          <p14:tracePt t="50032" x="3967163" y="2755900"/>
          <p14:tracePt t="50036" x="4011613" y="2733675"/>
          <p14:tracePt t="50038" x="4033838" y="2711450"/>
          <p14:tracePt t="50040" x="4056063" y="2689225"/>
          <p14:tracePt t="50043" x="4078288" y="2689225"/>
          <p14:tracePt t="50046" x="4124325" y="2644775"/>
          <p14:tracePt t="50047" x="4146550" y="2600325"/>
          <p14:tracePt t="50049" x="4191000" y="2600325"/>
          <p14:tracePt t="50051" x="4213225" y="2578100"/>
          <p14:tracePt t="50053" x="4235450" y="2554288"/>
          <p14:tracePt t="50056" x="4257675" y="2532063"/>
          <p14:tracePt t="50058" x="4279900" y="2509838"/>
          <p14:tracePt t="50060" x="4303713" y="2487613"/>
          <p14:tracePt t="50064" x="4325938" y="2465388"/>
          <p14:tracePt t="50066" x="4348163" y="2443163"/>
          <p14:tracePt t="50068" x="4392613" y="2398713"/>
          <p14:tracePt t="50072" x="4437063" y="2352675"/>
          <p14:tracePt t="50074" x="4459288" y="2330450"/>
          <p14:tracePt t="50076" x="4483100" y="2308225"/>
          <p14:tracePt t="50080" x="4505325" y="2286000"/>
          <p14:tracePt t="50082" x="4527550" y="2263775"/>
          <p14:tracePt t="50083" x="4549775" y="2241550"/>
          <p14:tracePt t="50085" x="4572000" y="2197100"/>
          <p14:tracePt t="50091" x="4594225" y="2173288"/>
          <p14:tracePt t="50093" x="4616450" y="2151063"/>
          <p14:tracePt t="50096" x="4660900" y="2106613"/>
          <p14:tracePt t="50098" x="4660900" y="2084388"/>
          <p14:tracePt t="50099" x="4684713" y="2062163"/>
          <p14:tracePt t="50101" x="4684713" y="2039938"/>
          <p14:tracePt t="50103" x="4706938" y="2017713"/>
          <p14:tracePt t="50106" x="4706938" y="1993900"/>
          <p14:tracePt t="50108" x="4729163" y="1971675"/>
          <p14:tracePt t="50113" x="4729163" y="1949450"/>
          <p14:tracePt t="50114" x="4751388" y="1905000"/>
          <p14:tracePt t="50118" x="4773613" y="1860550"/>
          <p14:tracePt t="50122" x="4773613" y="1838325"/>
          <p14:tracePt t="50125" x="4773613" y="1792288"/>
          <p14:tracePt t="50128" x="4773613" y="1770063"/>
          <p14:tracePt t="50132" x="4795838" y="1725613"/>
          <p14:tracePt t="50134" x="4795838" y="1703388"/>
          <p14:tracePt t="50136" x="4795838" y="1681163"/>
          <p14:tracePt t="50138" x="4795838" y="1658938"/>
          <p14:tracePt t="50141" x="4795838" y="1636713"/>
          <p14:tracePt t="50144" x="4795838" y="1612900"/>
          <p14:tracePt t="50146" x="4795838" y="1590675"/>
          <p14:tracePt t="50148" x="4795838" y="1568450"/>
          <p14:tracePt t="50159" x="4795838" y="1501775"/>
          <p14:tracePt t="50161" x="4795838" y="1457325"/>
          <p14:tracePt t="50164" x="4773613" y="1457325"/>
          <p14:tracePt t="50165" x="4773613" y="1435100"/>
          <p14:tracePt t="50167" x="4773613" y="1411288"/>
          <p14:tracePt t="50169" x="4773613" y="1389063"/>
          <p14:tracePt t="50174" x="4751388" y="1366838"/>
          <p14:tracePt t="50178" x="4729163" y="1344613"/>
          <p14:tracePt t="50184" x="4706938" y="1322388"/>
          <p14:tracePt t="50186" x="4684713" y="1300163"/>
          <p14:tracePt t="50188" x="4660900" y="1277938"/>
          <p14:tracePt t="50192" x="4638675" y="1255713"/>
          <p14:tracePt t="50194" x="4638675" y="1231900"/>
          <p14:tracePt t="50196" x="4616450" y="1231900"/>
          <p14:tracePt t="50198" x="4616450" y="1209675"/>
          <p14:tracePt t="50200" x="4594225" y="1209675"/>
          <p14:tracePt t="50201" x="4572000" y="1187450"/>
          <p14:tracePt t="50204" x="4527550" y="1165225"/>
          <p14:tracePt t="50206" x="4483100" y="1120775"/>
          <p14:tracePt t="50208" x="4459288" y="1120775"/>
          <p14:tracePt t="50210" x="4437063" y="1098550"/>
          <p14:tracePt t="50214" x="4392613" y="1076325"/>
          <p14:tracePt t="50215" x="4370388" y="1076325"/>
          <p14:tracePt t="50218" x="4348163" y="1054100"/>
          <p14:tracePt t="50220" x="4325938" y="1030288"/>
          <p14:tracePt t="50222" x="4279900" y="1030288"/>
          <p14:tracePt t="50227" x="4235450" y="1008063"/>
          <p14:tracePt t="50228" x="4213225" y="985838"/>
          <p14:tracePt t="50231" x="4191000" y="985838"/>
          <p14:tracePt t="50234" x="4168775" y="985838"/>
          <p14:tracePt t="50236" x="4146550" y="963613"/>
          <p14:tracePt t="50238" x="4102100" y="941388"/>
          <p14:tracePt t="50243" x="4056063" y="919163"/>
          <p14:tracePt t="50245" x="4011613" y="919163"/>
          <p14:tracePt t="50248" x="3967163" y="896938"/>
          <p14:tracePt t="50249" x="3922713" y="896938"/>
          <p14:tracePt t="50252" x="3898900" y="874713"/>
          <p14:tracePt t="50254" x="3876675" y="874713"/>
          <p14:tracePt t="50258" x="3810000" y="850900"/>
          <p14:tracePt t="50260" x="3787775" y="850900"/>
          <p14:tracePt t="50263" x="3721100" y="828675"/>
          <p14:tracePt t="50266" x="3697288" y="828675"/>
          <p14:tracePt t="50268" x="3652838" y="806450"/>
          <p14:tracePt t="50271" x="3608388" y="806450"/>
          <p14:tracePt t="50272" x="3586163" y="806450"/>
          <p14:tracePt t="50275" x="3517900" y="806450"/>
          <p14:tracePt t="50278" x="3473450" y="806450"/>
          <p14:tracePt t="50280" x="3429000" y="806450"/>
          <p14:tracePt t="50282" x="3406775" y="806450"/>
          <p14:tracePt t="50283" x="3362325" y="784225"/>
          <p14:tracePt t="50286" x="3316288" y="784225"/>
          <p14:tracePt t="50288" x="3271838" y="784225"/>
          <p14:tracePt t="50290" x="3249613" y="784225"/>
          <p14:tracePt t="50293" x="3227388" y="784225"/>
          <p14:tracePt t="50294" x="3160713" y="784225"/>
          <p14:tracePt t="50296" x="3114675" y="784225"/>
          <p14:tracePt t="50297" x="3092450" y="784225"/>
          <p14:tracePt t="50299" x="3048000" y="784225"/>
          <p14:tracePt t="50301" x="3025775" y="784225"/>
          <p14:tracePt t="50303" x="2981325" y="784225"/>
          <p14:tracePt t="50306" x="2959100" y="784225"/>
          <p14:tracePt t="50308" x="2913063" y="784225"/>
          <p14:tracePt t="50310" x="2890838" y="784225"/>
          <p14:tracePt t="50311" x="2846388" y="784225"/>
          <p14:tracePt t="50313" x="2824163" y="784225"/>
          <p14:tracePt t="50316" x="2801938" y="784225"/>
          <p14:tracePt t="50317" x="2779713" y="784225"/>
          <p14:tracePt t="50319" x="2733675" y="784225"/>
          <p14:tracePt t="50322" x="2711450" y="784225"/>
          <p14:tracePt t="50324" x="2689225" y="784225"/>
          <p14:tracePt t="50326" x="2644775" y="784225"/>
          <p14:tracePt t="50328" x="2622550" y="784225"/>
          <p14:tracePt t="50329" x="2600325" y="784225"/>
          <p14:tracePt t="50332" x="2578100" y="806450"/>
          <p14:tracePt t="50334" x="2554288" y="828675"/>
          <p14:tracePt t="50336" x="2532063" y="828675"/>
          <p14:tracePt t="50337" x="2487613" y="828675"/>
          <p14:tracePt t="50340" x="2465388" y="850900"/>
          <p14:tracePt t="50342" x="2443163" y="850900"/>
          <p14:tracePt t="50344" x="2420938" y="874713"/>
          <p14:tracePt t="50345" x="2398713" y="874713"/>
          <p14:tracePt t="50348" x="2352675" y="874713"/>
          <p14:tracePt t="50349" x="2352675" y="896938"/>
          <p14:tracePt t="50351" x="2330450" y="896938"/>
          <p14:tracePt t="50354" x="2308225" y="896938"/>
          <p14:tracePt t="50356" x="2286000" y="919163"/>
          <p14:tracePt t="50358" x="2263775" y="919163"/>
          <p14:tracePt t="50360" x="2241550" y="941388"/>
          <p14:tracePt t="50362" x="2219325" y="941388"/>
          <p14:tracePt t="50363" x="2219325" y="963613"/>
          <p14:tracePt t="50366" x="2197100" y="963613"/>
          <p14:tracePt t="50368" x="2173288" y="985838"/>
          <p14:tracePt t="50369" x="2151063" y="1008063"/>
          <p14:tracePt t="50374" x="2128838" y="1008063"/>
          <p14:tracePt t="50377" x="2084388" y="1030288"/>
          <p14:tracePt t="50380" x="2084388" y="1054100"/>
          <p14:tracePt t="50382" x="2062163" y="1054100"/>
          <p14:tracePt t="50383" x="2039938" y="1076325"/>
          <p14:tracePt t="50392" x="2017713" y="1098550"/>
          <p14:tracePt t="50393" x="1993900" y="1098550"/>
          <p14:tracePt t="50396" x="1971675" y="1120775"/>
          <p14:tracePt t="50398" x="1971675" y="1143000"/>
          <p14:tracePt t="50400" x="1949450" y="1143000"/>
          <p14:tracePt t="50401" x="1949450" y="1165225"/>
          <p14:tracePt t="50403" x="1927225" y="1165225"/>
          <p14:tracePt t="50406" x="1927225" y="1187450"/>
          <p14:tracePt t="50408" x="1905000" y="1187450"/>
          <p14:tracePt t="50410" x="1882775" y="1209675"/>
          <p14:tracePt t="50412" x="1860550" y="1277938"/>
          <p14:tracePt t="50414" x="1838325" y="1300163"/>
          <p14:tracePt t="50415" x="1816100" y="1322388"/>
          <p14:tracePt t="50417" x="1792288" y="1366838"/>
          <p14:tracePt t="50419" x="1792288" y="1389063"/>
          <p14:tracePt t="50422" x="1770063" y="1435100"/>
          <p14:tracePt t="50427" x="1747838" y="1501775"/>
          <p14:tracePt t="50431" x="1725613" y="1546225"/>
          <p14:tracePt t="50434" x="1725613" y="1568450"/>
          <p14:tracePt t="50436" x="1725613" y="1590675"/>
          <p14:tracePt t="50438" x="1725613" y="1612900"/>
          <p14:tracePt t="50440" x="1725613" y="1636713"/>
          <p14:tracePt t="50444" x="1703388" y="1681163"/>
          <p14:tracePt t="50446" x="1681163" y="1703388"/>
          <p14:tracePt t="50448" x="1681163" y="1725613"/>
          <p14:tracePt t="50449" x="1681163" y="1770063"/>
          <p14:tracePt t="50454" x="1681163" y="1792288"/>
          <p14:tracePt t="50456" x="1681163" y="1838325"/>
          <p14:tracePt t="50458" x="1681163" y="1860550"/>
          <p14:tracePt t="50460" x="1681163" y="1882775"/>
          <p14:tracePt t="50462" x="1681163" y="1905000"/>
          <p14:tracePt t="50464" x="1681163" y="1927225"/>
          <p14:tracePt t="50466" x="1658938" y="1949450"/>
          <p14:tracePt t="50469" x="1658938" y="1971675"/>
          <p14:tracePt t="50472" x="1658938" y="2017713"/>
          <p14:tracePt t="50476" x="1658938" y="2039938"/>
          <p14:tracePt t="50477" x="1636713" y="2084388"/>
          <p14:tracePt t="50481" x="1636713" y="2128838"/>
          <p14:tracePt t="50484" x="1636713" y="2151063"/>
          <p14:tracePt t="50488" x="1636713" y="2197100"/>
          <p14:tracePt t="50492" x="1636713" y="2219325"/>
          <p14:tracePt t="50494" x="1636713" y="2263775"/>
          <p14:tracePt t="50497" x="1636713" y="2286000"/>
          <p14:tracePt t="50500" x="1636713" y="2330450"/>
          <p14:tracePt t="50504" x="1636713" y="2374900"/>
          <p14:tracePt t="50506" x="1636713" y="2398713"/>
          <p14:tracePt t="50508" x="1636713" y="2420938"/>
          <p14:tracePt t="50510" x="1636713" y="2443163"/>
          <p14:tracePt t="50514" x="1636713" y="2465388"/>
          <p14:tracePt t="50516" x="1636713" y="2509838"/>
          <p14:tracePt t="50517" x="1636713" y="2532063"/>
          <p14:tracePt t="50519" x="1636713" y="2554288"/>
          <p14:tracePt t="50521" x="1658938" y="2600325"/>
          <p14:tracePt t="50526" x="1658938" y="2644775"/>
          <p14:tracePt t="50529" x="1658938" y="2667000"/>
          <p14:tracePt t="50531" x="1681163" y="2711450"/>
          <p14:tracePt t="50533" x="1681163" y="2733675"/>
          <p14:tracePt t="50536" x="1681163" y="2755900"/>
          <p14:tracePt t="50538" x="1703388" y="2801938"/>
          <p14:tracePt t="50541" x="1703388" y="2824163"/>
          <p14:tracePt t="50543" x="1703388" y="2846388"/>
          <p14:tracePt t="50544" x="1725613" y="2890838"/>
          <p14:tracePt t="50546" x="1725613" y="2913063"/>
          <p14:tracePt t="50548" x="1747838" y="2913063"/>
          <p14:tracePt t="50549" x="1747838" y="2935288"/>
          <p14:tracePt t="50551" x="1747838" y="2959100"/>
          <p14:tracePt t="50553" x="1770063" y="3003550"/>
          <p14:tracePt t="50557" x="1792288" y="3025775"/>
          <p14:tracePt t="50560" x="1792288" y="3048000"/>
          <p14:tracePt t="50562" x="1816100" y="3070225"/>
          <p14:tracePt t="50566" x="1816100" y="3092450"/>
          <p14:tracePt t="50567" x="1838325" y="3114675"/>
          <p14:tracePt t="50569" x="1838325" y="3136900"/>
          <p14:tracePt t="50572" x="1860550" y="3136900"/>
          <p14:tracePt t="50574" x="1882775" y="3160713"/>
          <p14:tracePt t="50578" x="1882775" y="3182938"/>
          <p14:tracePt t="50580" x="1905000" y="3182938"/>
          <p14:tracePt t="50582" x="1905000" y="3205163"/>
          <p14:tracePt t="50585" x="1927225" y="3227388"/>
          <p14:tracePt t="50590" x="1949450" y="3249613"/>
          <p14:tracePt t="50592" x="1971675" y="3249613"/>
          <p14:tracePt t="50598" x="1971675" y="3271838"/>
          <p14:tracePt t="50599" x="1993900" y="3271838"/>
          <p14:tracePt t="50601" x="1993900" y="3294063"/>
          <p14:tracePt t="50606" x="2017713" y="3316288"/>
          <p14:tracePt t="50608" x="2039938" y="3316288"/>
          <p14:tracePt t="50612" x="2062163" y="3340100"/>
          <p14:tracePt t="50616" x="2106613" y="3340100"/>
          <p14:tracePt t="50618" x="2106613" y="3362325"/>
          <p14:tracePt t="50619" x="2128838" y="3362325"/>
          <p14:tracePt t="50626" x="2151063" y="3384550"/>
          <p14:tracePt t="50628" x="2173288" y="3384550"/>
          <p14:tracePt t="50629" x="2197100" y="3384550"/>
          <p14:tracePt t="50634" x="2219325" y="3384550"/>
          <p14:tracePt t="50636" x="2241550" y="3384550"/>
          <p14:tracePt t="50637" x="2263775" y="3384550"/>
          <p14:tracePt t="50640" x="2286000" y="3384550"/>
          <p14:tracePt t="50643" x="2308225" y="3384550"/>
          <p14:tracePt t="50646" x="2330450" y="3406775"/>
          <p14:tracePt t="50648" x="2352675" y="3406775"/>
          <p14:tracePt t="50649" x="2374900" y="3406775"/>
          <p14:tracePt t="50651" x="2398713" y="3406775"/>
          <p14:tracePt t="50653" x="2443163" y="3406775"/>
          <p14:tracePt t="50657" x="2465388" y="3406775"/>
          <p14:tracePt t="50660" x="2487613" y="3406775"/>
          <p14:tracePt t="50664" x="2532063" y="3406775"/>
          <p14:tracePt t="50666" x="2554288" y="3406775"/>
          <p14:tracePt t="50667" x="2578100" y="3406775"/>
          <p14:tracePt t="50669" x="2600325" y="3406775"/>
          <p14:tracePt t="50671" x="2622550" y="3406775"/>
          <p14:tracePt t="50673" x="2644775" y="3406775"/>
          <p14:tracePt t="50675" x="2667000" y="3406775"/>
          <p14:tracePt t="50677" x="2689225" y="3406775"/>
          <p14:tracePt t="50679" x="2711450" y="3406775"/>
          <p14:tracePt t="50681" x="2733675" y="3406775"/>
          <p14:tracePt t="50683" x="2755900" y="3384550"/>
          <p14:tracePt t="50685" x="2779713" y="3384550"/>
          <p14:tracePt t="50687" x="2779713" y="3362325"/>
          <p14:tracePt t="50690" x="2801938" y="3362325"/>
          <p14:tracePt t="50692" x="2824163" y="3362325"/>
          <p14:tracePt t="50694" x="2868613" y="3362325"/>
          <p14:tracePt t="50698" x="2890838" y="3340100"/>
          <p14:tracePt t="50700" x="2935288" y="3340100"/>
          <p14:tracePt t="50703" x="2959100" y="3316288"/>
          <p14:tracePt t="50706" x="2981325" y="3316288"/>
          <p14:tracePt t="50708" x="3003550" y="3316288"/>
          <p14:tracePt t="50711" x="3025775" y="3316288"/>
          <p14:tracePt t="50712" x="3048000" y="3316288"/>
          <p14:tracePt t="50714" x="3070225" y="3294063"/>
          <p14:tracePt t="50718" x="3092450" y="3294063"/>
          <p14:tracePt t="50719" x="3114675" y="3294063"/>
          <p14:tracePt t="50722" x="3136900" y="3294063"/>
          <p14:tracePt t="50724" x="3160713" y="3271838"/>
          <p14:tracePt t="50728" x="3205163" y="3249613"/>
          <p14:tracePt t="50729" x="3227388" y="3249613"/>
          <p14:tracePt t="50732" x="3249613" y="3249613"/>
          <p14:tracePt t="50736" x="3271838" y="3249613"/>
          <p14:tracePt t="50737" x="3294063" y="3227388"/>
          <p14:tracePt t="50740" x="3316288" y="3227388"/>
          <p14:tracePt t="50743" x="3362325" y="3205163"/>
          <p14:tracePt t="50746" x="3384550" y="3205163"/>
          <p14:tracePt t="50747" x="3406775" y="3205163"/>
          <p14:tracePt t="50750" x="3406775" y="3182938"/>
          <p14:tracePt t="50751" x="3429000" y="3182938"/>
          <p14:tracePt t="50754" x="3451225" y="3182938"/>
          <p14:tracePt t="50759" x="3473450" y="3160713"/>
          <p14:tracePt t="50760" x="3517900" y="3136900"/>
          <p14:tracePt t="50763" x="3563938" y="3136900"/>
          <p14:tracePt t="50765" x="3586163" y="3114675"/>
          <p14:tracePt t="50767" x="3608388" y="3114675"/>
          <p14:tracePt t="50770" x="3630613" y="3092450"/>
          <p14:tracePt t="50773" x="3675063" y="3070225"/>
          <p14:tracePt t="50776" x="3697288" y="3070225"/>
          <p14:tracePt t="50778" x="3721100" y="3048000"/>
          <p14:tracePt t="50779" x="3743325" y="3025775"/>
          <p14:tracePt t="50784" x="3787775" y="3025775"/>
          <p14:tracePt t="50786" x="3810000" y="3003550"/>
          <p14:tracePt t="50787" x="3832225" y="2981325"/>
          <p14:tracePt t="50790" x="3854450" y="2981325"/>
          <p14:tracePt t="50793" x="3876675" y="2959100"/>
          <p14:tracePt t="50795" x="3898900" y="2959100"/>
          <p14:tracePt t="50796" x="3922713" y="2935288"/>
          <p14:tracePt t="50797" x="3944938" y="2913063"/>
          <p14:tracePt t="50799" x="3989388" y="2913063"/>
          <p14:tracePt t="50802" x="4011613" y="2890838"/>
          <p14:tracePt t="50804" x="4056063" y="2846388"/>
          <p14:tracePt t="50806" x="4078288" y="2846388"/>
          <p14:tracePt t="50808" x="4102100" y="2824163"/>
          <p14:tracePt t="50810" x="4146550" y="2801938"/>
          <p14:tracePt t="50813" x="4191000" y="2779713"/>
          <p14:tracePt t="50814" x="4213225" y="2755900"/>
          <p14:tracePt t="50816" x="4257675" y="2733675"/>
          <p14:tracePt t="50817" x="4257675" y="2711450"/>
          <p14:tracePt t="50820" x="4303713" y="2711450"/>
          <p14:tracePt t="50822" x="4325938" y="2667000"/>
          <p14:tracePt t="50824" x="4348163" y="2644775"/>
          <p14:tracePt t="50826" x="4392613" y="2600325"/>
          <p14:tracePt t="50829" x="4437063" y="2554288"/>
          <p14:tracePt t="50832" x="4459288" y="2532063"/>
          <p14:tracePt t="50833" x="4505325" y="2509838"/>
          <p14:tracePt t="50835" x="4527550" y="2465388"/>
          <p14:tracePt t="50837" x="4549775" y="2465388"/>
          <p14:tracePt t="50840" x="4572000" y="2420938"/>
          <p14:tracePt t="50842" x="4594225" y="2398713"/>
          <p14:tracePt t="50844" x="4638675" y="2374900"/>
          <p14:tracePt t="50846" x="4660900" y="2330450"/>
          <p14:tracePt t="50847" x="4684713" y="2330450"/>
          <p14:tracePt t="50849" x="4706938" y="2286000"/>
          <p14:tracePt t="50851" x="4729163" y="2263775"/>
          <p14:tracePt t="50853" x="4751388" y="2219325"/>
          <p14:tracePt t="50856" x="4773613" y="2197100"/>
          <p14:tracePt t="50860" x="4818063" y="2151063"/>
          <p14:tracePt t="50862" x="4840288" y="2128838"/>
          <p14:tracePt t="50863" x="4864100" y="2084388"/>
          <p14:tracePt t="50865" x="4864100" y="2062163"/>
          <p14:tracePt t="50867" x="4886325" y="2039938"/>
          <p14:tracePt t="50870" x="4908550" y="2017713"/>
          <p14:tracePt t="50871" x="4930775" y="1993900"/>
          <p14:tracePt t="50874" x="4953000" y="1949450"/>
          <p14:tracePt t="50876" x="4953000" y="1927225"/>
          <p14:tracePt t="50878" x="4975225" y="1905000"/>
          <p14:tracePt t="50880" x="4997450" y="1860550"/>
          <p14:tracePt t="50881" x="4997450" y="1838325"/>
          <p14:tracePt t="50883" x="5019675" y="1816100"/>
          <p14:tracePt t="50887" x="5041900" y="1792288"/>
          <p14:tracePt t="50890" x="5041900" y="1747838"/>
          <p14:tracePt t="50892" x="5041900" y="1725613"/>
          <p14:tracePt t="50895" x="5065713" y="1681163"/>
          <p14:tracePt t="50897" x="5065713" y="1658938"/>
          <p14:tracePt t="50899" x="5065713" y="1636713"/>
          <p14:tracePt t="50901" x="5065713" y="1612900"/>
          <p14:tracePt t="50906" x="5065713" y="1568450"/>
          <p14:tracePt t="50910" x="5065713" y="1546225"/>
          <p14:tracePt t="50913" x="5065713" y="1524000"/>
          <p14:tracePt t="50915" x="5065713" y="1501775"/>
          <p14:tracePt t="50917" x="5065713" y="1479550"/>
          <p14:tracePt t="50922" x="5065713" y="1457325"/>
          <p14:tracePt t="50924" x="5065713" y="1435100"/>
          <p14:tracePt t="50926" x="5065713" y="1411288"/>
          <p14:tracePt t="50929" x="5065713" y="1389063"/>
          <p14:tracePt t="50933" x="5065713" y="1344613"/>
          <p14:tracePt t="50937" x="5065713" y="1322388"/>
          <p14:tracePt t="50944" x="5065713" y="1277938"/>
          <p14:tracePt t="50948" x="5041900" y="1255713"/>
          <p14:tracePt t="50952" x="5041900" y="1231900"/>
          <p14:tracePt t="50953" x="5019675" y="1231900"/>
          <p14:tracePt t="50956" x="5019675" y="1209675"/>
          <p14:tracePt t="50962" x="4997450" y="1165225"/>
          <p14:tracePt t="50967" x="4953000" y="1120775"/>
          <p14:tracePt t="50972" x="4930775" y="1098550"/>
          <p14:tracePt t="50977" x="4886325" y="1054100"/>
          <p14:tracePt t="50981" x="4864100" y="1030288"/>
          <p14:tracePt t="50986" x="4840288" y="1030288"/>
          <p14:tracePt t="50987" x="4840288" y="1008063"/>
          <p14:tracePt t="50990" x="4818063" y="1008063"/>
          <p14:tracePt t="50992" x="4795838" y="1008063"/>
          <p14:tracePt t="50997" x="4773613" y="985838"/>
          <p14:tracePt t="50999" x="4751388" y="963613"/>
          <p14:tracePt t="51003" x="4729163" y="963613"/>
          <p14:tracePt t="51006" x="4706938" y="963613"/>
          <p14:tracePt t="51008" x="4684713" y="963613"/>
          <p14:tracePt t="51010" x="4684713" y="941388"/>
          <p14:tracePt t="51011" x="4660900" y="941388"/>
          <p14:tracePt t="51013" x="4638675" y="941388"/>
          <p14:tracePt t="51015" x="4616450" y="941388"/>
          <p14:tracePt t="51019" x="4594225" y="941388"/>
          <p14:tracePt t="51021" x="4572000" y="919163"/>
          <p14:tracePt t="51023" x="4549775" y="919163"/>
          <p14:tracePt t="51026" x="4527550" y="896938"/>
          <p14:tracePt t="51027" x="4505325" y="896938"/>
          <p14:tracePt t="51029" x="4483100" y="896938"/>
          <p14:tracePt t="51031" x="4459288" y="896938"/>
          <p14:tracePt t="51033" x="4437063" y="896938"/>
          <p14:tracePt t="51035" x="4414838" y="896938"/>
          <p14:tracePt t="51037" x="4392613" y="896938"/>
          <p14:tracePt t="51040" x="4370388" y="896938"/>
          <p14:tracePt t="51042" x="4348163" y="896938"/>
          <p14:tracePt t="51043" x="4325938" y="896938"/>
          <p14:tracePt t="51045" x="4303713" y="896938"/>
          <p14:tracePt t="51047" x="4257675" y="896938"/>
          <p14:tracePt t="51051" x="4213225" y="874713"/>
          <p14:tracePt t="51053" x="4191000" y="874713"/>
          <p14:tracePt t="51055" x="4168775" y="874713"/>
          <p14:tracePt t="51057" x="4146550" y="874713"/>
          <p14:tracePt t="51059" x="4102100" y="874713"/>
          <p14:tracePt t="51061" x="4078288" y="874713"/>
          <p14:tracePt t="51063" x="4056063" y="874713"/>
          <p14:tracePt t="51065" x="4011613" y="874713"/>
          <p14:tracePt t="51067" x="3967163" y="874713"/>
          <p14:tracePt t="51069" x="3944938" y="850900"/>
          <p14:tracePt t="51071" x="3922713" y="850900"/>
          <p14:tracePt t="51074" x="3876675" y="850900"/>
          <p14:tracePt t="51076" x="3832225" y="850900"/>
          <p14:tracePt t="51077" x="3810000" y="850900"/>
          <p14:tracePt t="51079" x="3787775" y="850900"/>
          <p14:tracePt t="51081" x="3743325" y="850900"/>
          <p14:tracePt t="51083" x="3697288" y="850900"/>
          <p14:tracePt t="51085" x="3675063" y="850900"/>
          <p14:tracePt t="51087" x="3652838" y="850900"/>
          <p14:tracePt t="51090" x="3608388" y="850900"/>
          <p14:tracePt t="51092" x="3586163" y="850900"/>
          <p14:tracePt t="51093" x="3563938" y="850900"/>
          <p14:tracePt t="51095" x="3517900" y="850900"/>
          <p14:tracePt t="51097" x="3473450" y="850900"/>
          <p14:tracePt t="51099" x="3451225" y="850900"/>
          <p14:tracePt t="51101" x="3429000" y="828675"/>
          <p14:tracePt t="51103" x="3384550" y="828675"/>
          <p14:tracePt t="51106" x="3340100" y="828675"/>
          <p14:tracePt t="51107" x="3316288" y="828675"/>
          <p14:tracePt t="51109" x="3294063" y="828675"/>
          <p14:tracePt t="51111" x="3249613" y="828675"/>
          <p14:tracePt t="51113" x="3205163" y="828675"/>
          <p14:tracePt t="51115" x="3160713" y="828675"/>
          <p14:tracePt t="51117" x="3136900" y="828675"/>
          <p14:tracePt t="51119" x="3092450" y="828675"/>
          <p14:tracePt t="51121" x="3070225" y="828675"/>
          <p14:tracePt t="51124" x="3025775" y="828675"/>
          <p14:tracePt t="51127" x="2981325" y="828675"/>
          <p14:tracePt t="51129" x="2935288" y="828675"/>
          <p14:tracePt t="51131" x="2913063" y="828675"/>
          <p14:tracePt t="51133" x="2890838" y="828675"/>
          <p14:tracePt t="51135" x="2868613" y="828675"/>
          <p14:tracePt t="51137" x="2824163" y="828675"/>
          <p14:tracePt t="51140" x="2801938" y="828675"/>
          <p14:tracePt t="51142" x="2779713" y="828675"/>
          <p14:tracePt t="51143" x="2755900" y="828675"/>
          <p14:tracePt t="51145" x="2711450" y="828675"/>
          <p14:tracePt t="51159" x="2578100" y="828675"/>
          <p14:tracePt t="51160" x="2554288" y="828675"/>
          <p14:tracePt t="51161" x="2532063" y="828675"/>
          <p14:tracePt t="51163" x="2509838" y="828675"/>
          <p14:tracePt t="51165" x="2487613" y="828675"/>
          <p14:tracePt t="51167" x="2465388" y="828675"/>
          <p14:tracePt t="51171" x="2420938" y="828675"/>
          <p14:tracePt t="51174" x="2398713" y="828675"/>
          <p14:tracePt t="51177" x="2374900" y="828675"/>
          <p14:tracePt t="51179" x="2352675" y="828675"/>
          <p14:tracePt t="51181" x="2330450" y="828675"/>
          <p14:tracePt t="51185" x="2308225" y="828675"/>
          <p14:tracePt t="51187" x="2286000" y="828675"/>
          <p14:tracePt t="51191" x="2263775" y="828675"/>
          <p14:tracePt t="51193" x="2241550" y="828675"/>
          <p14:tracePt t="51200" x="2219325" y="828675"/>
          <p14:tracePt t="51204" x="2197100" y="828675"/>
          <p14:tracePt t="51210" x="2173288" y="850900"/>
          <p14:tracePt t="51216" x="2151063" y="850900"/>
          <p14:tracePt t="51222" x="2128838" y="850900"/>
          <p14:tracePt t="51230" x="2106613" y="850900"/>
          <p14:tracePt t="51242" x="2084388" y="850900"/>
          <p14:tracePt t="51250" x="2062163" y="874713"/>
          <p14:tracePt t="51262" x="2039938" y="874713"/>
          <p14:tracePt t="51267" x="2017713" y="874713"/>
          <p14:tracePt t="51269" x="2017713" y="896938"/>
          <p14:tracePt t="51273" x="1993900" y="896938"/>
          <p14:tracePt t="51276" x="1993900" y="919163"/>
          <p14:tracePt t="51280" x="1971675" y="919163"/>
          <p14:tracePt t="51282" x="1971675" y="941388"/>
          <p14:tracePt t="51287" x="1949450" y="941388"/>
          <p14:tracePt t="51290" x="1949450" y="963613"/>
          <p14:tracePt t="51294" x="1905000" y="963613"/>
          <p14:tracePt t="51298" x="1882775" y="985838"/>
          <p14:tracePt t="51303" x="1882775" y="1008063"/>
          <p14:tracePt t="51308" x="1860550" y="1008063"/>
          <p14:tracePt t="51312" x="1860550" y="1030288"/>
          <p14:tracePt t="51317" x="1838325" y="1030288"/>
          <p14:tracePt t="51319" x="1838325" y="1054100"/>
          <p14:tracePt t="51322" x="1816100" y="1076325"/>
          <p14:tracePt t="51327" x="1816100" y="1098550"/>
          <p14:tracePt t="51331" x="1792288" y="1120775"/>
          <p14:tracePt t="51334" x="1725613" y="1209675"/>
          <p14:tracePt t="51336" x="1725613" y="1231900"/>
          <p14:tracePt t="51339" x="1725613" y="1255713"/>
          <p14:tracePt t="51343" x="1681163" y="1322388"/>
          <p14:tracePt t="51346" x="1681163" y="1389063"/>
          <p14:tracePt t="51349" x="1658938" y="1411288"/>
          <p14:tracePt t="51352" x="1636713" y="1479550"/>
          <p14:tracePt t="51354" x="1636713" y="1501775"/>
          <p14:tracePt t="51357" x="1636713" y="1524000"/>
          <p14:tracePt t="51360" x="1590675" y="1590675"/>
          <p14:tracePt t="51363" x="1590675" y="1612900"/>
          <p14:tracePt t="51366" x="1568450" y="1681163"/>
          <p14:tracePt t="51369" x="1568450" y="1725613"/>
          <p14:tracePt t="51372" x="1546225" y="1816100"/>
          <p14:tracePt t="51375" x="1546225" y="1838325"/>
          <p14:tracePt t="51378" x="1524000" y="1927225"/>
          <p14:tracePt t="51381" x="1524000" y="1949450"/>
          <p14:tracePt t="51384" x="1524000" y="2062163"/>
          <p14:tracePt t="51387" x="1524000" y="2084388"/>
          <p14:tracePt t="51390" x="1524000" y="2151063"/>
          <p14:tracePt t="51393" x="1524000" y="2219325"/>
          <p14:tracePt t="51396" x="1524000" y="2263775"/>
          <p14:tracePt t="51398" x="1524000" y="2308225"/>
          <p14:tracePt t="51401" x="1524000" y="2352675"/>
          <p14:tracePt t="51404" x="1524000" y="2398713"/>
          <p14:tracePt t="51407" x="1524000" y="2443163"/>
          <p14:tracePt t="51409" x="1524000" y="2487613"/>
          <p14:tracePt t="51414" x="1546225" y="2578100"/>
          <p14:tracePt t="51419" x="1546225" y="2644775"/>
          <p14:tracePt t="51423" x="1568450" y="2689225"/>
          <p14:tracePt t="51427" x="1590675" y="2755900"/>
          <p14:tracePt t="51430" x="1612900" y="2824163"/>
          <p14:tracePt t="51433" x="1612900" y="2846388"/>
          <p14:tracePt t="51440" x="1636713" y="2935288"/>
          <p14:tracePt t="51443" x="1658938" y="2981325"/>
          <p14:tracePt t="51445" x="1681163" y="3025775"/>
          <p14:tracePt t="51448" x="1703388" y="3070225"/>
          <p14:tracePt t="51450" x="1725613" y="3114675"/>
          <p14:tracePt t="51453" x="1725613" y="3136900"/>
          <p14:tracePt t="51456" x="1725613" y="3160713"/>
          <p14:tracePt t="51458" x="1770063" y="3205163"/>
          <p14:tracePt t="51461" x="1770063" y="3227388"/>
          <p14:tracePt t="51464" x="1816100" y="3271838"/>
          <p14:tracePt t="51466" x="1816100" y="3294063"/>
          <p14:tracePt t="51469" x="1838325" y="3316288"/>
          <p14:tracePt t="51472" x="1860550" y="3340100"/>
          <p14:tracePt t="51475" x="1882775" y="3384550"/>
          <p14:tracePt t="51477" x="1905000" y="3384550"/>
          <p14:tracePt t="51480" x="1949450" y="3429000"/>
          <p14:tracePt t="51482" x="1949450" y="3451225"/>
          <p14:tracePt t="51485" x="1971675" y="3451225"/>
          <p14:tracePt t="51488" x="2017713" y="3495675"/>
          <p14:tracePt t="51490" x="2039938" y="3517900"/>
          <p14:tracePt t="51492" x="2062163" y="3517900"/>
          <p14:tracePt t="51494" x="2062163" y="3541713"/>
          <p14:tracePt t="51497" x="2084388" y="3563938"/>
          <p14:tracePt t="51502" x="2128838" y="3586163"/>
          <p14:tracePt t="51504" x="2151063" y="3586163"/>
          <p14:tracePt t="51508" x="2219325" y="3630613"/>
          <p14:tracePt t="51512" x="2241550" y="3630613"/>
          <p14:tracePt t="51514" x="2286000" y="3652838"/>
          <p14:tracePt t="51519" x="2330450" y="3675063"/>
          <p14:tracePt t="51524" x="2374900" y="3697288"/>
          <p14:tracePt t="51526" x="2443163" y="3743325"/>
          <p14:tracePt t="51532" x="2532063" y="3743325"/>
          <p14:tracePt t="51535" x="2578100" y="3765550"/>
          <p14:tracePt t="51538" x="2667000" y="3810000"/>
          <p14:tracePt t="51541" x="2689225" y="3810000"/>
          <p14:tracePt t="51547" x="2801938" y="3854450"/>
          <p14:tracePt t="51555" x="2913063" y="3876675"/>
          <p14:tracePt t="51558" x="2959100" y="3876675"/>
          <p14:tracePt t="51563" x="3114675" y="3898900"/>
          <p14:tracePt t="51566" x="3182938" y="3922713"/>
          <p14:tracePt t="51569" x="3205163" y="3922713"/>
          <p14:tracePt t="51575" x="3340100" y="3922713"/>
          <p14:tracePt t="51580" x="3451225" y="3922713"/>
          <p14:tracePt t="51583" x="3473450" y="3922713"/>
          <p14:tracePt t="51586" x="3541713" y="3922713"/>
          <p14:tracePt t="51588" x="3563938" y="3922713"/>
          <p14:tracePt t="51589" x="3586163" y="3922713"/>
          <p14:tracePt t="51593" x="3652838" y="3922713"/>
          <p14:tracePt t="51596" x="3675063" y="3922713"/>
          <p14:tracePt t="51598" x="3697288" y="3922713"/>
          <p14:tracePt t="51599" x="3743325" y="3922713"/>
          <p14:tracePt t="51602" x="3765550" y="3922713"/>
          <p14:tracePt t="51604" x="3787775" y="3922713"/>
          <p14:tracePt t="51608" x="3854450" y="3898900"/>
          <p14:tracePt t="51612" x="3898900" y="3898900"/>
          <p14:tracePt t="51616" x="3922713" y="3876675"/>
          <p14:tracePt t="51618" x="3944938" y="3854450"/>
          <p14:tracePt t="51620" x="3967163" y="3854450"/>
          <p14:tracePt t="51622" x="3989388" y="3854450"/>
          <p14:tracePt t="51627" x="4033838" y="3832225"/>
          <p14:tracePt t="51628" x="4056063" y="3810000"/>
          <p14:tracePt t="51630" x="4078288" y="3810000"/>
          <p14:tracePt t="51632" x="4078288" y="3787775"/>
          <p14:tracePt t="51634" x="4102100" y="3787775"/>
          <p14:tracePt t="51636" x="4124325" y="3765550"/>
          <p14:tracePt t="51638" x="4146550" y="3743325"/>
          <p14:tracePt t="51642" x="4191000" y="3721100"/>
          <p14:tracePt t="51645" x="4213225" y="3675063"/>
          <p14:tracePt t="51648" x="4235450" y="3675063"/>
          <p14:tracePt t="51650" x="4257675" y="3652838"/>
          <p14:tracePt t="51652" x="4257675" y="3630613"/>
          <p14:tracePt t="51654" x="4303713" y="3608388"/>
          <p14:tracePt t="51658" x="4325938" y="3563938"/>
          <p14:tracePt t="51660" x="4348163" y="3541713"/>
          <p14:tracePt t="51663" x="4370388" y="3517900"/>
          <p14:tracePt t="51665" x="4392613" y="3495675"/>
          <p14:tracePt t="51666" x="4414838" y="3451225"/>
          <p14:tracePt t="51668" x="4414838" y="3429000"/>
          <p14:tracePt t="51670" x="4437063" y="3384550"/>
          <p14:tracePt t="51672" x="4459288" y="3362325"/>
          <p14:tracePt t="51675" x="4483100" y="3316288"/>
          <p14:tracePt t="51676" x="4505325" y="3294063"/>
          <p14:tracePt t="51680" x="4527550" y="3227388"/>
          <p14:tracePt t="51681" x="4572000" y="3182938"/>
          <p14:tracePt t="51684" x="4594225" y="3136900"/>
          <p14:tracePt t="51686" x="4594225" y="3114675"/>
          <p14:tracePt t="51688" x="4616450" y="3070225"/>
          <p14:tracePt t="51690" x="4638675" y="3048000"/>
          <p14:tracePt t="51692" x="4638675" y="3003550"/>
          <p14:tracePt t="51694" x="4660900" y="2959100"/>
          <p14:tracePt t="51698" x="4706938" y="2824163"/>
          <p14:tracePt t="51700" x="4706938" y="2755900"/>
          <p14:tracePt t="51702" x="4729163" y="2711450"/>
          <p14:tracePt t="51704" x="4751388" y="2644775"/>
          <p14:tracePt t="51706" x="4751388" y="2622550"/>
          <p14:tracePt t="51709" x="4751388" y="2532063"/>
          <p14:tracePt t="51712" x="4751388" y="2509838"/>
          <p14:tracePt t="51716" x="4751388" y="2420938"/>
          <p14:tracePt t="51718" x="4751388" y="2398713"/>
          <p14:tracePt t="51720" x="4751388" y="2374900"/>
          <p14:tracePt t="51722" x="4751388" y="2308225"/>
          <p14:tracePt t="51726" x="4751388" y="2286000"/>
          <p14:tracePt t="51729" x="4751388" y="2263775"/>
          <p14:tracePt t="51730" x="4751388" y="2241550"/>
          <p14:tracePt t="51732" x="4751388" y="2197100"/>
          <p14:tracePt t="51734" x="4751388" y="2173288"/>
          <p14:tracePt t="51736" x="4751388" y="2151063"/>
          <p14:tracePt t="51738" x="4751388" y="2128838"/>
          <p14:tracePt t="51741" x="4751388" y="2106613"/>
          <p14:tracePt t="51742" x="4751388" y="2084388"/>
          <p14:tracePt t="51744" x="4751388" y="2062163"/>
          <p14:tracePt t="51746" x="4751388" y="2039938"/>
          <p14:tracePt t="51748" x="4751388" y="1993900"/>
          <p14:tracePt t="51750" x="4729163" y="1971675"/>
          <p14:tracePt t="51754" x="4729163" y="1949450"/>
          <p14:tracePt t="51756" x="4729163" y="1927225"/>
          <p14:tracePt t="51759" x="4706938" y="1905000"/>
          <p14:tracePt t="51761" x="4684713" y="1882775"/>
          <p14:tracePt t="51763" x="4684713" y="1860550"/>
          <p14:tracePt t="51765" x="4684713" y="1838325"/>
          <p14:tracePt t="51767" x="4660900" y="1838325"/>
          <p14:tracePt t="51769" x="4638675" y="1816100"/>
          <p14:tracePt t="51772" x="4638675" y="1792288"/>
          <p14:tracePt t="51774" x="4616450" y="1770063"/>
          <p14:tracePt t="51778" x="4594225" y="1747838"/>
          <p14:tracePt t="51780" x="4572000" y="1747838"/>
          <p14:tracePt t="51783" x="4549775" y="1725613"/>
          <p14:tracePt t="51788" x="4549775" y="1703388"/>
          <p14:tracePt t="51790" x="4527550" y="1703388"/>
          <p14:tracePt t="51794" x="4505325" y="1681163"/>
          <p14:tracePt t="51798" x="4483100" y="1658938"/>
          <p14:tracePt t="51800" x="4459288" y="1636713"/>
          <p14:tracePt t="51801" x="4414838" y="1636713"/>
          <p14:tracePt t="51806" x="4392613" y="1636713"/>
          <p14:tracePt t="51808" x="4370388" y="1612900"/>
          <p14:tracePt t="51810" x="4348163" y="1612900"/>
          <p14:tracePt t="51814" x="4325938" y="1590675"/>
          <p14:tracePt t="51816" x="4303713" y="1590675"/>
          <p14:tracePt t="51818" x="4279900" y="1568450"/>
          <p14:tracePt t="51820" x="4235450" y="1568450"/>
          <p14:tracePt t="51823" x="4213225" y="1546225"/>
          <p14:tracePt t="51828" x="4168775" y="1546225"/>
          <p14:tracePt t="51829" x="4146550" y="1546225"/>
          <p14:tracePt t="51834" x="4124325" y="1524000"/>
          <p14:tracePt t="51836" x="4102100" y="1524000"/>
          <p14:tracePt t="51837" x="4078288" y="1524000"/>
          <p14:tracePt t="51840" x="4056063" y="1524000"/>
          <p14:tracePt t="51844" x="4033838" y="1524000"/>
          <p14:tracePt t="51846" x="4011613" y="1501775"/>
          <p14:tracePt t="51848" x="3989388" y="1501775"/>
          <p14:tracePt t="51854" x="3967163" y="1501775"/>
          <p14:tracePt t="51856" x="3944938" y="1501775"/>
          <p14:tracePt t="51858" x="3922713" y="1501775"/>
          <p14:tracePt t="51864" x="3898900" y="1501775"/>
          <p14:tracePt t="51866" x="3876675" y="1501775"/>
          <p14:tracePt t="51870" x="3854450" y="1501775"/>
          <p14:tracePt t="51880" x="3832225" y="1501775"/>
          <p14:tracePt t="52432" x="3810000" y="1501775"/>
          <p14:tracePt t="52446" x="3787775" y="1501775"/>
          <p14:tracePt t="52450" x="3765550" y="1501775"/>
          <p14:tracePt t="52460" x="3743325" y="1524000"/>
          <p14:tracePt t="52468" x="3721100" y="1524000"/>
          <p14:tracePt t="52470" x="3721100" y="1546225"/>
          <p14:tracePt t="52475" x="3697288" y="1546225"/>
          <p14:tracePt t="52477" x="3675063" y="1546225"/>
          <p14:tracePt t="52480" x="3652838" y="1546225"/>
          <p14:tracePt t="52484" x="3652838" y="1568450"/>
          <p14:tracePt t="52486" x="3630613" y="1568450"/>
          <p14:tracePt t="52491" x="3608388" y="1568450"/>
          <p14:tracePt t="52494" x="3586163" y="1568450"/>
          <p14:tracePt t="52496" x="3563938" y="1590675"/>
          <p14:tracePt t="52498" x="3541713" y="1590675"/>
          <p14:tracePt t="52500" x="3517900" y="1590675"/>
          <p14:tracePt t="52502" x="3517900" y="1612900"/>
          <p14:tracePt t="52508" x="3473450" y="1612900"/>
          <p14:tracePt t="52512" x="3451225" y="1612900"/>
          <p14:tracePt t="52514" x="3429000" y="1612900"/>
          <p14:tracePt t="52518" x="3406775" y="1612900"/>
          <p14:tracePt t="52522" x="3384550" y="1636713"/>
          <p14:tracePt t="52526" x="3362325" y="1636713"/>
          <p14:tracePt t="52530" x="3340100" y="1636713"/>
          <p14:tracePt t="52532" x="3316288" y="1636713"/>
          <p14:tracePt t="52534" x="3294063" y="1636713"/>
          <p14:tracePt t="52538" x="3271838" y="1636713"/>
          <p14:tracePt t="52542" x="3249613" y="1658938"/>
          <p14:tracePt t="52544" x="3227388" y="1658938"/>
          <p14:tracePt t="52550" x="3205163" y="1658938"/>
          <p14:tracePt t="52554" x="3182938" y="1658938"/>
          <p14:tracePt t="52558" x="3160713" y="1658938"/>
          <p14:tracePt t="52560" x="3136900" y="1681163"/>
          <p14:tracePt t="52568" x="3114675" y="1681163"/>
          <p14:tracePt t="52580" x="3092450" y="1681163"/>
          <p14:tracePt t="52594" x="3070225" y="1681163"/>
          <p14:tracePt t="52600" x="3048000" y="1681163"/>
          <p14:tracePt t="52620" x="3025775" y="1681163"/>
          <p14:tracePt t="52661" x="3003550" y="1681163"/>
          <p14:tracePt t="52709" x="2981325" y="1681163"/>
          <p14:tracePt t="52717" x="2959100" y="1681163"/>
          <p14:tracePt t="52745" x="2935288" y="1681163"/>
          <p14:tracePt t="52899" x="2913063" y="1681163"/>
          <p14:tracePt t="52955" x="2890838" y="1681163"/>
          <p14:tracePt t="52985" x="2868613" y="1681163"/>
          <p14:tracePt t="53018" x="2846388" y="1681163"/>
          <p14:tracePt t="53025" x="2824163" y="1681163"/>
          <p14:tracePt t="53028" x="2801938" y="1681163"/>
          <p14:tracePt t="53034" x="2779713" y="1658938"/>
          <p14:tracePt t="53040" x="2755900" y="1658938"/>
          <p14:tracePt t="53050" x="2755900" y="1636713"/>
          <p14:tracePt t="53054" x="2733675" y="1636713"/>
          <p14:tracePt t="53060" x="2711450" y="1636713"/>
          <p14:tracePt t="53065" x="2689225" y="1636713"/>
          <p14:tracePt t="53069" x="2689225" y="1612900"/>
          <p14:tracePt t="53076" x="2667000" y="1612900"/>
          <p14:tracePt t="53086" x="2644775" y="1612900"/>
          <p14:tracePt t="53092" x="2622550" y="1590675"/>
          <p14:tracePt t="53096" x="2600325" y="1590675"/>
          <p14:tracePt t="53110" x="2578100" y="1568450"/>
          <p14:tracePt t="53119" x="2554288" y="1568450"/>
          <p14:tracePt t="53147" x="2532063" y="1568450"/>
          <p14:tracePt t="53361" x="2554288" y="1568450"/>
          <p14:tracePt t="53375" x="2578100" y="1568450"/>
          <p14:tracePt t="53383" x="2578100" y="1546225"/>
          <p14:tracePt t="53387" x="2600325" y="1546225"/>
          <p14:tracePt t="53393" x="2622550" y="1546225"/>
          <p14:tracePt t="53401" x="2644775" y="1546225"/>
          <p14:tracePt t="53412" x="2667000" y="1546225"/>
          <p14:tracePt t="53426" x="2689225" y="1546225"/>
          <p14:tracePt t="53431" x="2711450" y="1546225"/>
          <p14:tracePt t="53439" x="2711450" y="1524000"/>
          <p14:tracePt t="53453" x="2733675" y="1524000"/>
          <p14:tracePt t="53467" x="2755900" y="1524000"/>
          <p14:tracePt t="53481" x="2779713" y="1524000"/>
          <p14:tracePt t="53495" x="2801938" y="1524000"/>
          <p14:tracePt t="53524" x="2824163" y="1524000"/>
          <p14:tracePt t="53549" x="2846388" y="1524000"/>
          <p14:tracePt t="53591" x="2868613" y="1524000"/>
          <p14:tracePt t="53605" x="2890838" y="1524000"/>
          <p14:tracePt t="53649" x="2913063" y="1524000"/>
          <p14:tracePt t="53665" x="2935288" y="1524000"/>
          <p14:tracePt t="53691" x="2959100" y="1524000"/>
          <p14:tracePt t="53706" x="2981325" y="1524000"/>
          <p14:tracePt t="53724" x="3003550" y="1524000"/>
          <p14:tracePt t="53744" x="3025775" y="1524000"/>
          <p14:tracePt t="53763" x="3048000" y="1524000"/>
          <p14:tracePt t="53777" x="3070225" y="1524000"/>
          <p14:tracePt t="53819" x="3092450" y="1501775"/>
          <p14:tracePt t="53849" x="3114675" y="1501775"/>
          <p14:tracePt t="53905" x="3114675" y="1479550"/>
          <p14:tracePt t="53963" x="3114675" y="1457325"/>
          <p14:tracePt t="53983" x="3114675" y="1435100"/>
          <p14:tracePt t="54006" x="3114675" y="1411288"/>
          <p14:tracePt t="54019" x="3114675" y="1389063"/>
          <p14:tracePt t="54919" x="3114675" y="1366838"/>
          <p14:tracePt t="54932" x="3114675" y="1344613"/>
          <p14:tracePt t="54950" x="3092450" y="1322388"/>
          <p14:tracePt t="54960" x="3092450" y="1300163"/>
          <p14:tracePt t="54974" x="3070225" y="1277938"/>
          <p14:tracePt t="54983" x="3048000" y="1277938"/>
          <p14:tracePt t="55001" x="3048000" y="1255713"/>
          <p14:tracePt t="55015" x="3025775" y="1255713"/>
          <p14:tracePt t="55041" x="3003550" y="1255713"/>
          <p14:tracePt t="55047" x="3003550" y="1231900"/>
          <p14:tracePt t="55074" x="2981325" y="1231900"/>
          <p14:tracePt t="55121" x="2959100" y="1231900"/>
          <p14:tracePt t="55142" x="2935288" y="1231900"/>
          <p14:tracePt t="55155" x="2935288" y="1255713"/>
          <p14:tracePt t="55162" x="2913063" y="1255713"/>
          <p14:tracePt t="55175" x="2890838" y="1277938"/>
          <p14:tracePt t="55183" x="2868613" y="1277938"/>
          <p14:tracePt t="55190" x="2868613" y="1300163"/>
          <p14:tracePt t="55197" x="2846388" y="1322388"/>
          <p14:tracePt t="55203" x="2824163" y="1322388"/>
          <p14:tracePt t="55211" x="2824163" y="1344613"/>
          <p14:tracePt t="55218" x="2801938" y="1344613"/>
          <p14:tracePt t="55223" x="2779713" y="1366838"/>
          <p14:tracePt t="55232" x="2755900" y="1389063"/>
          <p14:tracePt t="55237" x="2755900" y="1411288"/>
          <p14:tracePt t="55243" x="2733675" y="1435100"/>
          <p14:tracePt t="55248" x="2711450" y="1457325"/>
          <p14:tracePt t="55252" x="2689225" y="1457325"/>
          <p14:tracePt t="55255" x="2689225" y="1479550"/>
          <p14:tracePt t="55259" x="2689225" y="1501775"/>
          <p14:tracePt t="55264" x="2689225" y="1524000"/>
          <p14:tracePt t="55268" x="2689225" y="1546225"/>
          <p14:tracePt t="55280" x="2689225" y="1568450"/>
          <p14:tracePt t="55285" x="2689225" y="1590675"/>
          <p14:tracePt t="55300" x="2711450" y="1590675"/>
          <p14:tracePt t="55307" x="2711450" y="1612900"/>
          <p14:tracePt t="55700" x="2733675" y="1612900"/>
          <p14:tracePt t="55706" x="2755900" y="1612900"/>
          <p14:tracePt t="55712" x="2755900" y="1590675"/>
          <p14:tracePt t="55726" x="2779713" y="1568450"/>
          <p14:tracePt t="55739" x="2801938" y="1568450"/>
          <p14:tracePt t="55759" x="2824163" y="1568450"/>
          <p14:tracePt t="55766" x="2824163" y="1546225"/>
          <p14:tracePt t="55859" x="2846388" y="1546225"/>
          <p14:tracePt t="55873" x="2868613" y="1546225"/>
          <p14:tracePt t="55887" x="2890838" y="1546225"/>
          <p14:tracePt t="55901" x="2913063" y="1568450"/>
          <p14:tracePt t="55915" x="2935288" y="1568450"/>
          <p14:tracePt t="55929" x="2935288" y="1590675"/>
          <p14:tracePt t="55943" x="2959100" y="1590675"/>
          <p14:tracePt t="55985" x="2981325" y="1590675"/>
          <p14:tracePt t="56015" x="2981325" y="1568450"/>
          <p14:tracePt t="56022" x="2981325" y="1546225"/>
          <p14:tracePt t="56029" x="2981325" y="1524000"/>
          <p14:tracePt t="56040" x="2981325" y="1479550"/>
          <p14:tracePt t="56045" x="2981325" y="1457325"/>
          <p14:tracePt t="56050" x="2981325" y="1435100"/>
          <p14:tracePt t="56058" x="2959100" y="1411288"/>
          <p14:tracePt t="56062" x="2959100" y="1389063"/>
          <p14:tracePt t="56077" x="2935288" y="1366838"/>
          <p14:tracePt t="56088" x="2913063" y="1366838"/>
          <p14:tracePt t="56094" x="2913063" y="1344613"/>
          <p14:tracePt t="56108" x="2890838" y="1344613"/>
          <p14:tracePt t="56124" x="2868613" y="1344613"/>
          <p14:tracePt t="56132" x="2846388" y="1344613"/>
          <p14:tracePt t="56137" x="2824163" y="1344613"/>
          <p14:tracePt t="56146" x="2801938" y="1366838"/>
          <p14:tracePt t="56151" x="2779713" y="1411288"/>
          <p14:tracePt t="56155" x="2755900" y="1411288"/>
          <p14:tracePt t="56158" x="2755900" y="1435100"/>
          <p14:tracePt t="56162" x="2733675" y="1435100"/>
          <p14:tracePt t="56171" x="2689225" y="1479550"/>
          <p14:tracePt t="56177" x="2689225" y="1524000"/>
          <p14:tracePt t="56184" x="2667000" y="1546225"/>
          <p14:tracePt t="56189" x="2667000" y="1590675"/>
          <p14:tracePt t="56198" x="2644775" y="1612900"/>
          <p14:tracePt t="56203" x="2644775" y="1636713"/>
          <p14:tracePt t="56215" x="2644775" y="1658938"/>
          <p14:tracePt t="56219" x="2644775" y="1681163"/>
          <p14:tracePt t="56233" x="2644775" y="1703388"/>
          <p14:tracePt t="56246" x="2644775" y="1725613"/>
          <p14:tracePt t="56251" x="2667000" y="1725613"/>
          <p14:tracePt t="56259" x="2667000" y="1747838"/>
          <p14:tracePt t="56263" x="2689225" y="1747838"/>
          <p14:tracePt t="56266" x="2711450" y="1747838"/>
          <p14:tracePt t="56270" x="2733675" y="1770063"/>
          <p14:tracePt t="56281" x="2755900" y="1770063"/>
          <p14:tracePt t="56286" x="2801938" y="1770063"/>
          <p14:tracePt t="56297" x="2824163" y="1770063"/>
          <p14:tracePt t="56301" x="2846388" y="1770063"/>
          <p14:tracePt t="56310" x="2890838" y="1747838"/>
          <p14:tracePt t="56326" x="2913063" y="1747838"/>
          <p14:tracePt t="56332" x="2935288" y="1725613"/>
          <p14:tracePt t="56339" x="2959100" y="1725613"/>
          <p14:tracePt t="56345" x="2959100" y="1703388"/>
          <p14:tracePt t="56350" x="2981325" y="1681163"/>
          <p14:tracePt t="56354" x="3003550" y="1612900"/>
          <p14:tracePt t="56359" x="3003550" y="1590675"/>
          <p14:tracePt t="56365" x="3003550" y="1546225"/>
          <p14:tracePt t="56370" x="3003550" y="1501775"/>
          <p14:tracePt t="56377" x="3003550" y="1479550"/>
          <p14:tracePt t="56384" x="3003550" y="1435100"/>
          <p14:tracePt t="56387" x="2981325" y="1411288"/>
          <p14:tracePt t="56392" x="2959100" y="1411288"/>
          <p14:tracePt t="56395" x="2959100" y="1389063"/>
          <p14:tracePt t="56401" x="2935288" y="1366838"/>
          <p14:tracePt t="56409" x="2935288" y="1344613"/>
          <p14:tracePt t="56413" x="2913063" y="1344613"/>
          <p14:tracePt t="56424" x="2890838" y="1322388"/>
          <p14:tracePt t="56430" x="2868613" y="1322388"/>
          <p14:tracePt t="56437" x="2846388" y="1322388"/>
          <p14:tracePt t="56443" x="2824163" y="1322388"/>
          <p14:tracePt t="56452" x="2801938" y="1322388"/>
          <p14:tracePt t="56454" x="2779713" y="1322388"/>
          <p14:tracePt t="56461" x="2755900" y="1344613"/>
          <p14:tracePt t="56465" x="2733675" y="1389063"/>
          <p14:tracePt t="56472" x="2711450" y="1411288"/>
          <p14:tracePt t="56480" x="2667000" y="1457325"/>
          <p14:tracePt t="56485" x="2644775" y="1501775"/>
          <p14:tracePt t="56489" x="2622550" y="1524000"/>
          <p14:tracePt t="56494" x="2600325" y="1568450"/>
          <p14:tracePt t="56497" x="2600325" y="1590675"/>
          <p14:tracePt t="56501" x="2600325" y="1612900"/>
          <p14:tracePt t="56505" x="2600325" y="1658938"/>
          <p14:tracePt t="56510" x="2600325" y="1703388"/>
          <p14:tracePt t="56519" x="2600325" y="1747838"/>
          <p14:tracePt t="56525" x="2600325" y="1770063"/>
          <p14:tracePt t="56529" x="2600325" y="1792288"/>
          <p14:tracePt t="56536" x="2600325" y="1816100"/>
          <p14:tracePt t="56545" x="2622550" y="1838325"/>
          <p14:tracePt t="56550" x="2644775" y="1882775"/>
          <p14:tracePt t="56562" x="2667000" y="1905000"/>
          <p14:tracePt t="56567" x="2689225" y="1905000"/>
          <p14:tracePt t="56571" x="2733675" y="1905000"/>
          <p14:tracePt t="56579" x="2755900" y="1905000"/>
          <p14:tracePt t="56587" x="2824163" y="1927225"/>
          <p14:tracePt t="56591" x="2846388" y="1927225"/>
          <p14:tracePt t="56597" x="2868613" y="1927225"/>
          <p14:tracePt t="56601" x="2890838" y="1927225"/>
          <p14:tracePt t="56611" x="2935288" y="1927225"/>
          <p14:tracePt t="56615" x="2935288" y="1905000"/>
          <p14:tracePt t="56621" x="2959100" y="1905000"/>
          <p14:tracePt t="56627" x="2981325" y="1882775"/>
          <p14:tracePt t="56631" x="3003550" y="1860550"/>
          <p14:tracePt t="56637" x="3003550" y="1838325"/>
          <p14:tracePt t="56644" x="3025775" y="1816100"/>
          <p14:tracePt t="56650" x="3025775" y="1770063"/>
          <p14:tracePt t="56654" x="3025775" y="1747838"/>
          <p14:tracePt t="56658" x="3025775" y="1725613"/>
          <p14:tracePt t="56665" x="3025775" y="1681163"/>
          <p14:tracePt t="56672" x="3025775" y="1612900"/>
          <p14:tracePt t="56679" x="3025775" y="1568450"/>
          <p14:tracePt t="56684" x="3025775" y="1524000"/>
          <p14:tracePt t="56689" x="3025775" y="1501775"/>
          <p14:tracePt t="56695" x="3025775" y="1435100"/>
          <p14:tracePt t="56698" x="3003550" y="1411288"/>
          <p14:tracePt t="56703" x="2981325" y="1389063"/>
          <p14:tracePt t="56710" x="2959100" y="1366838"/>
          <p14:tracePt t="56716" x="2935288" y="1322388"/>
          <p14:tracePt t="56723" x="2890838" y="1322388"/>
          <p14:tracePt t="56729" x="2868613" y="1277938"/>
          <p14:tracePt t="56737" x="2824163" y="1277938"/>
          <p14:tracePt t="56742" x="2779713" y="1277938"/>
          <p14:tracePt t="56750" x="2755900" y="1277938"/>
          <p14:tracePt t="56755" x="2733675" y="1277938"/>
          <p14:tracePt t="56764" x="2689225" y="1300163"/>
          <p14:tracePt t="56769" x="2689225" y="1322388"/>
          <p14:tracePt t="56775" x="2667000" y="1344613"/>
          <p14:tracePt t="56783" x="2622550" y="1389063"/>
          <p14:tracePt t="56787" x="2600325" y="1411288"/>
          <p14:tracePt t="56793" x="2578100" y="1479550"/>
          <p14:tracePt t="56798" x="2578100" y="1501775"/>
          <p14:tracePt t="56803" x="2578100" y="1546225"/>
          <p14:tracePt t="56807" x="2554288" y="1568450"/>
          <p14:tracePt t="56811" x="2554288" y="1612900"/>
          <p14:tracePt t="56816" x="2554288" y="1658938"/>
          <p14:tracePt t="56820" x="2554288" y="1703388"/>
          <p14:tracePt t="56827" x="2554288" y="1725613"/>
          <p14:tracePt t="56833" x="2554288" y="1747838"/>
          <p14:tracePt t="56837" x="2554288" y="1770063"/>
          <p14:tracePt t="56843" x="2554288" y="1792288"/>
          <p14:tracePt t="56848" x="2578100" y="1816100"/>
          <p14:tracePt t="56856" x="2600325" y="1838325"/>
          <p14:tracePt t="56865" x="2622550" y="1860550"/>
          <p14:tracePt t="56868" x="2644775" y="1882775"/>
          <p14:tracePt t="56877" x="2667000" y="1905000"/>
          <p14:tracePt t="56887" x="2689225" y="1905000"/>
          <p14:tracePt t="56917" x="2711450" y="1905000"/>
          <p14:tracePt t="56932" x="2733675" y="1905000"/>
          <p14:tracePt t="56937" x="2755900" y="1905000"/>
          <p14:tracePt t="56943" x="2755900" y="1882775"/>
          <p14:tracePt t="56947" x="2779713" y="1860550"/>
          <p14:tracePt t="56953" x="2779713" y="1838325"/>
          <p14:tracePt t="56960" x="2801938" y="1816100"/>
          <p14:tracePt t="56967" x="2801938" y="1792288"/>
          <p14:tracePt t="56975" x="2801938" y="1747838"/>
          <p14:tracePt t="56981" x="2801938" y="1725613"/>
          <p14:tracePt t="56993" x="2801938" y="1703388"/>
          <p14:tracePt t="56998" x="2801938" y="1658938"/>
          <p14:tracePt t="57005" x="2801938" y="1636713"/>
          <p14:tracePt t="57011" x="2801938" y="1612900"/>
          <p14:tracePt t="57014" x="2779713" y="1612900"/>
          <p14:tracePt t="57018" x="2779713" y="1568450"/>
          <p14:tracePt t="57028" x="2755900" y="1546225"/>
          <p14:tracePt t="57036" x="2733675" y="1501775"/>
          <p14:tracePt t="57043" x="2711450" y="1501775"/>
          <p14:tracePt t="57047" x="2711450" y="1479550"/>
          <p14:tracePt t="57051" x="2689225" y="1479550"/>
          <p14:tracePt t="57056" x="2689225" y="1457325"/>
          <p14:tracePt t="57063" x="2667000" y="1457325"/>
          <p14:tracePt t="57068" x="2622550" y="1457325"/>
          <p14:tracePt t="57076" x="2600325" y="1457325"/>
          <p14:tracePt t="57084" x="2578100" y="1457325"/>
          <p14:tracePt t="57096" x="2554288" y="1457325"/>
          <p14:tracePt t="57101" x="2532063" y="1457325"/>
          <p14:tracePt t="57113" x="2509838" y="1479550"/>
          <p14:tracePt t="57119" x="2509838" y="1501775"/>
          <p14:tracePt t="57123" x="2487613" y="1524000"/>
          <p14:tracePt t="57131" x="2465388" y="1612900"/>
          <p14:tracePt t="57135" x="2465388" y="1636713"/>
          <p14:tracePt t="57139" x="2465388" y="1658938"/>
          <p14:tracePt t="57143" x="2465388" y="1681163"/>
          <p14:tracePt t="57146" x="2487613" y="1681163"/>
          <p14:tracePt t="57152" x="2487613" y="1725613"/>
          <p14:tracePt t="57166" x="2532063" y="1747838"/>
          <p14:tracePt t="57172" x="2554288" y="1770063"/>
          <p14:tracePt t="57177" x="2578100" y="1770063"/>
          <p14:tracePt t="57183" x="2600325" y="1770063"/>
          <p14:tracePt t="57189" x="2622550" y="1770063"/>
          <p14:tracePt t="57197" x="2644775" y="1770063"/>
          <p14:tracePt t="57202" x="2667000" y="1770063"/>
          <p14:tracePt t="57206" x="2689225" y="1770063"/>
          <p14:tracePt t="57216" x="2733675" y="1770063"/>
          <p14:tracePt t="57222" x="2755900" y="1770063"/>
          <p14:tracePt t="57227" x="2779713" y="1747838"/>
          <p14:tracePt t="57235" x="2801938" y="1725613"/>
          <p14:tracePt t="57239" x="2824163" y="1703388"/>
          <p14:tracePt t="57248" x="2824163" y="1681163"/>
          <p14:tracePt t="57253" x="2846388" y="1658938"/>
          <p14:tracePt t="57261" x="2846388" y="1612900"/>
          <p14:tracePt t="57265" x="2846388" y="1590675"/>
          <p14:tracePt t="57272" x="2846388" y="1568450"/>
          <p14:tracePt t="57280" x="2846388" y="1524000"/>
          <p14:tracePt t="57285" x="2846388" y="1501775"/>
          <p14:tracePt t="57297" x="2846388" y="1479550"/>
          <p14:tracePt t="57305" x="2846388" y="1457325"/>
          <p14:tracePt t="57311" x="2824163" y="1435100"/>
          <p14:tracePt t="57324" x="2801938" y="1435100"/>
          <p14:tracePt t="57337" x="2779713" y="1435100"/>
          <p14:tracePt t="57344" x="2755900" y="1435100"/>
          <p14:tracePt t="57365" x="2733675" y="1435100"/>
          <p14:tracePt t="57378" x="2711450" y="1457325"/>
          <p14:tracePt t="57399" x="2689225" y="1457325"/>
          <p14:tracePt t="57405" x="2689225" y="1479550"/>
          <p14:tracePt t="57419" x="2689225" y="1501775"/>
          <p14:tracePt t="57433" x="2689225" y="1524000"/>
          <p14:tracePt t="57461" x="2689225" y="1546225"/>
          <p14:tracePt t="57489" x="2711450" y="1546225"/>
          <p14:tracePt t="57556" x="2689225" y="1546225"/>
          <p14:tracePt t="57563" x="2644775" y="1546225"/>
          <p14:tracePt t="57567" x="2622550" y="1568450"/>
          <p14:tracePt t="57577" x="2578100" y="1612900"/>
          <p14:tracePt t="57580" x="2554288" y="1636713"/>
          <p14:tracePt t="57584" x="2532063" y="1658938"/>
          <p14:tracePt t="57591" x="2487613" y="1725613"/>
          <p14:tracePt t="57594" x="2465388" y="1770063"/>
          <p14:tracePt t="57599" x="2443163" y="1770063"/>
          <p14:tracePt t="57602" x="2443163" y="1792288"/>
          <p14:tracePt t="57604" x="2420938" y="1816100"/>
          <p14:tracePt t="57608" x="2398713" y="1838325"/>
          <p14:tracePt t="57610" x="2398713" y="1860550"/>
          <p14:tracePt t="57612" x="2398713" y="1882775"/>
          <p14:tracePt t="57616" x="2398713" y="1905000"/>
          <p14:tracePt t="57618" x="2398713" y="1927225"/>
          <p14:tracePt t="57624" x="2398713" y="1949450"/>
          <p14:tracePt t="57627" x="2398713" y="1971675"/>
          <p14:tracePt t="57634" x="2398713" y="1993900"/>
          <p14:tracePt t="57637" x="2398713" y="2017713"/>
          <p14:tracePt t="57643" x="2420938" y="2039938"/>
          <p14:tracePt t="57647" x="2443163" y="2039938"/>
          <p14:tracePt t="57650" x="2443163" y="2062163"/>
          <p14:tracePt t="57653" x="2465388" y="2062163"/>
          <p14:tracePt t="57659" x="2487613" y="2084388"/>
          <p14:tracePt t="57663" x="2509838" y="2084388"/>
          <p14:tracePt t="57665" x="2532063" y="2084388"/>
          <p14:tracePt t="57669" x="2554288" y="2084388"/>
          <p14:tracePt t="57676" x="2578100" y="2084388"/>
          <p14:tracePt t="57679" x="2600325" y="2084388"/>
          <p14:tracePt t="57681" x="2622550" y="2084388"/>
          <p14:tracePt t="57685" x="2644775" y="2084388"/>
          <p14:tracePt t="57687" x="2667000" y="2084388"/>
          <p14:tracePt t="57690" x="2689225" y="2084388"/>
          <p14:tracePt t="57693" x="2711450" y="2084388"/>
          <p14:tracePt t="57695" x="2711450" y="2062163"/>
          <p14:tracePt t="57699" x="2733675" y="2062163"/>
          <p14:tracePt t="57703" x="2755900" y="2062163"/>
          <p14:tracePt t="57707" x="2779713" y="2039938"/>
          <p14:tracePt t="57713" x="2801938" y="2017713"/>
          <p14:tracePt t="57715" x="2801938" y="1993900"/>
          <p14:tracePt t="57719" x="2824163" y="1993900"/>
          <p14:tracePt t="57722" x="2824163" y="1971675"/>
          <p14:tracePt t="57729" x="2824163" y="1949450"/>
          <p14:tracePt t="57734" x="2824163" y="1927225"/>
          <p14:tracePt t="57735" x="2824163" y="1905000"/>
          <p14:tracePt t="57742" x="2824163" y="1882775"/>
          <p14:tracePt t="57750" x="2824163" y="1860550"/>
          <p14:tracePt t="57753" x="2824163" y="1838325"/>
          <p14:tracePt t="57756" x="2824163" y="1816100"/>
          <p14:tracePt t="57759" x="2824163" y="1792288"/>
          <p14:tracePt t="57761" x="2801938" y="1792288"/>
          <p14:tracePt t="57765" x="2801938" y="1770063"/>
          <p14:tracePt t="57768" x="2779713" y="1747838"/>
          <p14:tracePt t="57772" x="2755900" y="1725613"/>
          <p14:tracePt t="57776" x="2755900" y="1703388"/>
          <p14:tracePt t="57777" x="2733675" y="1681163"/>
          <p14:tracePt t="57785" x="2711450" y="1658938"/>
          <p14:tracePt t="57792" x="2689225" y="1636713"/>
          <p14:tracePt t="57795" x="2667000" y="1636713"/>
          <p14:tracePt t="57797" x="2667000" y="1612900"/>
          <p14:tracePt t="57806" x="2644775" y="1612900"/>
          <p14:tracePt t="57812" x="2622550" y="1612900"/>
          <p14:tracePt t="57822" x="2600325" y="1612900"/>
          <p14:tracePt t="57825" x="2578100" y="1612900"/>
          <p14:tracePt t="57834" x="2554288" y="1612900"/>
          <p14:tracePt t="57837" x="2554288" y="1636713"/>
          <p14:tracePt t="57844" x="2532063" y="1636713"/>
          <p14:tracePt t="57848" x="2532063" y="1658938"/>
          <p14:tracePt t="57854" x="2532063" y="1681163"/>
          <p14:tracePt t="57858" x="2532063" y="1703388"/>
          <p14:tracePt t="57872" x="2532063" y="1725613"/>
          <p14:tracePt t="57883" x="2532063" y="1747838"/>
          <p14:tracePt t="57890" x="2554288" y="1747838"/>
          <p14:tracePt t="57903" x="2578100" y="1747838"/>
          <p14:tracePt t="57910" x="2600325" y="1747838"/>
          <p14:tracePt t="57924" x="2622550" y="1747838"/>
          <p14:tracePt t="57950" x="2644775" y="1747838"/>
          <p14:tracePt t="58311" x="2667000" y="1747838"/>
          <p14:tracePt t="58317" x="2689225" y="1725613"/>
          <p14:tracePt t="58327" x="2711450" y="1725613"/>
          <p14:tracePt t="58330" x="2733675" y="1725613"/>
          <p14:tracePt t="58339" x="2733675" y="1703388"/>
          <p14:tracePt t="58343" x="2779713" y="1703388"/>
          <p14:tracePt t="58351" x="2779713" y="1681163"/>
          <p14:tracePt t="58355" x="2801938" y="1681163"/>
          <p14:tracePt t="58362" x="2824163" y="1681163"/>
          <p14:tracePt t="58368" x="2824163" y="1658938"/>
          <p14:tracePt t="58371" x="2846388" y="1658938"/>
          <p14:tracePt t="58388" x="2868613" y="1658938"/>
          <p14:tracePt t="58394" x="2868613" y="1636713"/>
          <p14:tracePt t="58399" x="2890838" y="1636713"/>
          <p14:tracePt t="58416" x="2913063" y="1612900"/>
          <p14:tracePt t="58454" x="2935288" y="1612900"/>
          <p14:tracePt t="58468" x="2935288" y="1590675"/>
          <p14:tracePt t="58620" x="2959100" y="1590675"/>
          <p14:tracePt t="58634" x="2981325" y="1590675"/>
          <p14:tracePt t="58689" x="2981325" y="1568450"/>
          <p14:tracePt t="58746" x="2981325" y="1546225"/>
          <p14:tracePt t="58748" x="2959100" y="1546225"/>
          <p14:tracePt t="58752" x="2935288" y="1546225"/>
          <p14:tracePt t="58760" x="2913063" y="1546225"/>
          <p14:tracePt t="58765" x="2890838" y="1546225"/>
          <p14:tracePt t="58770" x="2890838" y="1568450"/>
          <p14:tracePt t="58774" x="2868613" y="1568450"/>
          <p14:tracePt t="58779" x="2868613" y="1590675"/>
          <p14:tracePt t="58792" x="2846388" y="1612900"/>
          <p14:tracePt t="58799" x="2846388" y="1636713"/>
          <p14:tracePt t="58808" x="2846388" y="1658938"/>
          <p14:tracePt t="58813" x="2846388" y="1681163"/>
          <p14:tracePt t="58817" x="2846388" y="1703388"/>
          <p14:tracePt t="58827" x="2846388" y="1725613"/>
          <p14:tracePt t="58840" x="2846388" y="1747838"/>
          <p14:tracePt t="58848" x="2868613" y="1747838"/>
          <p14:tracePt t="58854" x="2890838" y="1770063"/>
          <p14:tracePt t="58868" x="2913063" y="1792288"/>
          <p14:tracePt t="58886" x="2935288" y="1792288"/>
          <p14:tracePt t="58900" x="2959100" y="1792288"/>
          <p14:tracePt t="58907" x="2981325" y="1792288"/>
          <p14:tracePt t="58921" x="2981325" y="1770063"/>
          <p14:tracePt t="58926" x="3003550" y="1770063"/>
          <p14:tracePt t="58935" x="3003550" y="1747838"/>
          <p14:tracePt t="58951" x="3003550" y="1725613"/>
          <p14:tracePt t="58961" x="3003550" y="1703388"/>
          <p14:tracePt t="58965" x="3003550" y="1681163"/>
          <p14:tracePt t="58976" x="3003550" y="1658938"/>
          <p14:tracePt t="58985" x="3003550" y="1636713"/>
          <p14:tracePt t="58997" x="3003550" y="1612900"/>
          <p14:tracePt t="59003" x="2981325" y="1612900"/>
          <p14:tracePt t="59011" x="2959100" y="1612900"/>
          <p14:tracePt t="59026" x="2935288" y="1612900"/>
          <p14:tracePt t="59035" x="2913063" y="1612900"/>
          <p14:tracePt t="59045" x="2890838" y="1612900"/>
          <p14:tracePt t="59048" x="2868613" y="1636713"/>
          <p14:tracePt t="59056" x="2868613" y="1658938"/>
          <p14:tracePt t="59067" x="2868613" y="1681163"/>
          <p14:tracePt t="59083" x="2868613" y="1703388"/>
          <p14:tracePt t="59100" x="2868613" y="1725613"/>
          <p14:tracePt t="59110" x="2890838" y="1725613"/>
          <p14:tracePt t="59129" x="2913063" y="1725613"/>
          <p14:tracePt t="59142" x="2935288" y="1725613"/>
          <p14:tracePt t="59159" x="2959100" y="1703388"/>
          <p14:tracePt t="59161" x="2981325" y="1681163"/>
          <p14:tracePt t="59172" x="2981325" y="1658938"/>
          <p14:tracePt t="59181" x="2981325" y="1636713"/>
          <p14:tracePt t="59187" x="2981325" y="1612900"/>
          <p14:tracePt t="59197" x="2981325" y="1590675"/>
          <p14:tracePt t="59202" x="2981325" y="1568450"/>
          <p14:tracePt t="59213" x="2959100" y="1546225"/>
          <p14:tracePt t="59256" x="2935288" y="1546225"/>
          <p14:tracePt t="59333" x="2959100" y="1546225"/>
          <p14:tracePt t="59342" x="2981325" y="1546225"/>
          <p14:tracePt t="59409" x="2981325" y="1524000"/>
          <p14:tracePt t="59428" x="2959100" y="1524000"/>
          <p14:tracePt t="59435" x="2935288" y="1524000"/>
          <p14:tracePt t="59448" x="2913063" y="1524000"/>
          <p14:tracePt t="59465" x="2913063" y="1546225"/>
          <p14:tracePt t="59513" x="2935288" y="1546225"/>
          <p14:tracePt t="59527" x="2959100" y="1546225"/>
          <p14:tracePt t="59533" x="2981325" y="1546225"/>
          <p14:tracePt t="59544" x="3003550" y="1546225"/>
          <p14:tracePt t="59549" x="3025775" y="1546225"/>
          <p14:tracePt t="59553" x="3025775" y="1524000"/>
          <p14:tracePt t="59559" x="3048000" y="1524000"/>
          <p14:tracePt t="59567" x="3070225" y="1524000"/>
          <p14:tracePt t="59573" x="3070225" y="1501775"/>
          <p14:tracePt t="59580" x="3070225" y="1479550"/>
          <p14:tracePt t="59594" x="3092450" y="1479550"/>
          <p14:tracePt t="59635" x="3092450" y="1457325"/>
          <p14:tracePt t="59663" x="3092450" y="1435100"/>
          <p14:tracePt t="59685" x="3092450" y="1411288"/>
          <p14:tracePt t="59692" x="3092450" y="1389063"/>
          <p14:tracePt t="59705" x="3114675" y="1389063"/>
          <p14:tracePt t="59719" x="3114675" y="1366838"/>
          <p14:tracePt t="59943" x="3114675" y="1389063"/>
          <p14:tracePt t="60002" x="3114675" y="1411288"/>
          <p14:tracePt t="60121" x="3114675" y="1435100"/>
          <p14:tracePt t="60133" x="3114675" y="1457325"/>
          <p14:tracePt t="60144" x="3114675" y="1479550"/>
          <p14:tracePt t="60149" x="3114675" y="1501775"/>
          <p14:tracePt t="60162" x="3114675" y="1524000"/>
          <p14:tracePt t="60165" x="3136900" y="1524000"/>
          <p14:tracePt t="60177" x="3160713" y="1546225"/>
          <p14:tracePt t="60184" x="3160713" y="1568450"/>
          <p14:tracePt t="60196" x="3160713" y="1590675"/>
          <p14:tracePt t="60252" x="3160713" y="1568450"/>
          <p14:tracePt t="60258" x="3160713" y="1546225"/>
          <p14:tracePt t="60264" x="3136900" y="1546225"/>
          <p14:tracePt t="60269" x="3136900" y="1524000"/>
          <p14:tracePt t="60276" x="3114675" y="1524000"/>
          <p14:tracePt t="60280" x="3092450" y="1501775"/>
          <p14:tracePt t="60291" x="3048000" y="1479550"/>
          <p14:tracePt t="60296" x="3025775" y="1479550"/>
          <p14:tracePt t="60310" x="3003550" y="1479550"/>
          <p14:tracePt t="60317" x="2981325" y="1479550"/>
          <p14:tracePt t="60322" x="2959100" y="1501775"/>
          <p14:tracePt t="60328" x="2935288" y="1524000"/>
          <p14:tracePt t="60344" x="2935288" y="1546225"/>
          <p14:tracePt t="60349" x="2935288" y="1590675"/>
          <p14:tracePt t="60359" x="2935288" y="1612900"/>
          <p14:tracePt t="60363" x="2935288" y="1636713"/>
          <p14:tracePt t="60370" x="2935288" y="1658938"/>
          <p14:tracePt t="60373" x="2959100" y="1658938"/>
          <p14:tracePt t="60380" x="2981325" y="1703388"/>
          <p14:tracePt t="60387" x="3003550" y="1703388"/>
          <p14:tracePt t="60393" x="3025775" y="1703388"/>
          <p14:tracePt t="60400" x="3070225" y="1725613"/>
          <p14:tracePt t="60410" x="3092450" y="1725613"/>
          <p14:tracePt t="60414" x="3114675" y="1725613"/>
          <p14:tracePt t="60425" x="3160713" y="1725613"/>
          <p14:tracePt t="60448" x="3182938" y="1725613"/>
          <p14:tracePt t="60453" x="3182938" y="1703388"/>
          <p14:tracePt t="60464" x="3182938" y="1681163"/>
          <p14:tracePt t="60489" x="3160713" y="1681163"/>
          <p14:tracePt t="60497" x="3136900" y="1681163"/>
          <p14:tracePt t="60501" x="3114675" y="1681163"/>
          <p14:tracePt t="60510" x="3092450" y="1681163"/>
          <p14:tracePt t="60517" x="3070225" y="1681163"/>
          <p14:tracePt t="60522" x="3048000" y="1703388"/>
          <p14:tracePt t="60529" x="3025775" y="1725613"/>
          <p14:tracePt t="60532" x="3003550" y="1725613"/>
          <p14:tracePt t="60541" x="3003550" y="1747838"/>
          <p14:tracePt t="60551" x="2981325" y="1747838"/>
          <p14:tracePt t="60585" x="3003550" y="1747838"/>
          <p14:tracePt t="60592" x="3025775" y="1747838"/>
          <p14:tracePt t="60599" x="3048000" y="1747838"/>
          <p14:tracePt t="60601" x="3070225" y="1747838"/>
          <p14:tracePt t="60608" x="3092450" y="1747838"/>
          <p14:tracePt t="60611" x="3092450" y="1725613"/>
          <p14:tracePt t="60615" x="3114675" y="1725613"/>
          <p14:tracePt t="60626" x="3136900" y="1703388"/>
          <p14:tracePt t="60632" x="3160713" y="1681163"/>
          <p14:tracePt t="60638" x="3160713" y="1658938"/>
          <p14:tracePt t="60658" x="3160713" y="1636713"/>
          <p14:tracePt t="60675" x="3136900" y="1636713"/>
          <p14:tracePt t="60689" x="3114675" y="1636713"/>
          <p14:tracePt t="60703" x="3092450" y="1636713"/>
          <p14:tracePt t="60719" x="3070225" y="1636713"/>
          <p14:tracePt t="60731" x="3048000" y="1636713"/>
          <p14:tracePt t="61012" x="3025775" y="1636713"/>
          <p14:tracePt t="61025" x="3003550" y="1658938"/>
          <p14:tracePt t="61038" x="3003550" y="1681163"/>
          <p14:tracePt t="61052" x="3003550" y="1703388"/>
          <p14:tracePt t="61068" x="2981325" y="1703388"/>
          <p14:tracePt t="61074" x="2981325" y="1725613"/>
          <p14:tracePt t="61082" x="2959100" y="1725613"/>
          <p14:tracePt t="61088" x="2959100" y="1747838"/>
          <p14:tracePt t="61100" x="2959100" y="1770063"/>
          <p14:tracePt t="61684" x="2959100" y="1792288"/>
          <p14:tracePt t="61690" x="2981325" y="1792288"/>
          <p14:tracePt t="61697" x="2981325" y="1816100"/>
          <p14:tracePt t="61705" x="2981325" y="1838325"/>
          <p14:tracePt t="61708" x="3003550" y="1838325"/>
          <p14:tracePt t="61716" x="3003550" y="1860550"/>
          <p14:tracePt t="61727" x="3025775" y="1882775"/>
          <p14:tracePt t="61736" x="3048000" y="1905000"/>
          <p14:tracePt t="61745" x="3070225" y="1927225"/>
          <p14:tracePt t="61749" x="3092450" y="1949450"/>
          <p14:tracePt t="61753" x="3136900" y="1971675"/>
          <p14:tracePt t="61757" x="3160713" y="1993900"/>
          <p14:tracePt t="61765" x="3227388" y="2039938"/>
          <p14:tracePt t="61770" x="3316288" y="2084388"/>
          <p14:tracePt t="61775" x="3340100" y="2106613"/>
          <p14:tracePt t="61779" x="3384550" y="2106613"/>
          <p14:tracePt t="61785" x="3429000" y="2151063"/>
          <p14:tracePt t="61791" x="3517900" y="2197100"/>
          <p14:tracePt t="61794" x="3541713" y="2219325"/>
          <p14:tracePt t="61798" x="3586163" y="2241550"/>
          <p14:tracePt t="61801" x="3630613" y="2263775"/>
          <p14:tracePt t="61809" x="3721100" y="2308225"/>
          <p14:tracePt t="61812" x="3765550" y="2330450"/>
          <p14:tracePt t="61818" x="3810000" y="2352675"/>
          <p14:tracePt t="61820" x="3832225" y="2352675"/>
          <p14:tracePt t="61825" x="3876675" y="2398713"/>
          <p14:tracePt t="61829" x="3898900" y="2420938"/>
          <p14:tracePt t="61831" x="3922713" y="2420938"/>
          <p14:tracePt t="61835" x="3967163" y="2465388"/>
          <p14:tracePt t="61838" x="4011613" y="2487613"/>
          <p14:tracePt t="61842" x="4056063" y="2509838"/>
          <p14:tracePt t="61844" x="4056063" y="2532063"/>
          <p14:tracePt t="61846" x="4078288" y="2532063"/>
          <p14:tracePt t="61849" x="4078288" y="2554288"/>
          <p14:tracePt t="61851" x="4102100" y="2554288"/>
          <p14:tracePt t="61853" x="4102100" y="2578100"/>
          <p14:tracePt t="61856" x="4146550" y="2600325"/>
          <p14:tracePt t="61858" x="4168775" y="2600325"/>
          <p14:tracePt t="61860" x="4191000" y="2622550"/>
          <p14:tracePt t="61863" x="4213225" y="2622550"/>
          <p14:tracePt t="61865" x="4257675" y="2644775"/>
          <p14:tracePt t="61867" x="4257675" y="2667000"/>
          <p14:tracePt t="61869" x="4303713" y="2667000"/>
          <p14:tracePt t="61872" x="4303713" y="2689225"/>
          <p14:tracePt t="61874" x="4348163" y="2711450"/>
          <p14:tracePt t="61878" x="4370388" y="2733675"/>
          <p14:tracePt t="61881" x="4392613" y="2733675"/>
          <p14:tracePt t="61883" x="4414838" y="2755900"/>
          <p14:tracePt t="61885" x="4437063" y="2755900"/>
          <p14:tracePt t="61890" x="4437063" y="2779713"/>
          <p14:tracePt t="61892" x="4459288" y="2801938"/>
          <p14:tracePt t="61895" x="4483100" y="2801938"/>
          <p14:tracePt t="61897" x="4505325" y="2824163"/>
          <p14:tracePt t="61901" x="4527550" y="2846388"/>
          <p14:tracePt t="61906" x="4527550" y="2868613"/>
          <p14:tracePt t="61910" x="4549775" y="2868613"/>
          <p14:tracePt t="61912" x="4549775" y="2890838"/>
          <p14:tracePt t="61916" x="4572000" y="2890838"/>
          <p14:tracePt t="61920" x="4594225" y="2913063"/>
          <p14:tracePt t="61924" x="4594225" y="2935288"/>
          <p14:tracePt t="61929" x="4594225" y="2959100"/>
          <p14:tracePt t="61931" x="4594225" y="2981325"/>
          <p14:tracePt t="61937" x="4594225" y="3003550"/>
          <p14:tracePt t="61945" x="4594225" y="3025775"/>
          <p14:tracePt t="61951" x="4594225" y="3048000"/>
          <p14:tracePt t="61957" x="4594225" y="3070225"/>
          <p14:tracePt t="61961" x="4594225" y="3092450"/>
          <p14:tracePt t="61967" x="4616450" y="3092450"/>
          <p14:tracePt t="61972" x="4616450" y="3114675"/>
          <p14:tracePt t="61977" x="4616450" y="3136900"/>
          <p14:tracePt t="61981" x="4616450" y="3160713"/>
          <p14:tracePt t="61985" x="4638675" y="3182938"/>
          <p14:tracePt t="61990" x="4638675" y="3205163"/>
          <p14:tracePt t="61994" x="4660900" y="3205163"/>
          <p14:tracePt t="61995" x="4660900" y="3227388"/>
          <p14:tracePt t="61997" x="4684713" y="3249613"/>
          <p14:tracePt t="62003" x="4684713" y="3271838"/>
          <p14:tracePt t="62007" x="4706938" y="3271838"/>
          <p14:tracePt t="62009" x="4706938" y="3294063"/>
          <p14:tracePt t="62011" x="4706938" y="3316288"/>
          <p14:tracePt t="62015" x="4751388" y="3340100"/>
          <p14:tracePt t="62017" x="4751388" y="3362325"/>
          <p14:tracePt t="62019" x="4773613" y="3362325"/>
          <p14:tracePt t="62021" x="4795838" y="3362325"/>
          <p14:tracePt t="62025" x="4795838" y="3384550"/>
          <p14:tracePt t="62026" x="4818063" y="3384550"/>
          <p14:tracePt t="62029" x="4840288" y="3406775"/>
          <p14:tracePt t="62035" x="4864100" y="3406775"/>
          <p14:tracePt t="62403" x="4840288" y="3406775"/>
          <p14:tracePt t="62415" x="4818063" y="3406775"/>
          <p14:tracePt t="62441" x="4818063" y="3384550"/>
          <p14:tracePt t="62480" x="4840288" y="3384550"/>
          <p14:tracePt t="62614" x="4864100" y="3384550"/>
          <p14:tracePt t="62619" x="4908550" y="3384550"/>
          <p14:tracePt t="62627" x="4975225" y="3362325"/>
          <p14:tracePt t="62633" x="5065713" y="3362325"/>
          <p14:tracePt t="62637" x="5110163" y="3362325"/>
          <p14:tracePt t="62641" x="5154613" y="3362325"/>
          <p14:tracePt t="62645" x="5199063" y="3340100"/>
          <p14:tracePt t="62649" x="5245100" y="3340100"/>
          <p14:tracePt t="62653" x="5311775" y="3316288"/>
          <p14:tracePt t="62658" x="5378450" y="3316288"/>
          <p14:tracePt t="62663" x="5446713" y="3316288"/>
          <p14:tracePt t="62669" x="5513388" y="3316288"/>
          <p14:tracePt t="62678" x="5535613" y="3316288"/>
          <p14:tracePt t="62683" x="5557838" y="3316288"/>
          <p14:tracePt t="62688" x="5580063" y="3316288"/>
          <p14:tracePt t="62693" x="5602288" y="3316288"/>
          <p14:tracePt t="62699" x="5626100" y="3316288"/>
          <p14:tracePt t="62710" x="5648325" y="3316288"/>
          <p14:tracePt t="62714" x="5670550" y="3316288"/>
          <p14:tracePt t="62717" x="5692775" y="3316288"/>
          <p14:tracePt t="62722" x="5692775" y="3340100"/>
          <p14:tracePt t="62729" x="5737225" y="3340100"/>
          <p14:tracePt t="62732" x="5759450" y="3362325"/>
          <p14:tracePt t="62745" x="5781675" y="3362325"/>
          <p14:tracePt t="62751" x="5803900" y="3362325"/>
          <p14:tracePt t="62761" x="5827713" y="3362325"/>
          <p14:tracePt t="62769" x="5849938" y="3362325"/>
          <p14:tracePt t="62781" x="5872163" y="3362325"/>
          <p14:tracePt t="62787" x="5872163" y="3384550"/>
          <p14:tracePt t="62795" x="5894388" y="3384550"/>
          <p14:tracePt t="62853" x="5916613" y="3384550"/>
          <p14:tracePt t="62890" x="5938838" y="3384550"/>
          <p14:tracePt t="64577" x="5916613" y="3384550"/>
          <p14:tracePt t="64581" x="5894388" y="3384550"/>
          <p14:tracePt t="64585" x="5894388" y="3406775"/>
          <p14:tracePt t="64587" x="5872163" y="3406775"/>
          <p14:tracePt t="64593" x="5849938" y="3406775"/>
          <p14:tracePt t="64595" x="5827713" y="3406775"/>
          <p14:tracePt t="64599" x="5803900" y="3406775"/>
          <p14:tracePt t="64606" x="5781675" y="3406775"/>
          <p14:tracePt t="64609" x="5759450" y="3406775"/>
          <p14:tracePt t="64611" x="5737225" y="3406775"/>
          <p14:tracePt t="64615" x="5715000" y="3406775"/>
          <p14:tracePt t="64617" x="5692775" y="3406775"/>
          <p14:tracePt t="64619" x="5670550" y="3406775"/>
          <p14:tracePt t="64622" x="5648325" y="3406775"/>
          <p14:tracePt t="64625" x="5602288" y="3406775"/>
          <p14:tracePt t="64627" x="5580063" y="3406775"/>
          <p14:tracePt t="64629" x="5557838" y="3406775"/>
          <p14:tracePt t="64631" x="5535613" y="3406775"/>
          <p14:tracePt t="64633" x="5491163" y="3406775"/>
          <p14:tracePt t="64636" x="5468938" y="3406775"/>
          <p14:tracePt t="64638" x="5446713" y="3406775"/>
          <p14:tracePt t="64640" x="5400675" y="3406775"/>
          <p14:tracePt t="64642" x="5356225" y="3406775"/>
          <p14:tracePt t="64643" x="5334000" y="3406775"/>
          <p14:tracePt t="64645" x="5311775" y="3406775"/>
          <p14:tracePt t="64647" x="5221288" y="3384550"/>
          <p14:tracePt t="64649" x="5154613" y="3384550"/>
          <p14:tracePt t="64651" x="5110163" y="3384550"/>
          <p14:tracePt t="64653" x="5041900" y="3362325"/>
          <p14:tracePt t="64656" x="4997450" y="3362325"/>
          <p14:tracePt t="64658" x="4953000" y="3362325"/>
          <p14:tracePt t="64660" x="4908550" y="3362325"/>
          <p14:tracePt t="64661" x="4840288" y="3340100"/>
          <p14:tracePt t="64663" x="4773613" y="3316288"/>
          <p14:tracePt t="64665" x="4729163" y="3316288"/>
          <p14:tracePt t="64667" x="4660900" y="3316288"/>
          <p14:tracePt t="64669" x="4616450" y="3294063"/>
          <p14:tracePt t="64672" x="4572000" y="3294063"/>
          <p14:tracePt t="64676" x="4483100" y="3249613"/>
          <p14:tracePt t="64678" x="4414838" y="3249613"/>
          <p14:tracePt t="64679" x="4370388" y="3249613"/>
          <p14:tracePt t="64681" x="4303713" y="3227388"/>
          <p14:tracePt t="64683" x="4257675" y="3227388"/>
          <p14:tracePt t="64685" x="4213225" y="3205163"/>
          <p14:tracePt t="64688" x="4146550" y="3182938"/>
          <p14:tracePt t="64690" x="4102100" y="3182938"/>
          <p14:tracePt t="64692" x="4033838" y="3182938"/>
          <p14:tracePt t="64694" x="3989388" y="3160713"/>
          <p14:tracePt t="64695" x="3922713" y="3136900"/>
          <p14:tracePt t="64697" x="3876675" y="3136900"/>
          <p14:tracePt t="64699" x="3854450" y="3114675"/>
          <p14:tracePt t="64701" x="3787775" y="3114675"/>
          <p14:tracePt t="64704" x="3721100" y="3092450"/>
          <p14:tracePt t="64706" x="3697288" y="3092450"/>
          <p14:tracePt t="64708" x="3675063" y="3070225"/>
          <p14:tracePt t="64710" x="3630613" y="3070225"/>
          <p14:tracePt t="64711" x="3586163" y="3070225"/>
          <p14:tracePt t="64713" x="3563938" y="3048000"/>
          <p14:tracePt t="64716" x="3517900" y="3025775"/>
          <p14:tracePt t="64717" x="3473450" y="3025775"/>
          <p14:tracePt t="64719" x="3429000" y="3003550"/>
          <p14:tracePt t="64722" x="3406775" y="3003550"/>
          <p14:tracePt t="64724" x="3340100" y="3003550"/>
          <p14:tracePt t="64726" x="3294063" y="2981325"/>
          <p14:tracePt t="64728" x="3249613" y="2981325"/>
          <p14:tracePt t="64729" x="3227388" y="2959100"/>
          <p14:tracePt t="64731" x="3182938" y="2959100"/>
          <p14:tracePt t="64734" x="3136900" y="2959100"/>
          <p14:tracePt t="64735" x="3092450" y="2935288"/>
          <p14:tracePt t="64737" x="3070225" y="2935288"/>
          <p14:tracePt t="64740" x="3025775" y="2913063"/>
          <p14:tracePt t="64742" x="2981325" y="2890838"/>
          <p14:tracePt t="64744" x="2935288" y="2890838"/>
          <p14:tracePt t="64745" x="2913063" y="2890838"/>
          <p14:tracePt t="64747" x="2890838" y="2890838"/>
          <p14:tracePt t="64749" x="2846388" y="2890838"/>
          <p14:tracePt t="64751" x="2824163" y="2868613"/>
          <p14:tracePt t="64753" x="2801938" y="2868613"/>
          <p14:tracePt t="64756" x="2779713" y="2868613"/>
          <p14:tracePt t="64758" x="2779713" y="2846388"/>
          <p14:tracePt t="64760" x="2755900" y="2846388"/>
          <p14:tracePt t="64761" x="2733675" y="2846388"/>
          <p14:tracePt t="64763" x="2711450" y="2846388"/>
          <p14:tracePt t="64766" x="2689225" y="2846388"/>
          <p14:tracePt t="64767" x="2667000" y="2824163"/>
          <p14:tracePt t="64770" x="2644775" y="2824163"/>
          <p14:tracePt t="64778" x="2600325" y="2801938"/>
          <p14:tracePt t="64784" x="2578100" y="2779713"/>
          <p14:tracePt t="64791" x="2554288" y="2779713"/>
          <p14:tracePt t="64793" x="2532063" y="2779713"/>
          <p14:tracePt t="64801" x="2532063" y="2755900"/>
          <p14:tracePt t="64828" x="2532063" y="2733675"/>
          <p14:tracePt t="64841" x="2532063" y="2711450"/>
          <p14:tracePt t="64848" x="2532063" y="2689225"/>
          <p14:tracePt t="64856" x="2532063" y="2667000"/>
          <p14:tracePt t="64862" x="2532063" y="2644775"/>
          <p14:tracePt t="64868" x="2554288" y="2622550"/>
          <p14:tracePt t="64872" x="2554288" y="2600325"/>
          <p14:tracePt t="64878" x="2554288" y="2578100"/>
          <p14:tracePt t="64882" x="2578100" y="2578100"/>
          <p14:tracePt t="64884" x="2578100" y="2554288"/>
          <p14:tracePt t="64890" x="2578100" y="2532063"/>
          <p14:tracePt t="64894" x="2600325" y="2509838"/>
          <p14:tracePt t="64896" x="2600325" y="2487613"/>
          <p14:tracePt t="64902" x="2622550" y="2465388"/>
          <p14:tracePt t="64904" x="2644775" y="2465388"/>
          <p14:tracePt t="64908" x="2644775" y="2443163"/>
          <p14:tracePt t="64912" x="2667000" y="2420938"/>
          <p14:tracePt t="64914" x="2667000" y="2398713"/>
          <p14:tracePt t="64918" x="2667000" y="2374900"/>
          <p14:tracePt t="64922" x="2689225" y="2374900"/>
          <p14:tracePt t="64924" x="2689225" y="2352675"/>
          <p14:tracePt t="64930" x="2711450" y="2308225"/>
          <p14:tracePt t="64938" x="2711450" y="2286000"/>
          <p14:tracePt t="64940" x="2733675" y="2286000"/>
          <p14:tracePt t="64943" x="2733675" y="2263775"/>
          <p14:tracePt t="64948" x="2733675" y="2241550"/>
          <p14:tracePt t="64958" x="2733675" y="2219325"/>
          <p14:tracePt t="64968" x="2733675" y="2197100"/>
          <p14:tracePt t="64989" x="2733675" y="2173288"/>
          <p14:tracePt t="65042" x="2755900" y="2173288"/>
          <p14:tracePt t="65057" x="2755900" y="2151063"/>
          <p14:tracePt t="65111" x="2779713" y="2151063"/>
          <p14:tracePt t="65124" x="2779713" y="2128838"/>
          <p14:tracePt t="65153" x="2779713" y="2106613"/>
          <p14:tracePt t="65161" x="2779713" y="2084388"/>
          <p14:tracePt t="65167" x="2779713" y="2062163"/>
          <p14:tracePt t="65176" x="2779713" y="2039938"/>
          <p14:tracePt t="65186" x="2779713" y="2017713"/>
          <p14:tracePt t="65194" x="2779713" y="1993900"/>
          <p14:tracePt t="65198" x="2779713" y="1971675"/>
          <p14:tracePt t="65201" x="2779713" y="1949450"/>
          <p14:tracePt t="65210" x="2779713" y="1927225"/>
          <p14:tracePt t="65215" x="2779713" y="1882775"/>
          <p14:tracePt t="65229" x="2779713" y="1838325"/>
          <p14:tracePt t="65237" x="2779713" y="1816100"/>
          <p14:tracePt t="65244" x="2779713" y="1792288"/>
          <p14:tracePt t="65247" x="2779713" y="1770063"/>
          <p14:tracePt t="65256" x="2779713" y="1747838"/>
          <p14:tracePt t="65261" x="2779713" y="1725613"/>
          <p14:tracePt t="65264" x="2779713" y="1703388"/>
          <p14:tracePt t="65279" x="2779713" y="1681163"/>
          <p14:tracePt t="65293" x="2779713" y="1658938"/>
          <p14:tracePt t="65417" x="2779713" y="1636713"/>
          <p14:tracePt t="65425" x="2779713" y="1612900"/>
          <p14:tracePt t="65432" x="2801938" y="1612900"/>
          <p14:tracePt t="65440" x="2801938" y="1590675"/>
          <p14:tracePt t="65449" x="2801938" y="1568450"/>
          <p14:tracePt t="65459" x="2824163" y="1546225"/>
          <p14:tracePt t="65467" x="2824163" y="1524000"/>
          <p14:tracePt t="65477" x="2824163" y="1435100"/>
          <p14:tracePt t="65482" x="2846388" y="1389063"/>
          <p14:tracePt t="65491" x="2846388" y="1366838"/>
          <p14:tracePt t="65496" x="2846388" y="1344613"/>
          <p14:tracePt t="65501" x="2846388" y="1300163"/>
          <p14:tracePt t="65512" x="2846388" y="1277938"/>
          <p14:tracePt t="65606" x="2846388" y="1322388"/>
          <p14:tracePt t="65616" x="2846388" y="1344613"/>
          <p14:tracePt t="65625" x="2846388" y="1366838"/>
          <p14:tracePt t="65632" x="2846388" y="1389063"/>
          <p14:tracePt t="65638" x="2846388" y="1411288"/>
          <p14:tracePt t="65660" x="2846388" y="1435100"/>
          <p14:tracePt t="65671" x="2868613" y="1435100"/>
          <p14:tracePt t="65685" x="2890838" y="1435100"/>
          <p14:tracePt t="65713" x="2913063" y="1435100"/>
          <p14:tracePt t="65783" x="2935288" y="1435100"/>
          <p14:tracePt t="65832" x="2913063" y="1435100"/>
          <p14:tracePt t="65840" x="2890838" y="1457325"/>
          <p14:tracePt t="65848" x="2890838" y="1501775"/>
          <p14:tracePt t="65855" x="2890838" y="1524000"/>
          <p14:tracePt t="65867" x="2890838" y="1546225"/>
          <p14:tracePt t="65887" x="2890838" y="1568450"/>
          <p14:tracePt t="65894" x="2913063" y="1568450"/>
          <p14:tracePt t="65899" x="2913063" y="1590675"/>
          <p14:tracePt t="65909" x="2935288" y="1590675"/>
          <p14:tracePt t="65919" x="2959100" y="1590675"/>
          <p14:tracePt t="65930" x="2981325" y="1590675"/>
          <p14:tracePt t="65935" x="3003550" y="1590675"/>
          <p14:tracePt t="65944" x="3025775" y="1568450"/>
          <p14:tracePt t="66009" x="3025775" y="1546225"/>
          <p14:tracePt t="66029" x="3003550" y="1546225"/>
          <p14:tracePt t="66035" x="2981325" y="1546225"/>
          <p14:tracePt t="66049" x="2959100" y="1546225"/>
          <p14:tracePt t="66063" x="2935288" y="1546225"/>
          <p14:tracePt t="66077" x="2913063" y="1568450"/>
          <p14:tracePt t="66117" x="2935288" y="1568450"/>
          <p14:tracePt t="66125" x="2959100" y="1568450"/>
          <p14:tracePt t="66126" x="2959100" y="1546225"/>
          <p14:tracePt t="66128" x="2981325" y="1546225"/>
          <p14:tracePt t="66130" x="3003550" y="1546225"/>
          <p14:tracePt t="66142" x="3025775" y="1524000"/>
          <p14:tracePt t="66155" x="3025775" y="1501775"/>
          <p14:tracePt t="66176" x="3025775" y="1479550"/>
          <p14:tracePt t="66196" x="3025775" y="1457325"/>
          <p14:tracePt t="66202" x="3003550" y="1457325"/>
          <p14:tracePt t="66207" x="2981325" y="1457325"/>
          <p14:tracePt t="66212" x="2959100" y="1457325"/>
          <p14:tracePt t="66218" x="2935288" y="1457325"/>
          <p14:tracePt t="66223" x="2913063" y="1457325"/>
          <p14:tracePt t="66227" x="2890838" y="1457325"/>
          <p14:tracePt t="66230" x="2868613" y="1457325"/>
          <p14:tracePt t="66236" x="2846388" y="1457325"/>
          <p14:tracePt t="66239" x="2824163" y="1457325"/>
          <p14:tracePt t="66243" x="2801938" y="1457325"/>
          <p14:tracePt t="66246" x="2779713" y="1479550"/>
          <p14:tracePt t="66248" x="2755900" y="1501775"/>
          <p14:tracePt t="66250" x="2733675" y="1501775"/>
          <p14:tracePt t="66252" x="2711450" y="1501775"/>
          <p14:tracePt t="66258" x="2667000" y="1524000"/>
          <p14:tracePt t="66261" x="2644775" y="1546225"/>
          <p14:tracePt t="66263" x="2622550" y="1568450"/>
          <p14:tracePt t="66268" x="2600325" y="1590675"/>
          <p14:tracePt t="66275" x="2578100" y="1590675"/>
          <p14:tracePt t="66278" x="2554288" y="1612900"/>
          <p14:tracePt t="66282" x="2554288" y="1636713"/>
          <p14:tracePt t="66296" x="2554288" y="1658938"/>
          <p14:tracePt t="66302" x="2554288" y="1681163"/>
          <p14:tracePt t="66312" x="2578100" y="1681163"/>
          <p14:tracePt t="66318" x="2600325" y="1681163"/>
          <p14:tracePt t="66324" x="2622550" y="1703388"/>
          <p14:tracePt t="66330" x="2644775" y="1703388"/>
          <p14:tracePt t="66332" x="2667000" y="1703388"/>
          <p14:tracePt t="66339" x="2689225" y="1703388"/>
          <p14:tracePt t="66344" x="2711450" y="1703388"/>
          <p14:tracePt t="66348" x="2711450" y="1681163"/>
          <p14:tracePt t="66350" x="2755900" y="1681163"/>
          <p14:tracePt t="66355" x="2755900" y="1658938"/>
          <p14:tracePt t="66358" x="2779713" y="1658938"/>
          <p14:tracePt t="66364" x="2801938" y="1636713"/>
          <p14:tracePt t="66388" x="2824163" y="1612900"/>
          <p14:tracePt t="66415" x="2824163" y="1590675"/>
          <p14:tracePt t="66434" x="2801938" y="1590675"/>
          <p14:tracePt t="66448" x="2801938" y="1568450"/>
          <p14:tracePt t="66451" x="2779713" y="1568450"/>
          <p14:tracePt t="66462" x="2755900" y="1568450"/>
          <p14:tracePt t="66468" x="2733675" y="1568450"/>
          <p14:tracePt t="66532" x="2733675" y="1546225"/>
          <p14:tracePt t="66536" x="2755900" y="1546225"/>
          <p14:tracePt t="66543" x="2779713" y="1546225"/>
          <p14:tracePt t="66547" x="2801938" y="1524000"/>
          <p14:tracePt t="66557" x="2824163" y="1501775"/>
          <p14:tracePt t="66563" x="2868613" y="1479550"/>
          <p14:tracePt t="66575" x="2890838" y="1457325"/>
          <p14:tracePt t="66622" x="2868613" y="1457325"/>
          <p14:tracePt t="66631" x="2824163" y="1457325"/>
          <p14:tracePt t="66635" x="2824163" y="1479550"/>
          <p14:tracePt t="66637" x="2801938" y="1479550"/>
          <p14:tracePt t="66642" x="2779713" y="1479550"/>
          <p14:tracePt t="66647" x="2755900" y="1501775"/>
          <p14:tracePt t="66649" x="2733675" y="1501775"/>
          <p14:tracePt t="66651" x="2711450" y="1501775"/>
          <p14:tracePt t="66655" x="2711450" y="1524000"/>
          <p14:tracePt t="66658" x="2667000" y="1524000"/>
          <p14:tracePt t="66662" x="2644775" y="1546225"/>
          <p14:tracePt t="66666" x="2622550" y="1568450"/>
          <p14:tracePt t="66673" x="2600325" y="1590675"/>
          <p14:tracePt t="66676" x="2578100" y="1590675"/>
          <p14:tracePt t="66686" x="2554288" y="1612900"/>
          <p14:tracePt t="66713" x="2578100" y="1636713"/>
          <p14:tracePt t="66715" x="2600325" y="1636713"/>
          <p14:tracePt t="66718" x="2622550" y="1636713"/>
          <p14:tracePt t="66720" x="2644775" y="1636713"/>
          <p14:tracePt t="66722" x="2667000" y="1636713"/>
          <p14:tracePt t="66726" x="2689225" y="1636713"/>
          <p14:tracePt t="66728" x="2733675" y="1636713"/>
          <p14:tracePt t="66732" x="2755900" y="1636713"/>
          <p14:tracePt t="66733" x="2779713" y="1636713"/>
          <p14:tracePt t="66736" x="2801938" y="1636713"/>
          <p14:tracePt t="66738" x="2824163" y="1612900"/>
          <p14:tracePt t="66740" x="2846388" y="1612900"/>
          <p14:tracePt t="66744" x="2868613" y="1590675"/>
          <p14:tracePt t="66745" x="2890838" y="1590675"/>
          <p14:tracePt t="66748" x="2913063" y="1590675"/>
          <p14:tracePt t="66750" x="2935288" y="1568450"/>
          <p14:tracePt t="66753" x="2959100" y="1546225"/>
          <p14:tracePt t="66756" x="2981325" y="1546225"/>
          <p14:tracePt t="66758" x="3003550" y="1546225"/>
          <p14:tracePt t="66759" x="3003550" y="1524000"/>
          <p14:tracePt t="66764" x="3048000" y="1524000"/>
          <p14:tracePt t="66773" x="3070225" y="1501775"/>
          <p14:tracePt t="66818" x="3048000" y="1501775"/>
          <p14:tracePt t="66820" x="3025775" y="1501775"/>
          <p14:tracePt t="66827" x="3003550" y="1501775"/>
          <p14:tracePt t="66833" x="2959100" y="1501775"/>
          <p14:tracePt t="66838" x="2913063" y="1501775"/>
          <p14:tracePt t="66842" x="2868613" y="1524000"/>
          <p14:tracePt t="66845" x="2846388" y="1524000"/>
          <p14:tracePt t="66849" x="2801938" y="1546225"/>
          <p14:tracePt t="66853" x="2755900" y="1568450"/>
          <p14:tracePt t="66858" x="2711450" y="1568450"/>
          <p14:tracePt t="66863" x="2667000" y="1612900"/>
          <p14:tracePt t="66867" x="2644775" y="1612900"/>
          <p14:tracePt t="66871" x="2600325" y="1636713"/>
          <p14:tracePt t="66875" x="2600325" y="1658938"/>
          <p14:tracePt t="66880" x="2554288" y="1658938"/>
          <p14:tracePt t="66914" x="2578100" y="1658938"/>
          <p14:tracePt t="66917" x="2600325" y="1658938"/>
          <p14:tracePt t="66923" x="2644775" y="1658938"/>
          <p14:tracePt t="66927" x="2689225" y="1636713"/>
          <p14:tracePt t="66935" x="2779713" y="1590675"/>
          <p14:tracePt t="66938" x="2801938" y="1590675"/>
          <p14:tracePt t="66942" x="2846388" y="1568450"/>
          <p14:tracePt t="66946" x="2890838" y="1546225"/>
          <p14:tracePt t="66948" x="2913063" y="1546225"/>
          <p14:tracePt t="66950" x="2935288" y="1524000"/>
          <p14:tracePt t="66958" x="2981325" y="1501775"/>
          <p14:tracePt t="66962" x="3003550" y="1501775"/>
          <p14:tracePt t="66964" x="3003550" y="1479550"/>
          <p14:tracePt t="66968" x="3025775" y="1479550"/>
          <p14:tracePt t="67005" x="3003550" y="1479550"/>
          <p14:tracePt t="67010" x="2981325" y="1479550"/>
          <p14:tracePt t="67013" x="2959100" y="1479550"/>
          <p14:tracePt t="67016" x="2935288" y="1479550"/>
          <p14:tracePt t="67020" x="2913063" y="1479550"/>
          <p14:tracePt t="67024" x="2890838" y="1479550"/>
          <p14:tracePt t="67027" x="2868613" y="1501775"/>
          <p14:tracePt t="67029" x="2846388" y="1501775"/>
          <p14:tracePt t="67031" x="2801938" y="1501775"/>
          <p14:tracePt t="67033" x="2801938" y="1524000"/>
          <p14:tracePt t="67036" x="2779713" y="1524000"/>
          <p14:tracePt t="67038" x="2755900" y="1546225"/>
          <p14:tracePt t="67044" x="2711450" y="1546225"/>
          <p14:tracePt t="67046" x="2711450" y="1568450"/>
          <p14:tracePt t="67050" x="2689225" y="1568450"/>
          <p14:tracePt t="67057" x="2689225" y="1590675"/>
          <p14:tracePt t="67084" x="2711450" y="1590675"/>
          <p14:tracePt t="67086" x="2733675" y="1590675"/>
          <p14:tracePt t="67091" x="2755900" y="1590675"/>
          <p14:tracePt t="67094" x="2779713" y="1590675"/>
          <p14:tracePt t="67098" x="2801938" y="1590675"/>
          <p14:tracePt t="67105" x="2824163" y="1590675"/>
          <p14:tracePt t="67110" x="2868613" y="1590675"/>
          <p14:tracePt t="67112" x="2890838" y="1590675"/>
          <p14:tracePt t="67114" x="2913063" y="1590675"/>
          <p14:tracePt t="67116" x="2959100" y="1568450"/>
          <p14:tracePt t="67120" x="2981325" y="1546225"/>
          <p14:tracePt t="67125" x="3003550" y="1524000"/>
          <p14:tracePt t="67128" x="3048000" y="1524000"/>
          <p14:tracePt t="67130" x="3048000" y="1501775"/>
          <p14:tracePt t="67132" x="3070225" y="1501775"/>
          <p14:tracePt t="67134" x="3092450" y="1479550"/>
          <p14:tracePt t="67136" x="3114675" y="1479550"/>
          <p14:tracePt t="67141" x="3114675" y="1457325"/>
          <p14:tracePt t="67159" x="3136900" y="1457325"/>
          <p14:tracePt t="67180" x="3114675" y="1457325"/>
          <p14:tracePt t="67182" x="3092450" y="1457325"/>
          <p14:tracePt t="67184" x="3070225" y="1457325"/>
          <p14:tracePt t="67188" x="3025775" y="1457325"/>
          <p14:tracePt t="67194" x="2981325" y="1457325"/>
          <p14:tracePt t="67196" x="2959100" y="1457325"/>
          <p14:tracePt t="67200" x="2935288" y="1479550"/>
          <p14:tracePt t="67202" x="2913063" y="1479550"/>
          <p14:tracePt t="67205" x="2913063" y="1501775"/>
          <p14:tracePt t="67208" x="2868613" y="1501775"/>
          <p14:tracePt t="67211" x="2868613" y="1524000"/>
          <p14:tracePt t="67213" x="2846388" y="1524000"/>
          <p14:tracePt t="67216" x="2824163" y="1524000"/>
          <p14:tracePt t="67218" x="2801938" y="1524000"/>
          <p14:tracePt t="67220" x="2801938" y="1546225"/>
          <p14:tracePt t="67232" x="2779713" y="1568450"/>
          <p14:tracePt t="67248" x="2779713" y="1590675"/>
          <p14:tracePt t="67252" x="2801938" y="1590675"/>
          <p14:tracePt t="67254" x="2824163" y="1590675"/>
          <p14:tracePt t="67259" x="2846388" y="1590675"/>
          <p14:tracePt t="67262" x="2890838" y="1590675"/>
          <p14:tracePt t="67266" x="2913063" y="1590675"/>
          <p14:tracePt t="67268" x="2935288" y="1590675"/>
          <p14:tracePt t="67270" x="2959100" y="1590675"/>
          <p14:tracePt t="67275" x="2981325" y="1590675"/>
          <p14:tracePt t="67278" x="3025775" y="1568450"/>
          <p14:tracePt t="67280" x="3048000" y="1568450"/>
          <p14:tracePt t="67282" x="3070225" y="1546225"/>
          <p14:tracePt t="67286" x="3092450" y="1546225"/>
          <p14:tracePt t="67291" x="3114675" y="1546225"/>
          <p14:tracePt t="67294" x="3114675" y="1524000"/>
          <p14:tracePt t="67296" x="3160713" y="1524000"/>
          <p14:tracePt t="67298" x="3160713" y="1501775"/>
          <p14:tracePt t="67302" x="3182938" y="1501775"/>
          <p14:tracePt t="67346" x="3136900" y="1501775"/>
          <p14:tracePt t="67356" x="3114675" y="1501775"/>
          <p14:tracePt t="67361" x="3092450" y="1524000"/>
          <p14:tracePt t="67370" x="3048000" y="1524000"/>
          <p14:tracePt t="67374" x="3025775" y="1546225"/>
          <p14:tracePt t="67383" x="3003550" y="1546225"/>
          <p14:tracePt t="67387" x="2981325" y="1546225"/>
          <p14:tracePt t="67394" x="2959100" y="1568450"/>
          <p14:tracePt t="67453" x="2981325" y="1568450"/>
          <p14:tracePt t="67463" x="3003550" y="1568450"/>
          <p14:tracePt t="67476" x="3025775" y="1546225"/>
          <p14:tracePt t="67480" x="3048000" y="1546225"/>
          <p14:tracePt t="67485" x="3070225" y="1546225"/>
          <p14:tracePt t="67499" x="3070225" y="1524000"/>
          <p14:tracePt t="67795" x="3048000" y="1524000"/>
          <p14:tracePt t="67853" x="3025775" y="1524000"/>
          <p14:tracePt t="67889" x="3003550" y="1524000"/>
          <p14:tracePt t="67895" x="3003550" y="1546225"/>
          <p14:tracePt t="67905" x="3003550" y="1568450"/>
          <p14:tracePt t="67910" x="2981325" y="1568450"/>
          <p14:tracePt t="67913" x="2981325" y="1590675"/>
          <p14:tracePt t="67916" x="2959100" y="1612900"/>
          <p14:tracePt t="67924" x="2959100" y="1636713"/>
          <p14:tracePt t="67929" x="2935288" y="1658938"/>
          <p14:tracePt t="67935" x="2935288" y="1681163"/>
          <p14:tracePt t="67939" x="2935288" y="1703388"/>
          <p14:tracePt t="67942" x="2913063" y="1703388"/>
          <p14:tracePt t="67945" x="2913063" y="1725613"/>
          <p14:tracePt t="67951" x="2913063" y="1747838"/>
          <p14:tracePt t="67959" x="2913063" y="1770063"/>
          <p14:tracePt t="67961" x="2890838" y="1792288"/>
          <p14:tracePt t="67975" x="2890838" y="1816100"/>
          <p14:tracePt t="67983" x="2890838" y="1838325"/>
          <p14:tracePt t="67989" x="2890838" y="1860550"/>
          <p14:tracePt t="67993" x="2890838" y="1882775"/>
          <p14:tracePt t="68003" x="2868613" y="1905000"/>
          <p14:tracePt t="68011" x="2868613" y="1927225"/>
          <p14:tracePt t="68017" x="2868613" y="1949450"/>
          <p14:tracePt t="68025" x="2868613" y="1971675"/>
          <p14:tracePt t="68038" x="2868613" y="1993900"/>
          <p14:tracePt t="68059" x="2846388" y="2017713"/>
          <p14:tracePt t="68079" x="2846388" y="2039938"/>
          <p14:tracePt t="68088" x="2846388" y="2062163"/>
          <p14:tracePt t="68108" x="2846388" y="2084388"/>
          <p14:tracePt t="68123" x="2846388" y="2106613"/>
          <p14:tracePt t="68129" x="2824163" y="2106613"/>
          <p14:tracePt t="68136" x="2824163" y="2128838"/>
          <p14:tracePt t="68156" x="2824163" y="2151063"/>
          <p14:tracePt t="68175" x="2824163" y="2173288"/>
          <p14:tracePt t="68241" x="2824163" y="2197100"/>
          <p14:tracePt t="68279" x="2846388" y="2197100"/>
          <p14:tracePt t="68285" x="2868613" y="2197100"/>
          <p14:tracePt t="68293" x="2913063" y="2197100"/>
          <p14:tracePt t="68301" x="2935288" y="2197100"/>
          <p14:tracePt t="68306" x="2981325" y="2197100"/>
          <p14:tracePt t="68315" x="3048000" y="2197100"/>
          <p14:tracePt t="68318" x="3070225" y="2197100"/>
          <p14:tracePt t="68329" x="3114675" y="2197100"/>
          <p14:tracePt t="68333" x="3160713" y="2197100"/>
          <p14:tracePt t="68337" x="3182938" y="2197100"/>
          <p14:tracePt t="68342" x="3227388" y="2197100"/>
          <p14:tracePt t="68347" x="3249613" y="2197100"/>
          <p14:tracePt t="68356" x="3316288" y="2197100"/>
          <p14:tracePt t="68362" x="3362325" y="2197100"/>
          <p14:tracePt t="68367" x="3406775" y="2197100"/>
          <p14:tracePt t="68375" x="3429000" y="2197100"/>
          <p14:tracePt t="68430" x="3406775" y="2197100"/>
          <p14:tracePt t="68434" x="3384550" y="2197100"/>
          <p14:tracePt t="68438" x="3340100" y="2197100"/>
          <p14:tracePt t="68446" x="3294063" y="2197100"/>
          <p14:tracePt t="68449" x="3271838" y="2197100"/>
          <p14:tracePt t="68451" x="3249613" y="2197100"/>
          <p14:tracePt t="68455" x="3227388" y="2197100"/>
          <p14:tracePt t="68461" x="3182938" y="2197100"/>
          <p14:tracePt t="68464" x="3136900" y="2197100"/>
          <p14:tracePt t="68467" x="3114675" y="2197100"/>
          <p14:tracePt t="68471" x="3092450" y="2197100"/>
          <p14:tracePt t="68476" x="3070225" y="2197100"/>
          <p14:tracePt t="68478" x="3048000" y="2197100"/>
          <p14:tracePt t="68486" x="3025775" y="2219325"/>
          <p14:tracePt t="68508" x="3003550" y="2219325"/>
          <p14:tracePt t="68559" x="3025775" y="2219325"/>
          <p14:tracePt t="68565" x="3070225" y="2219325"/>
          <p14:tracePt t="68570" x="3136900" y="2197100"/>
          <p14:tracePt t="68574" x="3182938" y="2197100"/>
          <p14:tracePt t="68579" x="3205163" y="2173288"/>
          <p14:tracePt t="68583" x="3227388" y="2151063"/>
          <p14:tracePt t="68587" x="3271838" y="2151063"/>
          <p14:tracePt t="68591" x="3294063" y="2151063"/>
          <p14:tracePt t="68595" x="3340100" y="2128838"/>
          <p14:tracePt t="68599" x="3362325" y="2128838"/>
          <p14:tracePt t="68606" x="3384550" y="2128838"/>
          <p14:tracePt t="68611" x="3406775" y="2128838"/>
          <p14:tracePt t="68663" x="3384550" y="2128838"/>
          <p14:tracePt t="68669" x="3362325" y="2128838"/>
          <p14:tracePt t="68676" x="3340100" y="2128838"/>
          <p14:tracePt t="68681" x="3294063" y="2128838"/>
          <p14:tracePt t="68685" x="3271838" y="2128838"/>
          <p14:tracePt t="68690" x="3249613" y="2151063"/>
          <p14:tracePt t="68695" x="3205163" y="2151063"/>
          <p14:tracePt t="68699" x="3160713" y="2151063"/>
          <p14:tracePt t="68704" x="3114675" y="2151063"/>
          <p14:tracePt t="68708" x="3092450" y="2151063"/>
          <p14:tracePt t="68712" x="3048000" y="2173288"/>
          <p14:tracePt t="68717" x="3025775" y="2173288"/>
          <p14:tracePt t="68721" x="2981325" y="2173288"/>
          <p14:tracePt t="68726" x="2959100" y="2173288"/>
          <p14:tracePt t="68730" x="2935288" y="2173288"/>
          <p14:tracePt t="68737" x="2890838" y="2173288"/>
          <p14:tracePt t="68743" x="2868613" y="2173288"/>
          <p14:tracePt t="68786" x="2913063" y="2173288"/>
          <p14:tracePt t="68796" x="3025775" y="2128838"/>
          <p14:tracePt t="68800" x="3070225" y="2106613"/>
          <p14:tracePt t="68802" x="3092450" y="2106613"/>
          <p14:tracePt t="68804" x="3136900" y="2106613"/>
          <p14:tracePt t="68809" x="3182938" y="2084388"/>
          <p14:tracePt t="68814" x="3227388" y="2062163"/>
          <p14:tracePt t="68816" x="3249613" y="2062163"/>
          <p14:tracePt t="68820" x="3271838" y="2062163"/>
          <p14:tracePt t="68824" x="3294063" y="2039938"/>
          <p14:tracePt t="68882" x="3271838" y="2039938"/>
          <p14:tracePt t="68884" x="3249613" y="2062163"/>
          <p14:tracePt t="68886" x="3227388" y="2084388"/>
          <p14:tracePt t="68889" x="3205163" y="2084388"/>
          <p14:tracePt t="68891" x="3182938" y="2106613"/>
          <p14:tracePt t="68894" x="3160713" y="2106613"/>
          <p14:tracePt t="68897" x="3136900" y="2106613"/>
          <p14:tracePt t="68900" x="3114675" y="2128838"/>
          <p14:tracePt t="68902" x="3092450" y="2128838"/>
          <p14:tracePt t="68903" x="3070225" y="2151063"/>
          <p14:tracePt t="68906" x="3048000" y="2151063"/>
          <p14:tracePt t="68910" x="3025775" y="2151063"/>
          <p14:tracePt t="68911" x="3003550" y="2173288"/>
          <p14:tracePt t="68913" x="2981325" y="2173288"/>
          <p14:tracePt t="68915" x="2959100" y="2173288"/>
          <p14:tracePt t="68923" x="2913063" y="2197100"/>
          <p14:tracePt t="68926" x="2890838" y="2197100"/>
          <p14:tracePt t="68930" x="2868613" y="2219325"/>
          <p14:tracePt t="68934" x="2846388" y="2219325"/>
          <p14:tracePt t="68939" x="2846388" y="2241550"/>
          <p14:tracePt t="68982" x="2868613" y="2241550"/>
          <p14:tracePt t="68989" x="2935288" y="2241550"/>
          <p14:tracePt t="68994" x="3003550" y="2219325"/>
          <p14:tracePt t="68998" x="3070225" y="2197100"/>
          <p14:tracePt t="69001" x="3092450" y="2197100"/>
          <p14:tracePt t="69005" x="3114675" y="2173288"/>
          <p14:tracePt t="69009" x="3182938" y="2151063"/>
          <p14:tracePt t="69013" x="3205163" y="2128838"/>
          <p14:tracePt t="69017" x="3271838" y="2106613"/>
          <p14:tracePt t="69021" x="3294063" y="2106613"/>
          <p14:tracePt t="69029" x="3316288" y="2084388"/>
          <p14:tracePt t="69033" x="3340100" y="2084388"/>
          <p14:tracePt t="69075" x="3316288" y="2084388"/>
          <p14:tracePt t="69082" x="3271838" y="2084388"/>
          <p14:tracePt t="69091" x="3249613" y="2106613"/>
          <p14:tracePt t="69097" x="3182938" y="2106613"/>
          <p14:tracePt t="69101" x="3160713" y="2128838"/>
          <p14:tracePt t="69105" x="3136900" y="2128838"/>
          <p14:tracePt t="69110" x="3092450" y="2151063"/>
          <p14:tracePt t="69118" x="3048000" y="2173288"/>
          <p14:tracePt t="69123" x="3025775" y="2173288"/>
          <p14:tracePt t="69126" x="2981325" y="2197100"/>
          <p14:tracePt t="69140" x="2981325" y="2219325"/>
          <p14:tracePt t="69155" x="3003550" y="2241550"/>
          <p14:tracePt t="69166" x="3025775" y="2241550"/>
          <p14:tracePt t="69171" x="3048000" y="2241550"/>
          <p14:tracePt t="69176" x="3070225" y="2241550"/>
          <p14:tracePt t="69181" x="3092450" y="2241550"/>
          <p14:tracePt t="69188" x="3114675" y="2241550"/>
          <p14:tracePt t="69195" x="3160713" y="2241550"/>
          <p14:tracePt t="69198" x="3182938" y="2241550"/>
          <p14:tracePt t="69203" x="3182938" y="2219325"/>
          <p14:tracePt t="69209" x="3205163" y="2219325"/>
          <p14:tracePt t="69283" x="3182938" y="2219325"/>
          <p14:tracePt t="69289" x="3160713" y="2219325"/>
          <p14:tracePt t="69295" x="3160713" y="2241550"/>
          <p14:tracePt t="69309" x="3160713" y="2263775"/>
          <p14:tracePt t="69329" x="3182938" y="2263775"/>
          <p14:tracePt t="69336" x="3205163" y="2286000"/>
          <p14:tracePt t="69340" x="3227388" y="2286000"/>
          <p14:tracePt t="69347" x="3271838" y="2286000"/>
          <p14:tracePt t="69361" x="3294063" y="2286000"/>
          <p14:tracePt t="69367" x="3316288" y="2286000"/>
          <p14:tracePt t="69395" x="3340100" y="2286000"/>
          <p14:tracePt t="69415" x="3362325" y="2286000"/>
          <p14:tracePt t="69442" x="3384550" y="2286000"/>
          <p14:tracePt t="69475" x="3406775" y="2286000"/>
          <p14:tracePt t="69489" x="3429000" y="2286000"/>
          <p14:tracePt t="69504" x="3495675" y="2241550"/>
          <p14:tracePt t="69508" x="3517900" y="2219325"/>
          <p14:tracePt t="69517" x="3541713" y="2197100"/>
          <p14:tracePt t="69521" x="3541713" y="2151063"/>
          <p14:tracePt t="69526" x="3541713" y="2128838"/>
          <p14:tracePt t="69529" x="3541713" y="2106613"/>
          <p14:tracePt t="69535" x="3541713" y="2084388"/>
          <p14:tracePt t="69540" x="3541713" y="2039938"/>
          <p14:tracePt t="69545" x="3541713" y="1993900"/>
          <p14:tracePt t="69553" x="3541713" y="1927225"/>
          <p14:tracePt t="69562" x="3541713" y="1838325"/>
          <p14:tracePt t="69569" x="3541713" y="1747838"/>
          <p14:tracePt t="69577" x="3517900" y="1658938"/>
          <p14:tracePt t="69583" x="3517900" y="1590675"/>
          <p14:tracePt t="69589" x="3495675" y="1568450"/>
          <p14:tracePt t="69593" x="3473450" y="1524000"/>
          <p14:tracePt t="69599" x="3451225" y="1479550"/>
          <p14:tracePt t="69605" x="3429000" y="1457325"/>
          <p14:tracePt t="69610" x="3406775" y="1435100"/>
          <p14:tracePt t="69615" x="3384550" y="1411288"/>
          <p14:tracePt t="69619" x="3362325" y="1389063"/>
          <p14:tracePt t="69626" x="3340100" y="1389063"/>
          <p14:tracePt t="69630" x="3316288" y="1366838"/>
          <p14:tracePt t="69640" x="3294063" y="1366838"/>
          <p14:tracePt t="69651" x="3249613" y="1366838"/>
          <p14:tracePt t="69657" x="3227388" y="1389063"/>
          <p14:tracePt t="69666" x="3114675" y="1501775"/>
          <p14:tracePt t="69668" x="3114675" y="1524000"/>
          <p14:tracePt t="69670" x="3092450" y="1546225"/>
          <p14:tracePt t="69673" x="3070225" y="1590675"/>
          <p14:tracePt t="69676" x="3003550" y="1658938"/>
          <p14:tracePt t="69678" x="2981325" y="1703388"/>
          <p14:tracePt t="69681" x="2959100" y="1747838"/>
          <p14:tracePt t="69683" x="2959100" y="1770063"/>
          <p14:tracePt t="69685" x="2935288" y="1792288"/>
          <p14:tracePt t="69687" x="2913063" y="1860550"/>
          <p14:tracePt t="69690" x="2890838" y="1971675"/>
          <p14:tracePt t="69692" x="2868613" y="2017713"/>
          <p14:tracePt t="69694" x="2846388" y="2084388"/>
          <p14:tracePt t="69696" x="2824163" y="2128838"/>
          <p14:tracePt t="69698" x="2824163" y="2173288"/>
          <p14:tracePt t="69700" x="2824163" y="2241550"/>
          <p14:tracePt t="69702" x="2824163" y="2308225"/>
          <p14:tracePt t="69704" x="2824163" y="2374900"/>
          <p14:tracePt t="69706" x="2824163" y="2420938"/>
          <p14:tracePt t="69709" x="2824163" y="2487613"/>
          <p14:tracePt t="69711" x="2824163" y="2532063"/>
          <p14:tracePt t="69713" x="2824163" y="2578100"/>
          <p14:tracePt t="69715" x="2824163" y="2689225"/>
          <p14:tracePt t="69717" x="2824163" y="2733675"/>
          <p14:tracePt t="69720" x="2824163" y="2779713"/>
          <p14:tracePt t="69723" x="2824163" y="2801938"/>
          <p14:tracePt t="69726" x="2846388" y="2868613"/>
          <p14:tracePt t="69728" x="2846388" y="2890838"/>
          <p14:tracePt t="69729" x="2868613" y="2913063"/>
          <p14:tracePt t="69731" x="2890838" y="2959100"/>
          <p14:tracePt t="69736" x="2913063" y="2981325"/>
          <p14:tracePt t="69739" x="2913063" y="3003550"/>
          <p14:tracePt t="69743" x="2959100" y="3025775"/>
          <p14:tracePt t="69747" x="2959100" y="3048000"/>
          <p14:tracePt t="69752" x="3003550" y="3070225"/>
          <p14:tracePt t="69754" x="3025775" y="3092450"/>
          <p14:tracePt t="69756" x="3048000" y="3114675"/>
          <p14:tracePt t="69762" x="3092450" y="3114675"/>
          <p14:tracePt t="69764" x="3114675" y="3114675"/>
          <p14:tracePt t="69770" x="3182938" y="3114675"/>
          <p14:tracePt t="69778" x="3205163" y="3114675"/>
          <p14:tracePt t="69780" x="3249613" y="3114675"/>
          <p14:tracePt t="69782" x="3271838" y="3114675"/>
          <p14:tracePt t="69784" x="3294063" y="3114675"/>
          <p14:tracePt t="69786" x="3362325" y="3114675"/>
          <p14:tracePt t="69789" x="3384550" y="3114675"/>
          <p14:tracePt t="69794" x="3608388" y="3025775"/>
          <p14:tracePt t="69796" x="3675063" y="2981325"/>
          <p14:tracePt t="69798" x="3721100" y="2959100"/>
          <p14:tracePt t="69800" x="3743325" y="2935288"/>
          <p14:tracePt t="69802" x="3810000" y="2913063"/>
          <p14:tracePt t="69805" x="3854450" y="2868613"/>
          <p14:tracePt t="69807" x="3876675" y="2846388"/>
          <p14:tracePt t="69810" x="3989388" y="2779713"/>
          <p14:tracePt t="69812" x="4011613" y="2733675"/>
          <p14:tracePt t="69814" x="4033838" y="2733675"/>
          <p14:tracePt t="69816" x="4078288" y="2689225"/>
          <p14:tracePt t="69818" x="4102100" y="2667000"/>
          <p14:tracePt t="69820" x="4124325" y="2644775"/>
          <p14:tracePt t="69826" x="4191000" y="2578100"/>
          <p14:tracePt t="69828" x="4235450" y="2532063"/>
          <p14:tracePt t="69833" x="4279900" y="2420938"/>
          <p14:tracePt t="69836" x="4303713" y="2352675"/>
          <p14:tracePt t="69841" x="4325938" y="2263775"/>
          <p14:tracePt t="69844" x="4325938" y="2219325"/>
          <p14:tracePt t="69846" x="4325938" y="2151063"/>
          <p14:tracePt t="69851" x="4325938" y="2106613"/>
          <p14:tracePt t="69854" x="4325938" y="2017713"/>
          <p14:tracePt t="69858" x="4325938" y="1971675"/>
          <p14:tracePt t="69862" x="4325938" y="1882775"/>
          <p14:tracePt t="69864" x="4325938" y="1860550"/>
          <p14:tracePt t="69866" x="4325938" y="1838325"/>
          <p14:tracePt t="69868" x="4303713" y="1792288"/>
          <p14:tracePt t="69873" x="4279900" y="1770063"/>
          <p14:tracePt t="69876" x="4279900" y="1725613"/>
          <p14:tracePt t="69878" x="4257675" y="1681163"/>
          <p14:tracePt t="69883" x="4235450" y="1636713"/>
          <p14:tracePt t="69885" x="4213225" y="1612900"/>
          <p14:tracePt t="69888" x="4191000" y="1590675"/>
          <p14:tracePt t="69893" x="4146550" y="1546225"/>
          <p14:tracePt t="69896" x="4124325" y="1524000"/>
          <p14:tracePt t="69898" x="4102100" y="1501775"/>
          <p14:tracePt t="69900" x="4056063" y="1479550"/>
          <p14:tracePt t="69902" x="4033838" y="1457325"/>
          <p14:tracePt t="69904" x="4011613" y="1457325"/>
          <p14:tracePt t="69906" x="3989388" y="1435100"/>
          <p14:tracePt t="69910" x="3922713" y="1411288"/>
          <p14:tracePt t="69915" x="3876675" y="1389063"/>
          <p14:tracePt t="69917" x="3832225" y="1366838"/>
          <p14:tracePt t="69920" x="3765550" y="1366838"/>
          <p14:tracePt t="69925" x="3675063" y="1366838"/>
          <p14:tracePt t="69928" x="3608388" y="1366838"/>
          <p14:tracePt t="69932" x="3541713" y="1366838"/>
          <p14:tracePt t="69934" x="3495675" y="1366838"/>
          <p14:tracePt t="69936" x="3451225" y="1366838"/>
          <p14:tracePt t="69938" x="3429000" y="1366838"/>
          <p14:tracePt t="69940" x="3406775" y="1366838"/>
          <p14:tracePt t="69946" x="3316288" y="1411288"/>
          <p14:tracePt t="69948" x="3294063" y="1435100"/>
          <p14:tracePt t="69951" x="3271838" y="1435100"/>
          <p14:tracePt t="69953" x="3227388" y="1479550"/>
          <p14:tracePt t="69956" x="3227388" y="1501775"/>
          <p14:tracePt t="69959" x="3205163" y="1524000"/>
          <p14:tracePt t="69963" x="3160713" y="1568450"/>
          <p14:tracePt t="69966" x="3136900" y="1658938"/>
          <p14:tracePt t="69968" x="3114675" y="1681163"/>
          <p14:tracePt t="69970" x="3114675" y="1703388"/>
          <p14:tracePt t="69975" x="3092450" y="1770063"/>
          <p14:tracePt t="69978" x="3070225" y="1838325"/>
          <p14:tracePt t="69982" x="3070225" y="1905000"/>
          <p14:tracePt t="69984" x="3070225" y="1949450"/>
          <p14:tracePt t="69986" x="3070225" y="1993900"/>
          <p14:tracePt t="69988" x="3070225" y="2039938"/>
          <p14:tracePt t="69993" x="3070225" y="2106613"/>
          <p14:tracePt t="69996" x="3070225" y="2197100"/>
          <p14:tracePt t="69998" x="3070225" y="2241550"/>
          <p14:tracePt t="70000" x="3070225" y="2263775"/>
          <p14:tracePt t="70003" x="3070225" y="2286000"/>
          <p14:tracePt t="70005" x="3070225" y="2330450"/>
          <p14:tracePt t="70008" x="3092450" y="2420938"/>
          <p14:tracePt t="70010" x="3092450" y="2443163"/>
          <p14:tracePt t="70013" x="3092450" y="2487613"/>
          <p14:tracePt t="70015" x="3114675" y="2532063"/>
          <p14:tracePt t="70017" x="3136900" y="2554288"/>
          <p14:tracePt t="70019" x="3136900" y="2600325"/>
          <p14:tracePt t="70021" x="3160713" y="2622550"/>
          <p14:tracePt t="70024" x="3205163" y="2689225"/>
          <p14:tracePt t="70026" x="3227388" y="2711450"/>
          <p14:tracePt t="70028" x="3249613" y="2755900"/>
          <p14:tracePt t="70030" x="3271838" y="2779713"/>
          <p14:tracePt t="70033" x="3294063" y="2779713"/>
          <p14:tracePt t="70034" x="3316288" y="2824163"/>
          <p14:tracePt t="70037" x="3340100" y="2824163"/>
          <p14:tracePt t="70040" x="3362325" y="2868613"/>
          <p14:tracePt t="70042" x="3406775" y="2890838"/>
          <p14:tracePt t="70044" x="3429000" y="2913063"/>
          <p14:tracePt t="70046" x="3451225" y="2913063"/>
          <p14:tracePt t="70048" x="3473450" y="2935288"/>
          <p14:tracePt t="70050" x="3495675" y="2959100"/>
          <p14:tracePt t="70052" x="3541713" y="2981325"/>
          <p14:tracePt t="70055" x="3563938" y="2981325"/>
          <p14:tracePt t="70057" x="3608388" y="3003550"/>
          <p14:tracePt t="70060" x="3675063" y="3025775"/>
          <p14:tracePt t="70062" x="3697288" y="3048000"/>
          <p14:tracePt t="70064" x="3743325" y="3048000"/>
          <p14:tracePt t="70066" x="3787775" y="3048000"/>
          <p14:tracePt t="70068" x="3832225" y="3048000"/>
          <p14:tracePt t="70070" x="3854450" y="3048000"/>
          <p14:tracePt t="70073" x="3898900" y="3048000"/>
          <p14:tracePt t="70076" x="3989388" y="3048000"/>
          <p14:tracePt t="70078" x="4033838" y="3048000"/>
          <p14:tracePt t="70080" x="4078288" y="3048000"/>
          <p14:tracePt t="70082" x="4102100" y="3048000"/>
          <p14:tracePt t="70084" x="4146550" y="3025775"/>
          <p14:tracePt t="70086" x="4191000" y="3003550"/>
          <p14:tracePt t="70092" x="4279900" y="2981325"/>
          <p14:tracePt t="70094" x="4303713" y="2959100"/>
          <p14:tracePt t="70096" x="4348163" y="2959100"/>
          <p14:tracePt t="70100" x="4370388" y="2913063"/>
          <p14:tracePt t="70105" x="4414838" y="2890838"/>
          <p14:tracePt t="70108" x="4437063" y="2846388"/>
          <p14:tracePt t="70110" x="4459288" y="2824163"/>
          <p14:tracePt t="70112" x="4483100" y="2801938"/>
          <p14:tracePt t="70114" x="4483100" y="2779713"/>
          <p14:tracePt t="70116" x="4505325" y="2755900"/>
          <p14:tracePt t="70118" x="4527550" y="2733675"/>
          <p14:tracePt t="70121" x="4527550" y="2689225"/>
          <p14:tracePt t="70123" x="4527550" y="2644775"/>
          <p14:tracePt t="70126" x="4527550" y="2600325"/>
          <p14:tracePt t="70128" x="4527550" y="2578100"/>
          <p14:tracePt t="70132" x="4549775" y="2532063"/>
          <p14:tracePt t="70134" x="4549775" y="2509838"/>
          <p14:tracePt t="70136" x="4549775" y="2487613"/>
          <p14:tracePt t="70138" x="4549775" y="2443163"/>
          <p14:tracePt t="70140" x="4549775" y="2398713"/>
          <p14:tracePt t="70144" x="4549775" y="2352675"/>
          <p14:tracePt t="70149" x="4549775" y="2263775"/>
          <p14:tracePt t="70152" x="4549775" y="2219325"/>
          <p14:tracePt t="70156" x="4549775" y="2151063"/>
          <p14:tracePt t="70158" x="4549775" y="2128838"/>
          <p14:tracePt t="70160" x="4527550" y="2084388"/>
          <p14:tracePt t="70164" x="4505325" y="2017713"/>
          <p14:tracePt t="70167" x="4483100" y="1993900"/>
          <p14:tracePt t="70175" x="4437063" y="1882775"/>
          <p14:tracePt t="70179" x="4414838" y="1816100"/>
          <p14:tracePt t="70182" x="4392613" y="1770063"/>
          <p14:tracePt t="70184" x="4370388" y="1770063"/>
          <p14:tracePt t="70186" x="4348163" y="1747838"/>
          <p14:tracePt t="70188" x="4325938" y="1703388"/>
          <p14:tracePt t="70190" x="4279900" y="1681163"/>
          <p14:tracePt t="70193" x="4257675" y="1658938"/>
          <p14:tracePt t="70196" x="4191000" y="1612900"/>
          <p14:tracePt t="70198" x="4168775" y="1590675"/>
          <p14:tracePt t="70200" x="4102100" y="1568450"/>
          <p14:tracePt t="70203" x="4056063" y="1546225"/>
          <p14:tracePt t="70206" x="4011613" y="1524000"/>
          <p14:tracePt t="70208" x="3922713" y="1479550"/>
          <p14:tracePt t="70210" x="3854450" y="1457325"/>
          <p14:tracePt t="70212" x="3810000" y="1457325"/>
          <p14:tracePt t="70215" x="3765550" y="1435100"/>
          <p14:tracePt t="70217" x="3697288" y="1389063"/>
          <p14:tracePt t="70219" x="3630613" y="1366838"/>
          <p14:tracePt t="70221" x="3586163" y="1366838"/>
          <p14:tracePt t="70224" x="3406775" y="1366838"/>
          <p14:tracePt t="70226" x="3362325" y="1366838"/>
          <p14:tracePt t="70228" x="3316288" y="1366838"/>
          <p14:tracePt t="70230" x="3227388" y="1366838"/>
          <p14:tracePt t="70233" x="3160713" y="1366838"/>
          <p14:tracePt t="70235" x="3114675" y="1366838"/>
          <p14:tracePt t="70237" x="2981325" y="1389063"/>
          <p14:tracePt t="70240" x="2913063" y="1411288"/>
          <p14:tracePt t="70242" x="2846388" y="1411288"/>
          <p14:tracePt t="70244" x="2801938" y="1435100"/>
          <p14:tracePt t="70245" x="2733675" y="1479550"/>
          <p14:tracePt t="70247" x="2689225" y="1501775"/>
          <p14:tracePt t="70249" x="2644775" y="1524000"/>
          <p14:tracePt t="70251" x="2578100" y="1568450"/>
          <p14:tracePt t="70257" x="2487613" y="1612900"/>
          <p14:tracePt t="70260" x="2420938" y="1681163"/>
          <p14:tracePt t="70262" x="2374900" y="1725613"/>
          <p14:tracePt t="70264" x="2352675" y="1747838"/>
          <p14:tracePt t="70269" x="2286000" y="1838325"/>
          <p14:tracePt t="70274" x="2241550" y="1927225"/>
          <p14:tracePt t="70276" x="2197100" y="1971675"/>
          <p14:tracePt t="70280" x="2197100" y="2084388"/>
          <p14:tracePt t="70282" x="2197100" y="2106613"/>
          <p14:tracePt t="70284" x="2197100" y="2151063"/>
          <p14:tracePt t="70286" x="2197100" y="2197100"/>
          <p14:tracePt t="70288" x="2197100" y="2241550"/>
          <p14:tracePt t="70294" x="2197100" y="2374900"/>
          <p14:tracePt t="70300" x="2219325" y="2509838"/>
          <p14:tracePt t="70302" x="2241550" y="2554288"/>
          <p14:tracePt t="70306" x="2241550" y="2600325"/>
          <p14:tracePt t="70308" x="2263775" y="2644775"/>
          <p14:tracePt t="70312" x="2308225" y="2711450"/>
          <p14:tracePt t="70314" x="2352675" y="2733675"/>
          <p14:tracePt t="70316" x="2374900" y="2755900"/>
          <p14:tracePt t="70320" x="2443163" y="2801938"/>
          <p14:tracePt t="70324" x="2487613" y="2824163"/>
          <p14:tracePt t="70326" x="2532063" y="2846388"/>
          <p14:tracePt t="70329" x="2578100" y="2868613"/>
          <p14:tracePt t="70331" x="2622550" y="2890838"/>
          <p14:tracePt t="70333" x="2667000" y="2913063"/>
          <p14:tracePt t="70335" x="2689225" y="2913063"/>
          <p14:tracePt t="70338" x="2801938" y="2959100"/>
          <p14:tracePt t="70340" x="2846388" y="2981325"/>
          <p14:tracePt t="70343" x="2890838" y="2981325"/>
          <p14:tracePt t="70346" x="3003550" y="3003550"/>
          <p14:tracePt t="70349" x="3048000" y="3003550"/>
          <p14:tracePt t="70350" x="3114675" y="3025775"/>
          <p14:tracePt t="70353" x="3182938" y="3025775"/>
          <p14:tracePt t="70355" x="3227388" y="3025775"/>
          <p14:tracePt t="70357" x="3271838" y="3025775"/>
          <p14:tracePt t="70359" x="3406775" y="3025775"/>
          <p14:tracePt t="70362" x="3473450" y="3025775"/>
          <p14:tracePt t="70364" x="3517900" y="3025775"/>
          <p14:tracePt t="70366" x="3608388" y="3025775"/>
          <p14:tracePt t="70368" x="3675063" y="3025775"/>
          <p14:tracePt t="70370" x="3721100" y="3025775"/>
          <p14:tracePt t="70373" x="3765550" y="3025775"/>
          <p14:tracePt t="70376" x="3876675" y="3025775"/>
          <p14:tracePt t="70378" x="3922713" y="3025775"/>
          <p14:tracePt t="70380" x="3967163" y="3025775"/>
          <p14:tracePt t="70382" x="4033838" y="3025775"/>
          <p14:tracePt t="70384" x="4078288" y="3025775"/>
          <p14:tracePt t="70386" x="4146550" y="3025775"/>
          <p14:tracePt t="70389" x="4213225" y="3025775"/>
          <p14:tracePt t="70391" x="4257675" y="3025775"/>
          <p14:tracePt t="70393" x="4303713" y="3025775"/>
          <p14:tracePt t="70395" x="4348163" y="3025775"/>
          <p14:tracePt t="70398" x="4414838" y="3025775"/>
          <p14:tracePt t="70400" x="4437063" y="3025775"/>
          <p14:tracePt t="70402" x="4459288" y="3025775"/>
          <p14:tracePt t="70404" x="4505325" y="3025775"/>
          <p14:tracePt t="70406" x="4549775" y="3025775"/>
          <p14:tracePt t="70408" x="4572000" y="3025775"/>
          <p14:tracePt t="70411" x="4594225" y="3025775"/>
          <p14:tracePt t="70413" x="4616450" y="3025775"/>
          <p14:tracePt t="70415" x="4660900" y="3025775"/>
          <p14:tracePt t="70420" x="4706938" y="3025775"/>
          <p14:tracePt t="70424" x="4751388" y="3025775"/>
          <p14:tracePt t="70428" x="4795838" y="3025775"/>
          <p14:tracePt t="70433" x="4818063" y="3025775"/>
          <p14:tracePt t="70435" x="4840288" y="3025775"/>
          <p14:tracePt t="70440" x="4886325" y="3025775"/>
          <p14:tracePt t="70445" x="4908550" y="3025775"/>
          <p14:tracePt t="70448" x="4953000" y="3025775"/>
          <p14:tracePt t="70455" x="4975225" y="3025775"/>
          <p14:tracePt t="70460" x="4997450" y="3025775"/>
          <p14:tracePt t="70464" x="5019675" y="3025775"/>
          <p14:tracePt t="70466" x="5041900" y="3025775"/>
          <p14:tracePt t="70470" x="5065713" y="3025775"/>
          <p14:tracePt t="70476" x="5110163" y="3025775"/>
          <p14:tracePt t="70482" x="5132388" y="3025775"/>
          <p14:tracePt t="70486" x="5154613" y="3025775"/>
          <p14:tracePt t="70490" x="5176838" y="3025775"/>
          <p14:tracePt t="70496" x="5199063" y="3048000"/>
          <p14:tracePt t="70500" x="5221288" y="3070225"/>
          <p14:tracePt t="70507" x="5245100" y="3092450"/>
          <p14:tracePt t="70514" x="5267325" y="3114675"/>
          <p14:tracePt t="70520" x="5267325" y="3136900"/>
          <p14:tracePt t="70523" x="5267325" y="3160713"/>
          <p14:tracePt t="70532" x="5267325" y="3182938"/>
          <p14:tracePt t="70536" x="5267325" y="3205163"/>
          <p14:tracePt t="70543" x="5245100" y="3205163"/>
          <p14:tracePt t="70550" x="5221288" y="3205163"/>
          <p14:tracePt t="70552" x="5199063" y="3227388"/>
          <p14:tracePt t="70559" x="5199063" y="3249613"/>
          <p14:tracePt t="70564" x="5199063" y="3271838"/>
          <p14:tracePt t="70570" x="5199063" y="3294063"/>
          <p14:tracePt t="70575" x="5221288" y="3294063"/>
          <p14:tracePt t="70582" x="5221288" y="3316288"/>
          <p14:tracePt t="70588" x="5221288" y="3340100"/>
          <p14:tracePt t="70853" x="5199063" y="3340100"/>
          <p14:tracePt t="70983" x="5221288" y="3340100"/>
          <p14:tracePt t="71181" x="5199063" y="3340100"/>
          <p14:tracePt t="71189" x="5176838" y="3340100"/>
          <p14:tracePt t="71195" x="5176838" y="3316288"/>
          <p14:tracePt t="71199" x="5154613" y="3316288"/>
          <p14:tracePt t="71208" x="5132388" y="3294063"/>
          <p14:tracePt t="71219" x="5110163" y="3294063"/>
          <p14:tracePt t="71256" x="5110163" y="3271838"/>
          <p14:tracePt t="71267" x="5132388" y="3271838"/>
          <p14:tracePt t="71280" x="5132388" y="3249613"/>
          <p14:tracePt t="71290" x="5132388" y="3227388"/>
          <p14:tracePt t="71303" x="5154613" y="3205163"/>
          <p14:tracePt t="71324" x="5154613" y="3182938"/>
          <p14:tracePt t="71349" x="5132388" y="3182938"/>
          <p14:tracePt t="71471" x="5132388" y="3160713"/>
          <p14:tracePt t="71485" x="5132388" y="3136900"/>
          <p14:tracePt t="71499" x="5132388" y="3114675"/>
          <p14:tracePt t="71514" x="5132388" y="3092450"/>
          <p14:tracePt t="71528" x="5132388" y="3070225"/>
          <p14:tracePt t="71534" x="5132388" y="3048000"/>
          <p14:tracePt t="71548" x="5132388" y="3025775"/>
          <p14:tracePt t="71562" x="5132388" y="3003550"/>
          <p14:tracePt t="71576" x="5132388" y="2981325"/>
          <p14:tracePt t="71584" x="5132388" y="2959100"/>
          <p14:tracePt t="71605" x="5132388" y="2935288"/>
          <p14:tracePt t="71619" x="5132388" y="2913063"/>
          <p14:tracePt t="71641" x="5132388" y="2890838"/>
          <p14:tracePt t="71670" x="5132388" y="2868613"/>
          <p14:tracePt t="71684" x="5132388" y="2846388"/>
          <p14:tracePt t="71724" x="5132388" y="2824163"/>
          <p14:tracePt t="71896" x="5154613" y="2801938"/>
          <p14:tracePt t="71938" x="5176838" y="2801938"/>
          <p14:tracePt t="72131" x="5199063" y="2801938"/>
          <p14:tracePt t="72136" x="5221288" y="2801938"/>
          <p14:tracePt t="72143" x="5245100" y="2846388"/>
          <p14:tracePt t="72148" x="5289550" y="2890838"/>
          <p14:tracePt t="72155" x="5334000" y="2913063"/>
          <p14:tracePt t="72160" x="5400675" y="2981325"/>
          <p14:tracePt t="72165" x="5446713" y="3025775"/>
          <p14:tracePt t="72169" x="5513388" y="3070225"/>
          <p14:tracePt t="72173" x="5535613" y="3092450"/>
          <p14:tracePt t="72178" x="5670550" y="3205163"/>
          <p14:tracePt t="72181" x="5715000" y="3227388"/>
          <p14:tracePt t="72186" x="5849938" y="3316288"/>
          <p14:tracePt t="72191" x="5961063" y="3406775"/>
          <p14:tracePt t="72196" x="6073775" y="3495675"/>
          <p14:tracePt t="72200" x="6208713" y="3563938"/>
          <p14:tracePt t="72205" x="6297613" y="3630613"/>
          <p14:tracePt t="72209" x="6432550" y="3697288"/>
          <p14:tracePt t="72213" x="6543675" y="3765550"/>
          <p14:tracePt t="72218" x="6678613" y="3832225"/>
          <p14:tracePt t="72224" x="6835775" y="3922713"/>
          <p14:tracePt t="72228" x="6946900" y="3967163"/>
          <p14:tracePt t="72233" x="7037388" y="4011613"/>
          <p14:tracePt t="72237" x="7104063" y="4056063"/>
          <p14:tracePt t="72242" x="7239000" y="4124325"/>
          <p14:tracePt t="72246" x="7327900" y="4146550"/>
          <p14:tracePt t="72251" x="7396163" y="4191000"/>
          <p14:tracePt t="72255" x="7440613" y="4213225"/>
          <p14:tracePt t="72261" x="7531100" y="4279900"/>
          <p14:tracePt t="72266" x="7575550" y="4303713"/>
          <p14:tracePt t="72271" x="7620000" y="4348163"/>
          <p14:tracePt t="72275" x="7642225" y="4348163"/>
          <p14:tracePt t="72286" x="7664450" y="4370388"/>
          <p14:tracePt t="72320" x="7686675" y="4370388"/>
          <p14:tracePt t="72324" x="7686675" y="4392613"/>
          <p14:tracePt t="72331" x="7708900" y="4392613"/>
          <p14:tracePt t="72338" x="7708900" y="4414838"/>
          <p14:tracePt t="72350" x="7708900" y="4437063"/>
          <p14:tracePt t="72359" x="7708900" y="4459288"/>
          <p14:tracePt t="72364" x="7732713" y="4459288"/>
          <p14:tracePt t="72378" x="7732713" y="4483100"/>
          <p14:tracePt t="72391" x="7732713" y="4505325"/>
          <p14:tracePt t="72396" x="7754938" y="4505325"/>
          <p14:tracePt t="72404" x="7754938" y="4527550"/>
          <p14:tracePt t="72410" x="7754938" y="4549775"/>
          <p14:tracePt t="72416" x="7754938" y="4572000"/>
          <p14:tracePt t="72424" x="7754938" y="4594225"/>
          <p14:tracePt t="72430" x="7754938" y="4616450"/>
          <p14:tracePt t="72432" x="7754938" y="4638675"/>
          <p14:tracePt t="72438" x="7754938" y="4660900"/>
          <p14:tracePt t="72442" x="7754938" y="4684713"/>
          <p14:tracePt t="72446" x="7754938" y="4706938"/>
          <p14:tracePt t="72450" x="7754938" y="4729163"/>
          <p14:tracePt t="72458" x="7754938" y="4751388"/>
          <p14:tracePt t="72462" x="7754938" y="4773613"/>
          <p14:tracePt t="72470" x="7754938" y="4795838"/>
          <p14:tracePt t="72476" x="7754938" y="4818063"/>
          <p14:tracePt t="72491" x="7754938" y="4840288"/>
          <p14:tracePt t="72509" x="7754938" y="4864100"/>
          <p14:tracePt t="72516" x="7732713" y="4864100"/>
          <p14:tracePt t="72528" x="7732713" y="4886325"/>
          <p14:tracePt t="72543" x="7708900" y="4908550"/>
          <p14:tracePt t="72557" x="7686675" y="4908550"/>
          <p14:tracePt t="72564" x="7686675" y="4930775"/>
          <p14:tracePt t="72570" x="7664450" y="4930775"/>
          <p14:tracePt t="72575" x="7642225" y="4975225"/>
          <p14:tracePt t="72577" x="7642225" y="4997450"/>
          <p14:tracePt t="72580" x="7620000" y="4997450"/>
          <p14:tracePt t="72582" x="7597775" y="5019675"/>
          <p14:tracePt t="72586" x="7575550" y="5041900"/>
          <p14:tracePt t="72591" x="7553325" y="5041900"/>
          <p14:tracePt t="72594" x="7531100" y="5087938"/>
          <p14:tracePt t="72596" x="7507288" y="5087938"/>
          <p14:tracePt t="72598" x="7485063" y="5110163"/>
          <p14:tracePt t="72600" x="7485063" y="5132388"/>
          <p14:tracePt t="72602" x="7462838" y="5154613"/>
          <p14:tracePt t="72603" x="7440613" y="5154613"/>
          <p14:tracePt t="72606" x="7418388" y="5176838"/>
          <p14:tracePt t="72610" x="7373938" y="5221288"/>
          <p14:tracePt t="72615" x="7327900" y="5267325"/>
          <p14:tracePt t="72618" x="7305675" y="5289550"/>
          <p14:tracePt t="72620" x="7283450" y="5311775"/>
          <p14:tracePt t="72625" x="7261225" y="5334000"/>
          <p14:tracePt t="72628" x="7239000" y="5356225"/>
          <p14:tracePt t="72629" x="7194550" y="5356225"/>
          <p14:tracePt t="72631" x="7194550" y="5378450"/>
          <p14:tracePt t="72633" x="7172325" y="5400675"/>
          <p14:tracePt t="72638" x="7126288" y="5422900"/>
          <p14:tracePt t="72641" x="7104063" y="5422900"/>
          <p14:tracePt t="72642" x="7081838" y="5422900"/>
          <p14:tracePt t="72644" x="7081838" y="5446713"/>
          <p14:tracePt t="72645" x="7059613" y="5446713"/>
          <p14:tracePt t="72647" x="7037388" y="5468938"/>
          <p14:tracePt t="72650" x="7015163" y="5468938"/>
          <p14:tracePt t="72652" x="7015163" y="5491163"/>
          <p14:tracePt t="72653" x="6992938" y="5491163"/>
          <p14:tracePt t="72656" x="6970713" y="5491163"/>
          <p14:tracePt t="72658" x="6946900" y="5513388"/>
          <p14:tracePt t="72660" x="6880225" y="5557838"/>
          <p14:tracePt t="72662" x="6813550" y="5557838"/>
          <p14:tracePt t="72664" x="6769100" y="5580063"/>
          <p14:tracePt t="72666" x="6723063" y="5602288"/>
          <p14:tracePt t="72668" x="6700838" y="5602288"/>
          <p14:tracePt t="72669" x="6656388" y="5602288"/>
          <p14:tracePt t="72673" x="6565900" y="5626100"/>
          <p14:tracePt t="72675" x="6543675" y="5648325"/>
          <p14:tracePt t="72677" x="6499225" y="5648325"/>
          <p14:tracePt t="72679" x="6454775" y="5670550"/>
          <p14:tracePt t="72681" x="6432550" y="5670550"/>
          <p14:tracePt t="72683" x="6388100" y="5670550"/>
          <p14:tracePt t="72685" x="6364288" y="5670550"/>
          <p14:tracePt t="72688" x="6342063" y="5692775"/>
          <p14:tracePt t="72690" x="6319838" y="5692775"/>
          <p14:tracePt t="72692" x="6275388" y="5715000"/>
          <p14:tracePt t="72694" x="6253163" y="5715000"/>
          <p14:tracePt t="72695" x="6230938" y="5715000"/>
          <p14:tracePt t="72698" x="6184900" y="5715000"/>
          <p14:tracePt t="72701" x="6140450" y="5715000"/>
          <p14:tracePt t="72703" x="6118225" y="5715000"/>
          <p14:tracePt t="72706" x="6096000" y="5715000"/>
          <p14:tracePt t="72709" x="6073775" y="5737225"/>
          <p14:tracePt t="72710" x="6051550" y="5737225"/>
          <p14:tracePt t="72711" x="6029325" y="5737225"/>
          <p14:tracePt t="72716" x="6007100" y="5737225"/>
          <p14:tracePt t="72717" x="5983288" y="5737225"/>
          <p14:tracePt t="72723" x="5961063" y="5737225"/>
          <p14:tracePt t="72725" x="5938838" y="5759450"/>
          <p14:tracePt t="72726" x="5916613" y="5759450"/>
          <p14:tracePt t="72730" x="5894388" y="5759450"/>
          <p14:tracePt t="72738" x="5894388" y="5781675"/>
          <p14:tracePt t="72742" x="5872163" y="5781675"/>
          <p14:tracePt t="72756" x="5849938" y="5781675"/>
          <p14:tracePt t="72794" x="5872163" y="5781675"/>
          <p14:tracePt t="72796" x="5894388" y="5781675"/>
          <p14:tracePt t="72800" x="5916613" y="5781675"/>
          <p14:tracePt t="72806" x="5938838" y="5781675"/>
          <p14:tracePt t="72808" x="5961063" y="5781675"/>
          <p14:tracePt t="72812" x="5983288" y="5781675"/>
          <p14:tracePt t="72816" x="6007100" y="5781675"/>
          <p14:tracePt t="72818" x="6029325" y="5781675"/>
          <p14:tracePt t="72819" x="6051550" y="5781675"/>
          <p14:tracePt t="72826" x="6073775" y="5781675"/>
          <p14:tracePt t="72830" x="6096000" y="5781675"/>
          <p14:tracePt t="72835" x="6118225" y="5781675"/>
          <p14:tracePt t="72842" x="6140450" y="5781675"/>
          <p14:tracePt t="72850" x="6162675" y="5781675"/>
          <p14:tracePt t="72852" x="6162675" y="5803900"/>
          <p14:tracePt t="72856" x="6162675" y="5827713"/>
          <p14:tracePt t="72858" x="6140450" y="5827713"/>
          <p14:tracePt t="72866" x="6118225" y="5827713"/>
          <p14:tracePt t="72870" x="6118225" y="5803900"/>
          <p14:tracePt t="72878" x="6096000" y="5781675"/>
          <p14:tracePt t="72879" x="6073775" y="5781675"/>
          <p14:tracePt t="72882" x="6051550" y="5759450"/>
          <p14:tracePt t="72886" x="6029325" y="5737225"/>
          <p14:tracePt t="72892" x="6007100" y="5737225"/>
          <p14:tracePt t="72895" x="5983288" y="5737225"/>
          <p14:tracePt t="72897" x="5961063" y="5737225"/>
          <p14:tracePt t="72899" x="5916613" y="5737225"/>
          <p14:tracePt t="72901" x="5894388" y="5737225"/>
          <p14:tracePt t="72903" x="5872163" y="5737225"/>
          <p14:tracePt t="72906" x="5827713" y="5715000"/>
          <p14:tracePt t="72908" x="5781675" y="5715000"/>
          <p14:tracePt t="72909" x="5737225" y="5715000"/>
          <p14:tracePt t="72911" x="5715000" y="5715000"/>
          <p14:tracePt t="72913" x="5670550" y="5715000"/>
          <p14:tracePt t="72915" x="5626100" y="5715000"/>
          <p14:tracePt t="72917" x="5580063" y="5715000"/>
          <p14:tracePt t="72919" x="5535613" y="5715000"/>
          <p14:tracePt t="72923" x="5491163" y="5692775"/>
          <p14:tracePt t="72924" x="5446713" y="5692775"/>
          <p14:tracePt t="72925" x="5378450" y="5692775"/>
          <p14:tracePt t="72927" x="5334000" y="5692775"/>
          <p14:tracePt t="72929" x="5289550" y="5670550"/>
          <p14:tracePt t="72931" x="5267325" y="5670550"/>
          <p14:tracePt t="72933" x="5221288" y="5670550"/>
          <p14:tracePt t="72935" x="5176838" y="5648325"/>
          <p14:tracePt t="72938" x="5132388" y="5648325"/>
          <p14:tracePt t="72940" x="5065713" y="5626100"/>
          <p14:tracePt t="72942" x="4997450" y="5626100"/>
          <p14:tracePt t="72943" x="4953000" y="5626100"/>
          <p14:tracePt t="72945" x="4908550" y="5626100"/>
          <p14:tracePt t="72947" x="4864100" y="5626100"/>
          <p14:tracePt t="72949" x="4795838" y="5626100"/>
          <p14:tracePt t="72951" x="4751388" y="5602288"/>
          <p14:tracePt t="72953" x="4706938" y="5602288"/>
          <p14:tracePt t="72956" x="4638675" y="5580063"/>
          <p14:tracePt t="72958" x="4572000" y="5580063"/>
          <p14:tracePt t="72960" x="4527550" y="5580063"/>
          <p14:tracePt t="72961" x="4483100" y="5557838"/>
          <p14:tracePt t="72963" x="4414838" y="5557838"/>
          <p14:tracePt t="72965" x="4370388" y="5557838"/>
          <p14:tracePt t="72967" x="4348163" y="5557838"/>
          <p14:tracePt t="72969" x="4303713" y="5557838"/>
          <p14:tracePt t="72973" x="4191000" y="5513388"/>
          <p14:tracePt t="72975" x="4168775" y="5513388"/>
          <p14:tracePt t="72977" x="4146550" y="5513388"/>
          <p14:tracePt t="72979" x="4056063" y="5491163"/>
          <p14:tracePt t="72981" x="4011613" y="5491163"/>
          <p14:tracePt t="72983" x="3989388" y="5491163"/>
          <p14:tracePt t="72985" x="3944938" y="5491163"/>
          <p14:tracePt t="72987" x="3922713" y="5491163"/>
          <p14:tracePt t="72989" x="3876675" y="5491163"/>
          <p14:tracePt t="72991" x="3854450" y="5491163"/>
          <p14:tracePt t="72993" x="3832225" y="5491163"/>
          <p14:tracePt t="72995" x="3787775" y="5468938"/>
          <p14:tracePt t="72997" x="3765550" y="5468938"/>
          <p14:tracePt t="72999" x="3743325" y="5468938"/>
          <p14:tracePt t="73001" x="3697288" y="5446713"/>
          <p14:tracePt t="73003" x="3652838" y="5446713"/>
          <p14:tracePt t="73006" x="3630613" y="5446713"/>
          <p14:tracePt t="73008" x="3608388" y="5446713"/>
          <p14:tracePt t="73009" x="3586163" y="5446713"/>
          <p14:tracePt t="73011" x="3563938" y="5446713"/>
          <p14:tracePt t="73013" x="3541713" y="5446713"/>
          <p14:tracePt t="73015" x="3495675" y="5446713"/>
          <p14:tracePt t="73019" x="3473450" y="5446713"/>
          <p14:tracePt t="73024" x="3451225" y="5446713"/>
          <p14:tracePt t="73025" x="3429000" y="5446713"/>
          <p14:tracePt t="73027" x="3406775" y="5446713"/>
          <p14:tracePt t="73031" x="3384550" y="5446713"/>
          <p14:tracePt t="73038" x="3362325" y="5446713"/>
          <p14:tracePt t="73040" x="3340100" y="5446713"/>
          <p14:tracePt t="73050" x="3316288" y="5446713"/>
          <p14:tracePt t="73065" x="3294063" y="5446713"/>
          <p14:tracePt t="73100" x="3271838" y="5446713"/>
          <p14:tracePt t="73106" x="3249613" y="5446713"/>
          <p14:tracePt t="73126" x="3227388" y="5446713"/>
          <p14:tracePt t="73138" x="3205163" y="5468938"/>
          <p14:tracePt t="73145" x="3205163" y="5491163"/>
          <p14:tracePt t="73158" x="3160713" y="5513388"/>
          <p14:tracePt t="73161" x="3136900" y="5513388"/>
          <p14:tracePt t="73173" x="3114675" y="5535613"/>
          <p14:tracePt t="73186" x="3092450" y="5557838"/>
          <p14:tracePt t="73192" x="3092450" y="5580063"/>
          <p14:tracePt t="73199" x="3070225" y="5580063"/>
          <p14:tracePt t="73206" x="3048000" y="5602288"/>
          <p14:tracePt t="73220" x="3048000" y="5626100"/>
          <p14:tracePt t="73229" x="3048000" y="5648325"/>
          <p14:tracePt t="73231" x="3048000" y="5670550"/>
          <p14:tracePt t="73237" x="3048000" y="5692775"/>
          <p14:tracePt t="73247" x="3048000" y="5715000"/>
          <p14:tracePt t="73253" x="3048000" y="5737225"/>
          <p14:tracePt t="73258" x="3048000" y="5759450"/>
          <p14:tracePt t="73265" x="3048000" y="5781675"/>
          <p14:tracePt t="73269" x="3070225" y="5781675"/>
          <p14:tracePt t="73276" x="3070225" y="5803900"/>
          <p14:tracePt t="73285" x="3070225" y="5827713"/>
          <p14:tracePt t="73288" x="3092450" y="5827713"/>
          <p14:tracePt t="73292" x="3092450" y="5849938"/>
          <p14:tracePt t="73297" x="3114675" y="5872163"/>
          <p14:tracePt t="73308" x="3136900" y="5894388"/>
          <p14:tracePt t="73313" x="3160713" y="5894388"/>
          <p14:tracePt t="73317" x="3160713" y="5916613"/>
          <p14:tracePt t="73321" x="3182938" y="5916613"/>
          <p14:tracePt t="73333" x="3182938" y="5938838"/>
          <p14:tracePt t="73347" x="3205163" y="5961063"/>
          <p14:tracePt t="73367" x="3205163" y="5983288"/>
          <p14:tracePt t="73393" x="3205163" y="6007100"/>
          <p14:tracePt t="73433" x="3205163" y="6029325"/>
          <p14:tracePt t="73461" x="3205163" y="6051550"/>
          <p14:tracePt t="73503" x="3182938" y="6073775"/>
          <p14:tracePt t="73517" x="3160713" y="6073775"/>
          <p14:tracePt t="73524" x="3136900" y="6073775"/>
          <p14:tracePt t="73534" x="3114675" y="6073775"/>
          <p14:tracePt t="73538" x="3092450" y="6073775"/>
          <p14:tracePt t="73548" x="3048000" y="6073775"/>
          <p14:tracePt t="73570" x="3025775" y="6073775"/>
          <p14:tracePt t="73581" x="3003550" y="6073775"/>
          <p14:tracePt t="73598" x="2959100" y="6073775"/>
          <p14:tracePt t="73607" x="2935288" y="6051550"/>
          <p14:tracePt t="73615" x="2913063" y="6029325"/>
          <p14:tracePt t="73620" x="2890838" y="6029325"/>
          <p14:tracePt t="73625" x="2868613" y="6029325"/>
          <p14:tracePt t="73629" x="2868613" y="6007100"/>
          <p14:tracePt t="73635" x="2846388" y="6007100"/>
          <p14:tracePt t="73643" x="2824163" y="6007100"/>
          <p14:tracePt t="73647" x="2801938" y="5983288"/>
          <p14:tracePt t="73651" x="2779713" y="5983288"/>
          <p14:tracePt t="73660" x="2755900" y="5983288"/>
          <p14:tracePt t="73664" x="2733675" y="5983288"/>
          <p14:tracePt t="73668" x="2711450" y="5961063"/>
          <p14:tracePt t="73677" x="2689225" y="5938838"/>
          <p14:tracePt t="73683" x="2667000" y="5938838"/>
          <p14:tracePt t="73688" x="2667000" y="5916613"/>
          <p14:tracePt t="73695" x="2622550" y="5916613"/>
          <p14:tracePt t="73699" x="2600325" y="5894388"/>
          <p14:tracePt t="73702" x="2578100" y="5894388"/>
          <p14:tracePt t="73709" x="2554288" y="5872163"/>
          <p14:tracePt t="73713" x="2554288" y="5849938"/>
          <p14:tracePt t="73716" x="2532063" y="5849938"/>
          <p14:tracePt t="73719" x="2509838" y="5849938"/>
          <p14:tracePt t="73728" x="2487613" y="5827713"/>
          <p14:tracePt t="73736" x="2465388" y="5803900"/>
          <p14:tracePt t="73743" x="2443163" y="5781675"/>
          <p14:tracePt t="73747" x="2420938" y="5781675"/>
          <p14:tracePt t="73753" x="2398713" y="5759450"/>
          <p14:tracePt t="73761" x="2374900" y="5737225"/>
          <p14:tracePt t="73769" x="2374900" y="5715000"/>
          <p14:tracePt t="73772" x="2352675" y="5715000"/>
          <p14:tracePt t="73778" x="2352675" y="5692775"/>
          <p14:tracePt t="73792" x="2330450" y="5692775"/>
          <p14:tracePt t="73794" x="2330450" y="5670550"/>
          <p14:tracePt t="73798" x="2308225" y="5670550"/>
          <p14:tracePt t="73801" x="2308225" y="5648325"/>
          <p14:tracePt t="73808" x="2308225" y="5626100"/>
          <p14:tracePt t="73812" x="2286000" y="5626100"/>
          <p14:tracePt t="73816" x="2286000" y="5602288"/>
          <p14:tracePt t="73824" x="2286000" y="5580063"/>
          <p14:tracePt t="73828" x="2286000" y="5557838"/>
          <p14:tracePt t="73834" x="2263775" y="5557838"/>
          <p14:tracePt t="73836" x="2263775" y="5535613"/>
          <p14:tracePt t="73848" x="2263775" y="5513388"/>
          <p14:tracePt t="73857" x="2263775" y="5491163"/>
          <p14:tracePt t="73860" x="2263775" y="5468938"/>
          <p14:tracePt t="73865" x="2263775" y="5446713"/>
          <p14:tracePt t="73876" x="2263775" y="5422900"/>
          <p14:tracePt t="73879" x="2263775" y="5400675"/>
          <p14:tracePt t="73884" x="2263775" y="5378450"/>
          <p14:tracePt t="73893" x="2263775" y="5356225"/>
          <p14:tracePt t="73897" x="2263775" y="5334000"/>
          <p14:tracePt t="73902" x="2263775" y="5289550"/>
          <p14:tracePt t="73911" x="2263775" y="5267325"/>
          <p14:tracePt t="73916" x="2263775" y="5221288"/>
          <p14:tracePt t="73921" x="2263775" y="5154613"/>
          <p14:tracePt t="73927" x="2286000" y="5110163"/>
          <p14:tracePt t="73936" x="2286000" y="5041900"/>
          <p14:tracePt t="73941" x="2308225" y="4997450"/>
          <p14:tracePt t="73946" x="2330450" y="4930775"/>
          <p14:tracePt t="73951" x="2330450" y="4908550"/>
          <p14:tracePt t="73957" x="2330450" y="4864100"/>
          <p14:tracePt t="73961" x="2352675" y="4818063"/>
          <p14:tracePt t="73965" x="2352675" y="4795838"/>
          <p14:tracePt t="73972" x="2352675" y="4773613"/>
          <p14:tracePt t="73977" x="2352675" y="4751388"/>
          <p14:tracePt t="73983" x="2352675" y="4706938"/>
          <p14:tracePt t="73989" x="2374900" y="4684713"/>
          <p14:tracePt t="73995" x="2374900" y="4660900"/>
          <p14:tracePt t="73997" x="2374900" y="4616450"/>
          <p14:tracePt t="74006" x="2374900" y="4594225"/>
          <p14:tracePt t="74011" x="2398713" y="4549775"/>
          <p14:tracePt t="74018" x="2398713" y="4505325"/>
          <p14:tracePt t="74027" x="2398713" y="4459288"/>
          <p14:tracePt t="74031" x="2398713" y="4437063"/>
          <p14:tracePt t="74036" x="2398713" y="4392613"/>
          <p14:tracePt t="74041" x="2420938" y="4370388"/>
          <p14:tracePt t="74049" x="2420938" y="4303713"/>
          <p14:tracePt t="74053" x="2420938" y="4279900"/>
          <p14:tracePt t="74058" x="2420938" y="4257675"/>
          <p14:tracePt t="74062" x="2443163" y="4213225"/>
          <p14:tracePt t="74071" x="2443163" y="4168775"/>
          <p14:tracePt t="74077" x="2443163" y="4124325"/>
          <p14:tracePt t="74081" x="2443163" y="4102100"/>
          <p14:tracePt t="74089" x="2465388" y="4078288"/>
          <p14:tracePt t="74094" x="2487613" y="4033838"/>
          <p14:tracePt t="74099" x="2487613" y="4011613"/>
          <p14:tracePt t="74103" x="2487613" y="3967163"/>
          <p14:tracePt t="74111" x="2487613" y="3944938"/>
          <p14:tracePt t="74117" x="2509838" y="3922713"/>
          <p14:tracePt t="74127" x="2509838" y="3876675"/>
          <p14:tracePt t="74133" x="2532063" y="3876675"/>
          <p14:tracePt t="74139" x="2532063" y="3854450"/>
          <p14:tracePt t="74155" x="2554288" y="3832225"/>
          <p14:tracePt t="74161" x="2578100" y="3810000"/>
          <p14:tracePt t="74179" x="2622550" y="3765550"/>
          <p14:tracePt t="74184" x="2644775" y="3743325"/>
          <p14:tracePt t="74193" x="2667000" y="3721100"/>
          <p14:tracePt t="74200" x="2689225" y="3721100"/>
          <p14:tracePt t="74206" x="2711450" y="3697288"/>
          <p14:tracePt t="74214" x="2711450" y="3675063"/>
          <p14:tracePt t="74219" x="2733675" y="3675063"/>
          <p14:tracePt t="74224" x="2755900" y="3675063"/>
          <p14:tracePt t="74228" x="2779713" y="3652838"/>
          <p14:tracePt t="74236" x="2801938" y="3652838"/>
          <p14:tracePt t="74239" x="2801938" y="3630613"/>
          <p14:tracePt t="74242" x="2824163" y="3630613"/>
          <p14:tracePt t="74246" x="2846388" y="3630613"/>
          <p14:tracePt t="74252" x="2846388" y="3608388"/>
          <p14:tracePt t="74254" x="2868613" y="3608388"/>
          <p14:tracePt t="74260" x="2868613" y="3586163"/>
          <p14:tracePt t="74266" x="2890838" y="3586163"/>
          <p14:tracePt t="74278" x="2913063" y="3586163"/>
          <p14:tracePt t="74289" x="2935288" y="3586163"/>
          <p14:tracePt t="74297" x="2959100" y="3586163"/>
          <p14:tracePt t="74309" x="2981325" y="3586163"/>
          <p14:tracePt t="74317" x="3003550" y="3563938"/>
          <p14:tracePt t="74319" x="3025775" y="3563938"/>
          <p14:tracePt t="74321" x="3048000" y="3563938"/>
          <p14:tracePt t="74325" x="3070225" y="3563938"/>
          <p14:tracePt t="74327" x="3092450" y="3563938"/>
          <p14:tracePt t="74333" x="3114675" y="3563938"/>
          <p14:tracePt t="74350" x="3136900" y="3563938"/>
          <p14:tracePt t="74366" x="3160713" y="3563938"/>
          <p14:tracePt t="74372" x="3182938" y="3563938"/>
          <p14:tracePt t="74382" x="3205163" y="3563938"/>
          <p14:tracePt t="74394" x="3227388" y="3586163"/>
          <p14:tracePt t="74408" x="3249613" y="3608388"/>
          <p14:tracePt t="74420" x="3271838" y="3608388"/>
          <p14:tracePt t="74428" x="3294063" y="3630613"/>
          <p14:tracePt t="74442" x="3316288" y="3630613"/>
          <p14:tracePt t="74447" x="3316288" y="3652838"/>
          <p14:tracePt t="74456" x="3340100" y="3652838"/>
          <p14:tracePt t="74467" x="3362325" y="3652838"/>
          <p14:tracePt t="74481" x="3384550" y="3675063"/>
          <p14:tracePt t="74497" x="3384550" y="3697288"/>
          <p14:tracePt t="74502" x="3406775" y="3697288"/>
          <p14:tracePt t="74515" x="3406775" y="3721100"/>
          <p14:tracePt t="74521" x="3429000" y="3721100"/>
          <p14:tracePt t="74528" x="3429000" y="3743325"/>
          <p14:tracePt t="74537" x="3429000" y="3765550"/>
          <p14:tracePt t="74543" x="3451225" y="3787775"/>
          <p14:tracePt t="74548" x="3473450" y="3787775"/>
          <p14:tracePt t="74549" x="3473450" y="3810000"/>
          <p14:tracePt t="74558" x="3473450" y="3832225"/>
          <p14:tracePt t="74561" x="3495675" y="3832225"/>
          <p14:tracePt t="74569" x="3495675" y="3854450"/>
          <p14:tracePt t="74577" x="3495675" y="3876675"/>
          <p14:tracePt t="74583" x="3495675" y="3898900"/>
          <p14:tracePt t="74597" x="3517900" y="3922713"/>
          <p14:tracePt t="74606" x="3517900" y="3944938"/>
          <p14:tracePt t="74613" x="3517900" y="3967163"/>
          <p14:tracePt t="74617" x="3517900" y="3989388"/>
          <p14:tracePt t="74624" x="3517900" y="4011613"/>
          <p14:tracePt t="74633" x="3517900" y="4033838"/>
          <p14:tracePt t="74641" x="3517900" y="4056063"/>
          <p14:tracePt t="74647" x="3517900" y="4078288"/>
          <p14:tracePt t="74656" x="3517900" y="4102100"/>
          <p14:tracePt t="74665" x="3517900" y="4124325"/>
          <p14:tracePt t="74674" x="3517900" y="4146550"/>
          <p14:tracePt t="74675" x="3517900" y="4168775"/>
          <p14:tracePt t="74684" x="3517900" y="4191000"/>
          <p14:tracePt t="74693" x="3517900" y="4213225"/>
          <p14:tracePt t="74701" x="3517900" y="4235450"/>
          <p14:tracePt t="74708" x="3517900" y="4257675"/>
          <p14:tracePt t="74716" x="3517900" y="4279900"/>
          <p14:tracePt t="74722" x="3517900" y="4303713"/>
          <p14:tracePt t="74727" x="3517900" y="4325938"/>
          <p14:tracePt t="74731" x="3517900" y="4348163"/>
          <p14:tracePt t="74735" x="3495675" y="4348163"/>
          <p14:tracePt t="74740" x="3495675" y="4370388"/>
          <p14:tracePt t="74745" x="3495675" y="4392613"/>
          <p14:tracePt t="74753" x="3495675" y="4414838"/>
          <p14:tracePt t="74756" x="3495675" y="4437063"/>
          <p14:tracePt t="74764" x="3473450" y="4459288"/>
          <p14:tracePt t="74769" x="3473450" y="4483100"/>
          <p14:tracePt t="74777" x="3451225" y="4505325"/>
          <p14:tracePt t="74781" x="3451225" y="4527550"/>
          <p14:tracePt t="74787" x="3451225" y="4549775"/>
          <p14:tracePt t="74793" x="3451225" y="4572000"/>
          <p14:tracePt t="74797" x="3451225" y="4594225"/>
          <p14:tracePt t="74806" x="3429000" y="4616450"/>
          <p14:tracePt t="74808" x="3429000" y="4638675"/>
          <p14:tracePt t="74811" x="3429000" y="4660900"/>
          <p14:tracePt t="74819" x="3406775" y="4684713"/>
          <p14:tracePt t="74824" x="3406775" y="4706938"/>
          <p14:tracePt t="74826" x="3406775" y="4729163"/>
          <p14:tracePt t="74834" x="3406775" y="4751388"/>
          <p14:tracePt t="74841" x="3406775" y="4773613"/>
          <p14:tracePt t="74847" x="3384550" y="4773613"/>
          <p14:tracePt t="74849" x="3384550" y="4795838"/>
          <p14:tracePt t="74853" x="3384550" y="4818063"/>
          <p14:tracePt t="74861" x="3362325" y="4840288"/>
          <p14:tracePt t="74869" x="3362325" y="4864100"/>
          <p14:tracePt t="74877" x="3362325" y="4886325"/>
          <p14:tracePt t="74881" x="3362325" y="4908550"/>
          <p14:tracePt t="74889" x="3340100" y="4930775"/>
          <p14:tracePt t="74895" x="3340100" y="4953000"/>
          <p14:tracePt t="74904" x="3340100" y="4997450"/>
          <p14:tracePt t="74910" x="3340100" y="5019675"/>
          <p14:tracePt t="74918" x="3340100" y="5041900"/>
          <p14:tracePt t="74919" x="3340100" y="5065713"/>
          <p14:tracePt t="74928" x="3340100" y="5087938"/>
          <p14:tracePt t="74929" x="3316288" y="5087938"/>
          <p14:tracePt t="74931" x="3316288" y="5110163"/>
          <p14:tracePt t="74938" x="3316288" y="5132388"/>
          <p14:tracePt t="74944" x="3316288" y="5154613"/>
          <p14:tracePt t="74948" x="3316288" y="5176838"/>
          <p14:tracePt t="74956" x="3316288" y="5199063"/>
          <p14:tracePt t="74962" x="3316288" y="5221288"/>
          <p14:tracePt t="74970" x="3316288" y="5245100"/>
          <p14:tracePt t="74974" x="3294063" y="5267325"/>
          <p14:tracePt t="74980" x="3294063" y="5289550"/>
          <p14:tracePt t="74986" x="3294063" y="5311775"/>
          <p14:tracePt t="74992" x="3294063" y="5334000"/>
          <p14:tracePt t="74994" x="3294063" y="5356225"/>
          <p14:tracePt t="75000" x="3271838" y="5378450"/>
          <p14:tracePt t="75006" x="3271838" y="5400675"/>
          <p14:tracePt t="75010" x="3271838" y="5422900"/>
          <p14:tracePt t="75014" x="3271838" y="5446713"/>
          <p14:tracePt t="75020" x="3271838" y="5468938"/>
          <p14:tracePt t="75024" x="3271838" y="5491163"/>
          <p14:tracePt t="75030" x="3271838" y="5513388"/>
          <p14:tracePt t="75032" x="3271838" y="5535613"/>
          <p14:tracePt t="75036" x="3271838" y="5557838"/>
          <p14:tracePt t="75042" x="3271838" y="5580063"/>
          <p14:tracePt t="75046" x="3271838" y="5602288"/>
          <p14:tracePt t="75048" x="3271838" y="5626100"/>
          <p14:tracePt t="75052" x="3271838" y="5648325"/>
          <p14:tracePt t="75057" x="3249613" y="5648325"/>
          <p14:tracePt t="75059" x="3249613" y="5670550"/>
          <p14:tracePt t="75062" x="3249613" y="5692775"/>
          <p14:tracePt t="75066" x="3249613" y="5715000"/>
          <p14:tracePt t="75074" x="3249613" y="5737225"/>
          <p14:tracePt t="75076" x="3249613" y="5759450"/>
          <p14:tracePt t="75084" x="3249613" y="5781675"/>
          <p14:tracePt t="75086" x="3249613" y="5803900"/>
          <p14:tracePt t="75089" x="3249613" y="5827713"/>
          <p14:tracePt t="75098" x="3249613" y="5849938"/>
          <p14:tracePt t="75104" x="3249613" y="5872163"/>
          <p14:tracePt t="75108" x="3249613" y="5894388"/>
          <p14:tracePt t="75114" x="3249613" y="5916613"/>
          <p14:tracePt t="75123" x="3249613" y="5938838"/>
          <p14:tracePt t="75128" x="3249613" y="5961063"/>
          <p14:tracePt t="75132" x="3249613" y="5983288"/>
          <p14:tracePt t="75140" x="3249613" y="6007100"/>
          <p14:tracePt t="75159" x="3227388" y="6051550"/>
          <p14:tracePt t="75160" x="3227388" y="6073775"/>
          <p14:tracePt t="75168" x="3227388" y="6096000"/>
          <p14:tracePt t="75182" x="3227388" y="6118225"/>
          <p14:tracePt t="75196" x="3205163" y="6140450"/>
          <p14:tracePt t="75210" x="3205163" y="6162675"/>
          <p14:tracePt t="75224" x="3182938" y="6162675"/>
          <p14:tracePt t="75236" x="3182938" y="6184900"/>
          <p14:tracePt t="75251" x="3160713" y="6184900"/>
          <p14:tracePt t="75265" x="3160713" y="6208713"/>
          <p14:tracePt t="75276" x="3136900" y="6208713"/>
          <p14:tracePt t="75293" x="3114675" y="6208713"/>
          <p14:tracePt t="75309" x="3092450" y="6208713"/>
          <p14:tracePt t="75330" x="3070225" y="6208713"/>
          <p14:tracePt t="75349" x="3048000" y="6208713"/>
          <p14:tracePt t="75363" x="3025775" y="6208713"/>
          <p14:tracePt t="75369" x="3003550" y="6208713"/>
          <p14:tracePt t="75391" x="2981325" y="6208713"/>
          <p14:tracePt t="75419" x="2959100" y="6208713"/>
          <p14:tracePt t="75433" x="2959100" y="6184900"/>
          <p14:tracePt t="75438" x="2935288" y="6184900"/>
          <p14:tracePt t="75444" x="2935288" y="6162675"/>
          <p14:tracePt t="75447" x="2913063" y="6140450"/>
          <p14:tracePt t="75453" x="2890838" y="6140450"/>
          <p14:tracePt t="75458" x="2890838" y="6118225"/>
          <p14:tracePt t="75468" x="2868613" y="6096000"/>
          <p14:tracePt t="75479" x="2846388" y="6096000"/>
          <p14:tracePt t="75489" x="2846388" y="6073775"/>
          <p14:tracePt t="75494" x="2846388" y="6051550"/>
          <p14:tracePt t="75499" x="2824163" y="6051550"/>
          <p14:tracePt t="75513" x="2801938" y="6029325"/>
          <p14:tracePt t="75522" x="2801938" y="6007100"/>
          <p14:tracePt t="75528" x="2779713" y="6007100"/>
          <p14:tracePt t="75532" x="2779713" y="5983288"/>
          <p14:tracePt t="75536" x="2779713" y="5961063"/>
          <p14:tracePt t="75545" x="2755900" y="5938838"/>
          <p14:tracePt t="75551" x="2755900" y="5916613"/>
          <p14:tracePt t="75559" x="2733675" y="5894388"/>
          <p14:tracePt t="75563" x="2711450" y="5872163"/>
          <p14:tracePt t="75567" x="2711450" y="5849938"/>
          <p14:tracePt t="75574" x="2689225" y="5827713"/>
          <p14:tracePt t="75580" x="2667000" y="5781675"/>
          <p14:tracePt t="75588" x="2667000" y="5759450"/>
          <p14:tracePt t="75601" x="2644775" y="5737225"/>
          <p14:tracePt t="75609" x="2622550" y="5692775"/>
          <p14:tracePt t="75617" x="2600325" y="5670550"/>
          <p14:tracePt t="75629" x="2578100" y="5626100"/>
          <p14:tracePt t="75637" x="2578100" y="5580063"/>
          <p14:tracePt t="75642" x="2554288" y="5557838"/>
          <p14:tracePt t="75646" x="2554288" y="5535613"/>
          <p14:tracePt t="75652" x="2532063" y="5513388"/>
          <p14:tracePt t="75662" x="2509838" y="5468938"/>
          <p14:tracePt t="75667" x="2509838" y="5446713"/>
          <p14:tracePt t="75675" x="2487613" y="5400675"/>
          <p14:tracePt t="75679" x="2487613" y="5378450"/>
          <p14:tracePt t="75683" x="2487613" y="5356225"/>
          <p14:tracePt t="75686" x="2487613" y="5334000"/>
          <p14:tracePt t="75689" x="2465388" y="5311775"/>
          <p14:tracePt t="75698" x="2443163" y="5267325"/>
          <p14:tracePt t="75705" x="2443163" y="5221288"/>
          <p14:tracePt t="75711" x="2443163" y="5176838"/>
          <p14:tracePt t="75715" x="2420938" y="5154613"/>
          <p14:tracePt t="75719" x="2420938" y="5110163"/>
          <p14:tracePt t="75723" x="2420938" y="5087938"/>
          <p14:tracePt t="75728" x="2420938" y="5041900"/>
          <p14:tracePt t="75733" x="2420938" y="5019675"/>
          <p14:tracePt t="75737" x="2420938" y="4975225"/>
          <p14:tracePt t="75742" x="2420938" y="4953000"/>
          <p14:tracePt t="75746" x="2398713" y="4886325"/>
          <p14:tracePt t="75751" x="2398713" y="4864100"/>
          <p14:tracePt t="75756" x="2398713" y="4840288"/>
          <p14:tracePt t="75760" x="2398713" y="4795838"/>
          <p14:tracePt t="75763" x="2398713" y="4773613"/>
          <p14:tracePt t="75767" x="2398713" y="4751388"/>
          <p14:tracePt t="75771" x="2398713" y="4706938"/>
          <p14:tracePt t="75775" x="2398713" y="4660900"/>
          <p14:tracePt t="75779" x="2398713" y="4638675"/>
          <p14:tracePt t="75787" x="2398713" y="4549775"/>
          <p14:tracePt t="75794" x="2398713" y="4483100"/>
          <p14:tracePt t="75800" x="2398713" y="4437063"/>
          <p14:tracePt t="75805" x="2398713" y="4414838"/>
          <p14:tracePt t="75809" x="2398713" y="4370388"/>
          <p14:tracePt t="75813" x="2398713" y="4325938"/>
          <p14:tracePt t="75817" x="2398713" y="4303713"/>
          <p14:tracePt t="75821" x="2398713" y="4257675"/>
          <p14:tracePt t="75825" x="2398713" y="4235450"/>
          <p14:tracePt t="75829" x="2420938" y="4191000"/>
          <p14:tracePt t="75833" x="2420938" y="4168775"/>
          <p14:tracePt t="75837" x="2420938" y="4146550"/>
          <p14:tracePt t="75841" x="2443163" y="4102100"/>
          <p14:tracePt t="75847" x="2465388" y="4056063"/>
          <p14:tracePt t="75851" x="2465388" y="4033838"/>
          <p14:tracePt t="75857" x="2487613" y="3989388"/>
          <p14:tracePt t="75861" x="2487613" y="3967163"/>
          <p14:tracePt t="75870" x="2509838" y="3922713"/>
          <p14:tracePt t="75880" x="2509838" y="3876675"/>
          <p14:tracePt t="75887" x="2532063" y="3854450"/>
          <p14:tracePt t="75897" x="2532063" y="3832225"/>
          <p14:tracePt t="75901" x="2554288" y="3832225"/>
          <p14:tracePt t="75908" x="2554288" y="3810000"/>
          <p14:tracePt t="75921" x="2554288" y="3787775"/>
          <p14:tracePt t="75926" x="2578100" y="3765550"/>
          <p14:tracePt t="75940" x="2600325" y="3743325"/>
          <p14:tracePt t="75970" x="2622550" y="3721100"/>
          <p14:tracePt t="76004" x="2644775" y="3721100"/>
          <p14:tracePt t="76026" x="2644775" y="3697288"/>
          <p14:tracePt t="76040" x="2667000" y="3697288"/>
          <p14:tracePt t="76053" x="2667000" y="3675063"/>
          <p14:tracePt t="76095" x="2689225" y="3675063"/>
          <p14:tracePt t="76893" x="2689225" y="3652838"/>
          <p14:tracePt t="76911" x="2689225" y="3630613"/>
          <p14:tracePt t="76918" x="2711450" y="3630613"/>
          <p14:tracePt t="76940" x="2733675" y="3608388"/>
          <p14:tracePt t="76956" x="2733675" y="3586163"/>
          <p14:tracePt t="76988" x="2755900" y="3586163"/>
          <p14:tracePt t="77061" x="2779713" y="3586163"/>
          <p14:tracePt t="77074" x="2779713" y="3563938"/>
          <p14:tracePt t="77080" x="2801938" y="3563938"/>
          <p14:tracePt t="77093" x="2824163" y="3563938"/>
          <p14:tracePt t="77103" x="2846388" y="3563938"/>
          <p14:tracePt t="77111" x="2868613" y="3563938"/>
          <p14:tracePt t="77121" x="2890838" y="3563938"/>
          <p14:tracePt t="77127" x="2913063" y="3563938"/>
          <p14:tracePt t="77135" x="2935288" y="3563938"/>
          <p14:tracePt t="77144" x="2959100" y="3563938"/>
          <p14:tracePt t="77159" x="2981325" y="3563938"/>
          <p14:tracePt t="77165" x="3003550" y="3563938"/>
          <p14:tracePt t="77169" x="3025775" y="3563938"/>
          <p14:tracePt t="77181" x="3048000" y="3563938"/>
          <p14:tracePt t="77193" x="3070225" y="3563938"/>
          <p14:tracePt t="77206" x="3092450" y="3586163"/>
          <p14:tracePt t="77213" x="3114675" y="3586163"/>
          <p14:tracePt t="77219" x="3136900" y="3608388"/>
          <p14:tracePt t="77228" x="3160713" y="3608388"/>
          <p14:tracePt t="77237" x="3182938" y="3608388"/>
          <p14:tracePt t="77244" x="3205163" y="3630613"/>
          <p14:tracePt t="77249" x="3227388" y="3630613"/>
          <p14:tracePt t="77259" x="3249613" y="3630613"/>
          <p14:tracePt t="77263" x="3271838" y="3652838"/>
          <p14:tracePt t="77267" x="3294063" y="3652838"/>
          <p14:tracePt t="77275" x="3316288" y="3652838"/>
          <p14:tracePt t="77282" x="3340100" y="3675063"/>
          <p14:tracePt t="77292" x="3362325" y="3697288"/>
          <p14:tracePt t="77298" x="3384550" y="3697288"/>
          <p14:tracePt t="77304" x="3406775" y="3721100"/>
          <p14:tracePt t="77312" x="3429000" y="3721100"/>
          <p14:tracePt t="77317" x="3429000" y="3743325"/>
          <p14:tracePt t="77320" x="3451225" y="3743325"/>
          <p14:tracePt t="77326" x="3473450" y="3743325"/>
          <p14:tracePt t="77332" x="3495675" y="3787775"/>
          <p14:tracePt t="77334" x="3517900" y="3810000"/>
          <p14:tracePt t="77337" x="3541713" y="3832225"/>
          <p14:tracePt t="77343" x="3563938" y="3854450"/>
          <p14:tracePt t="77349" x="3586163" y="3876675"/>
          <p14:tracePt t="77354" x="3630613" y="3922713"/>
          <p14:tracePt t="77363" x="3652838" y="3944938"/>
          <p14:tracePt t="77371" x="3697288" y="4011613"/>
          <p14:tracePt t="77375" x="3697288" y="4033838"/>
          <p14:tracePt t="77381" x="3721100" y="4078288"/>
          <p14:tracePt t="77388" x="3721100" y="4102100"/>
          <p14:tracePt t="77396" x="3743325" y="4168775"/>
          <p14:tracePt t="77400" x="3765550" y="4191000"/>
          <p14:tracePt t="77402" x="3765550" y="4213225"/>
          <p14:tracePt t="77407" x="3787775" y="4235450"/>
          <p14:tracePt t="77410" x="3787775" y="4257675"/>
          <p14:tracePt t="77414" x="3787775" y="4279900"/>
          <p14:tracePt t="77420" x="3810000" y="4325938"/>
          <p14:tracePt t="77426" x="3810000" y="4348163"/>
          <p14:tracePt t="77430" x="3810000" y="4392613"/>
          <p14:tracePt t="77434" x="3810000" y="4414838"/>
          <p14:tracePt t="77440" x="3832225" y="4459288"/>
          <p14:tracePt t="77446" x="3832225" y="4483100"/>
          <p14:tracePt t="77448" x="3832225" y="4505325"/>
          <p14:tracePt t="77451" x="3832225" y="4527550"/>
          <p14:tracePt t="77454" x="3832225" y="4549775"/>
          <p14:tracePt t="77460" x="3832225" y="4594225"/>
          <p14:tracePt t="77462" x="3832225" y="4616450"/>
          <p14:tracePt t="77466" x="3832225" y="4638675"/>
          <p14:tracePt t="77468" x="3832225" y="4660900"/>
          <p14:tracePt t="77474" x="3854450" y="4706938"/>
          <p14:tracePt t="77478" x="3854450" y="4729163"/>
          <p14:tracePt t="77480" x="3854450" y="4751388"/>
          <p14:tracePt t="77482" x="3854450" y="4773613"/>
          <p14:tracePt t="77486" x="3854450" y="4795838"/>
          <p14:tracePt t="77491" x="3854450" y="4818063"/>
          <p14:tracePt t="77494" x="3854450" y="4864100"/>
          <p14:tracePt t="77496" x="3854450" y="4886325"/>
          <p14:tracePt t="77500" x="3854450" y="4908550"/>
          <p14:tracePt t="77502" x="3854450" y="4930775"/>
          <p14:tracePt t="77505" x="3854450" y="4953000"/>
          <p14:tracePt t="77509" x="3854450" y="4975225"/>
          <p14:tracePt t="77514" x="3854450" y="5019675"/>
          <p14:tracePt t="77518" x="3854450" y="5041900"/>
          <p14:tracePt t="77524" x="3854450" y="5087938"/>
          <p14:tracePt t="77527" x="3854450" y="5110163"/>
          <p14:tracePt t="77532" x="3854450" y="5154613"/>
          <p14:tracePt t="77540" x="3854450" y="5176838"/>
          <p14:tracePt t="77543" x="3854450" y="5199063"/>
          <p14:tracePt t="77546" x="3854450" y="5221288"/>
          <p14:tracePt t="77552" x="3854450" y="5267325"/>
          <p14:tracePt t="77559" x="3854450" y="5289550"/>
          <p14:tracePt t="77560" x="3854450" y="5311775"/>
          <p14:tracePt t="77562" x="3854450" y="5334000"/>
          <p14:tracePt t="77566" x="3854450" y="5356225"/>
          <p14:tracePt t="77570" x="3854450" y="5378450"/>
          <p14:tracePt t="77574" x="3854450" y="5400675"/>
          <p14:tracePt t="77577" x="3854450" y="5422900"/>
          <p14:tracePt t="77579" x="3854450" y="5446713"/>
          <p14:tracePt t="77584" x="3854450" y="5468938"/>
          <p14:tracePt t="77586" x="3854450" y="5491163"/>
          <p14:tracePt t="77590" x="3854450" y="5513388"/>
          <p14:tracePt t="77594" x="3854450" y="5535613"/>
          <p14:tracePt t="77598" x="3832225" y="5557838"/>
          <p14:tracePt t="77600" x="3832225" y="5580063"/>
          <p14:tracePt t="77607" x="3832225" y="5602288"/>
          <p14:tracePt t="77610" x="3832225" y="5626100"/>
          <p14:tracePt t="77612" x="3832225" y="5648325"/>
          <p14:tracePt t="77616" x="3810000" y="5670550"/>
          <p14:tracePt t="77620" x="3810000" y="5692775"/>
          <p14:tracePt t="77626" x="3810000" y="5715000"/>
          <p14:tracePt t="77630" x="3787775" y="5737225"/>
          <p14:tracePt t="77634" x="3787775" y="5759450"/>
          <p14:tracePt t="77638" x="3787775" y="5781675"/>
          <p14:tracePt t="77645" x="3765550" y="5803900"/>
          <p14:tracePt t="77647" x="3765550" y="5827713"/>
          <p14:tracePt t="77650" x="3743325" y="5827713"/>
          <p14:tracePt t="77652" x="3743325" y="5849938"/>
          <p14:tracePt t="77657" x="3743325" y="5872163"/>
          <p14:tracePt t="77660" x="3721100" y="5872163"/>
          <p14:tracePt t="77664" x="3721100" y="5916613"/>
          <p14:tracePt t="77670" x="3697288" y="5938838"/>
          <p14:tracePt t="77674" x="3675063" y="5938838"/>
          <p14:tracePt t="77677" x="3675063" y="5961063"/>
          <p14:tracePt t="77682" x="3652838" y="5983288"/>
          <p14:tracePt t="77686" x="3652838" y="6007100"/>
          <p14:tracePt t="77690" x="3630613" y="6007100"/>
          <p14:tracePt t="77692" x="3630613" y="6029325"/>
          <p14:tracePt t="77700" x="3630613" y="6051550"/>
          <p14:tracePt t="77702" x="3608388" y="6051550"/>
          <p14:tracePt t="77707" x="3608388" y="6073775"/>
          <p14:tracePt t="77710" x="3586163" y="6096000"/>
          <p14:tracePt t="77726" x="3563938" y="6118225"/>
          <p14:tracePt t="77732" x="3541713" y="6140450"/>
          <p14:tracePt t="77739" x="3541713" y="6162675"/>
          <p14:tracePt t="77742" x="3517900" y="6184900"/>
          <p14:tracePt t="77748" x="3495675" y="6208713"/>
          <p14:tracePt t="77750" x="3473450" y="6208713"/>
          <p14:tracePt t="77754" x="3473450" y="6230938"/>
          <p14:tracePt t="77760" x="3451225" y="6230938"/>
          <p14:tracePt t="77764" x="3451225" y="6253163"/>
          <p14:tracePt t="77768" x="3429000" y="6275388"/>
          <p14:tracePt t="77778" x="3406775" y="6297613"/>
          <p14:tracePt t="77782" x="3384550" y="6297613"/>
          <p14:tracePt t="77791" x="3362325" y="6319838"/>
          <p14:tracePt t="77800" x="3340100" y="6342063"/>
          <p14:tracePt t="77806" x="3340100" y="6364288"/>
          <p14:tracePt t="77810" x="3316288" y="6364288"/>
          <p14:tracePt t="77816" x="3294063" y="6364288"/>
          <p14:tracePt t="77834" x="3271838" y="6364288"/>
          <p14:tracePt t="77848" x="3249613" y="6364288"/>
          <p14:tracePt t="77857" x="3227388" y="6364288"/>
          <p14:tracePt t="77862" x="3205163" y="6364288"/>
          <p14:tracePt t="77868" x="3182938" y="6364288"/>
          <p14:tracePt t="77877" x="3160713" y="6364288"/>
          <p14:tracePt t="77884" x="3136900" y="6364288"/>
          <p14:tracePt t="77891" x="3114675" y="6342063"/>
          <p14:tracePt t="77898" x="3092450" y="6342063"/>
          <p14:tracePt t="77904" x="3092450" y="6319838"/>
          <p14:tracePt t="77909" x="3070225" y="6319838"/>
          <p14:tracePt t="77917" x="3048000" y="6319838"/>
          <p14:tracePt t="77919" x="3025775" y="6297613"/>
          <p14:tracePt t="77924" x="3003550" y="6275388"/>
          <p14:tracePt t="77927" x="3003550" y="6253163"/>
          <p14:tracePt t="77932" x="3003550" y="6230938"/>
          <p14:tracePt t="77933" x="2981325" y="6230938"/>
          <p14:tracePt t="77935" x="2981325" y="6208713"/>
          <p14:tracePt t="77939" x="2959100" y="6208713"/>
          <p14:tracePt t="77941" x="2959100" y="6184900"/>
          <p14:tracePt t="77943" x="2959100" y="6162675"/>
          <p14:tracePt t="77945" x="2935288" y="6162675"/>
          <p14:tracePt t="77947" x="2935288" y="6140450"/>
          <p14:tracePt t="77949" x="2913063" y="6140450"/>
          <p14:tracePt t="77951" x="2913063" y="6118225"/>
          <p14:tracePt t="77956" x="2890838" y="6096000"/>
          <p14:tracePt t="77959" x="2890838" y="6073775"/>
          <p14:tracePt t="77961" x="2868613" y="6073775"/>
          <p14:tracePt t="77963" x="2868613" y="6051550"/>
          <p14:tracePt t="77965" x="2846388" y="6051550"/>
          <p14:tracePt t="77967" x="2824163" y="6029325"/>
          <p14:tracePt t="77975" x="2824163" y="6007100"/>
          <p14:tracePt t="77978" x="2801938" y="5983288"/>
          <p14:tracePt t="77984" x="2779713" y="5961063"/>
          <p14:tracePt t="77988" x="2755900" y="5938838"/>
          <p14:tracePt t="77992" x="2755900" y="5916613"/>
          <p14:tracePt t="77993" x="2733675" y="5894388"/>
          <p14:tracePt t="77997" x="2733675" y="5872163"/>
          <p14:tracePt t="78001" x="2733675" y="5849938"/>
          <p14:tracePt t="78003" x="2711450" y="5827713"/>
          <p14:tracePt t="78009" x="2711450" y="5803900"/>
          <p14:tracePt t="78011" x="2689225" y="5781675"/>
          <p14:tracePt t="78013" x="2667000" y="5759450"/>
          <p14:tracePt t="78017" x="2667000" y="5737225"/>
          <p14:tracePt t="78022" x="2667000" y="5715000"/>
          <p14:tracePt t="78024" x="2644775" y="5715000"/>
          <p14:tracePt t="78026" x="2644775" y="5692775"/>
          <p14:tracePt t="78027" x="2644775" y="5670550"/>
          <p14:tracePt t="78030" x="2644775" y="5626100"/>
          <p14:tracePt t="78033" x="2622550" y="5602288"/>
          <p14:tracePt t="78035" x="2622550" y="5580063"/>
          <p14:tracePt t="78037" x="2600325" y="5557838"/>
          <p14:tracePt t="78041" x="2600325" y="5535613"/>
          <p14:tracePt t="78042" x="2578100" y="5513388"/>
          <p14:tracePt t="78044" x="2554288" y="5468938"/>
          <p14:tracePt t="78047" x="2554288" y="5446713"/>
          <p14:tracePt t="78049" x="2532063" y="5400675"/>
          <p14:tracePt t="78053" x="2509838" y="5356225"/>
          <p14:tracePt t="78058" x="2509838" y="5334000"/>
          <p14:tracePt t="78060" x="2487613" y="5289550"/>
          <p14:tracePt t="78061" x="2465388" y="5267325"/>
          <p14:tracePt t="78063" x="2465388" y="5245100"/>
          <p14:tracePt t="78067" x="2443163" y="5221288"/>
          <p14:tracePt t="78069" x="2443163" y="5176838"/>
          <p14:tracePt t="78074" x="2420938" y="5132388"/>
          <p14:tracePt t="78076" x="2398713" y="5132388"/>
          <p14:tracePt t="78077" x="2398713" y="5087938"/>
          <p14:tracePt t="78079" x="2374900" y="5065713"/>
          <p14:tracePt t="78081" x="2374900" y="5041900"/>
          <p14:tracePt t="78083" x="2374900" y="5019675"/>
          <p14:tracePt t="78087" x="2352675" y="4975225"/>
          <p14:tracePt t="78091" x="2352675" y="4953000"/>
          <p14:tracePt t="78093" x="2330450" y="4930775"/>
          <p14:tracePt t="78095" x="2330450" y="4908550"/>
          <p14:tracePt t="78097" x="2330450" y="4886325"/>
          <p14:tracePt t="78099" x="2308225" y="4886325"/>
          <p14:tracePt t="78101" x="2308225" y="4864100"/>
          <p14:tracePt t="78103" x="2308225" y="4840288"/>
          <p14:tracePt t="78106" x="2286000" y="4818063"/>
          <p14:tracePt t="78108" x="2286000" y="4795838"/>
          <p14:tracePt t="78110" x="2286000" y="4773613"/>
          <p14:tracePt t="78113" x="2286000" y="4751388"/>
          <p14:tracePt t="78115" x="2286000" y="4729163"/>
          <p14:tracePt t="78117" x="2286000" y="4706938"/>
          <p14:tracePt t="78122" x="2286000" y="4684713"/>
          <p14:tracePt t="78124" x="2286000" y="4660900"/>
          <p14:tracePt t="78127" x="2286000" y="4638675"/>
          <p14:tracePt t="78129" x="2286000" y="4616450"/>
          <p14:tracePt t="78133" x="2286000" y="4594225"/>
          <p14:tracePt t="78135" x="2286000" y="4572000"/>
          <p14:tracePt t="78138" x="2286000" y="4549775"/>
          <p14:tracePt t="78141" x="2286000" y="4527550"/>
          <p14:tracePt t="78143" x="2286000" y="4505325"/>
          <p14:tracePt t="78147" x="2286000" y="4483100"/>
          <p14:tracePt t="78149" x="2286000" y="4459288"/>
          <p14:tracePt t="78151" x="2286000" y="4437063"/>
          <p14:tracePt t="78156" x="2286000" y="4414838"/>
          <p14:tracePt t="78157" x="2286000" y="4392613"/>
          <p14:tracePt t="78161" x="2286000" y="4370388"/>
          <p14:tracePt t="78165" x="2286000" y="4348163"/>
          <p14:tracePt t="78169" x="2286000" y="4325938"/>
          <p14:tracePt t="78172" x="2286000" y="4303713"/>
          <p14:tracePt t="78174" x="2286000" y="4279900"/>
          <p14:tracePt t="78179" x="2308225" y="4235450"/>
          <p14:tracePt t="78185" x="2308225" y="4213225"/>
          <p14:tracePt t="78190" x="2308225" y="4191000"/>
          <p14:tracePt t="78191" x="2330450" y="4191000"/>
          <p14:tracePt t="78195" x="2330450" y="4168775"/>
          <p14:tracePt t="78199" x="2330450" y="4146550"/>
          <p14:tracePt t="78201" x="2352675" y="4124325"/>
          <p14:tracePt t="78205" x="2374900" y="4124325"/>
          <p14:tracePt t="78208" x="2374900" y="4078288"/>
          <p14:tracePt t="78211" x="2398713" y="4078288"/>
          <p14:tracePt t="78213" x="2398713" y="4056063"/>
          <p14:tracePt t="78217" x="2398713" y="4033838"/>
          <p14:tracePt t="78224" x="2420938" y="4011613"/>
          <p14:tracePt t="78225" x="2420938" y="3989388"/>
          <p14:tracePt t="78227" x="2443163" y="3967163"/>
          <p14:tracePt t="78232" x="2465388" y="3944938"/>
          <p14:tracePt t="78238" x="2487613" y="3922713"/>
          <p14:tracePt t="78243" x="2509838" y="3898900"/>
          <p14:tracePt t="78245" x="2532063" y="3876675"/>
          <p14:tracePt t="78247" x="2532063" y="3854450"/>
          <p14:tracePt t="78251" x="2554288" y="3854450"/>
          <p14:tracePt t="78256" x="2554288" y="3832225"/>
          <p14:tracePt t="78259" x="2578100" y="3832225"/>
          <p14:tracePt t="78262" x="2578100" y="3810000"/>
          <p14:tracePt t="78272" x="2600325" y="3787775"/>
          <p14:tracePt t="78274" x="2600325" y="3765550"/>
          <p14:tracePt t="78278" x="2622550" y="3765550"/>
          <p14:tracePt t="78284" x="2622550" y="3743325"/>
          <p14:tracePt t="78298" x="2644775" y="3743325"/>
          <p14:tracePt t="78313" x="2644775" y="3721100"/>
          <p14:tracePt t="78319" x="2667000" y="3721100"/>
          <p14:tracePt t="78345" x="2689225" y="3721100"/>
          <p14:tracePt t="78373" x="2711450" y="3721100"/>
          <p14:tracePt t="78381" x="2733675" y="3721100"/>
          <p14:tracePt t="78395" x="2755900" y="3721100"/>
          <p14:tracePt t="78405" x="2779713" y="3721100"/>
          <p14:tracePt t="78415" x="2801938" y="3721100"/>
          <p14:tracePt t="78419" x="2824163" y="3721100"/>
          <p14:tracePt t="78426" x="2846388" y="3721100"/>
          <p14:tracePt t="78433" x="2868613" y="3721100"/>
          <p14:tracePt t="78441" x="2890838" y="3721100"/>
          <p14:tracePt t="78444" x="2913063" y="3721100"/>
          <p14:tracePt t="78449" x="2935288" y="3721100"/>
          <p14:tracePt t="78459" x="2959100" y="3721100"/>
          <p14:tracePt t="78463" x="3003550" y="3721100"/>
          <p14:tracePt t="78472" x="3025775" y="3721100"/>
          <p14:tracePt t="78478" x="3048000" y="3721100"/>
          <p14:tracePt t="78481" x="3070225" y="3721100"/>
          <p14:tracePt t="78486" x="3092450" y="3743325"/>
          <p14:tracePt t="78493" x="3136900" y="3743325"/>
          <p14:tracePt t="78499" x="3160713" y="3765550"/>
          <p14:tracePt t="78503" x="3182938" y="3765550"/>
          <p14:tracePt t="78508" x="3205163" y="3787775"/>
          <p14:tracePt t="78513" x="3227388" y="3787775"/>
          <p14:tracePt t="78518" x="3249613" y="3787775"/>
          <p14:tracePt t="78520" x="3271838" y="3810000"/>
          <p14:tracePt t="78529" x="3294063" y="3832225"/>
          <p14:tracePt t="78533" x="3316288" y="3832225"/>
          <p14:tracePt t="78542" x="3340100" y="3876675"/>
          <p14:tracePt t="78549" x="3362325" y="3876675"/>
          <p14:tracePt t="78556" x="3384550" y="3898900"/>
          <p14:tracePt t="78564" x="3406775" y="3898900"/>
          <p14:tracePt t="78569" x="3406775" y="3922713"/>
          <p14:tracePt t="78572" x="3429000" y="3922713"/>
          <p14:tracePt t="78577" x="3429000" y="3944938"/>
          <p14:tracePt t="78583" x="3451225" y="3967163"/>
          <p14:tracePt t="78592" x="3473450" y="3967163"/>
          <p14:tracePt t="78597" x="3473450" y="3989388"/>
          <p14:tracePt t="78600" x="3495675" y="3989388"/>
          <p14:tracePt t="78611" x="3517900" y="3989388"/>
          <p14:tracePt t="78617" x="3517900" y="4011613"/>
          <p14:tracePt t="78625" x="3563938" y="4033838"/>
          <p14:tracePt t="78629" x="3563938" y="4056063"/>
          <p14:tracePt t="78643" x="3586163" y="4078288"/>
          <p14:tracePt t="78649" x="3586163" y="4102100"/>
          <p14:tracePt t="78661" x="3608388" y="4124325"/>
          <p14:tracePt t="78665" x="3608388" y="4146550"/>
          <p14:tracePt t="78671" x="3608388" y="4168775"/>
          <p14:tracePt t="78676" x="3608388" y="4191000"/>
          <p14:tracePt t="78687" x="3608388" y="4213225"/>
          <p14:tracePt t="78692" x="3630613" y="4213225"/>
          <p14:tracePt t="78697" x="3630613" y="4257675"/>
          <p14:tracePt t="78700" x="3630613" y="4279900"/>
          <p14:tracePt t="78705" x="3630613" y="4303713"/>
          <p14:tracePt t="78712" x="3630613" y="4370388"/>
          <p14:tracePt t="78719" x="3630613" y="4392613"/>
          <p14:tracePt t="78723" x="3630613" y="4414838"/>
          <p14:tracePt t="78729" x="3630613" y="4459288"/>
          <p14:tracePt t="78732" x="3630613" y="4505325"/>
          <p14:tracePt t="78742" x="3630613" y="4549775"/>
          <p14:tracePt t="78746" x="3630613" y="4572000"/>
          <p14:tracePt t="78751" x="3608388" y="4594225"/>
          <p14:tracePt t="78755" x="3608388" y="4616450"/>
          <p14:tracePt t="78759" x="3608388" y="4638675"/>
          <p14:tracePt t="78765" x="3608388" y="4684713"/>
          <p14:tracePt t="78772" x="3608388" y="4706938"/>
          <p14:tracePt t="78778" x="3586163" y="4751388"/>
          <p14:tracePt t="78783" x="3586163" y="4773613"/>
          <p14:tracePt t="78787" x="3586163" y="4795838"/>
          <p14:tracePt t="78794" x="3586163" y="4840288"/>
          <p14:tracePt t="78797" x="3563938" y="4840288"/>
          <p14:tracePt t="78801" x="3563938" y="4864100"/>
          <p14:tracePt t="78805" x="3541713" y="4886325"/>
          <p14:tracePt t="78813" x="3541713" y="4930775"/>
          <p14:tracePt t="78818" x="3517900" y="4953000"/>
          <p14:tracePt t="78826" x="3517900" y="4975225"/>
          <p14:tracePt t="78831" x="3517900" y="5019675"/>
          <p14:tracePt t="78835" x="3495675" y="5041900"/>
          <p14:tracePt t="78843" x="3495675" y="5065713"/>
          <p14:tracePt t="78848" x="3495675" y="5087938"/>
          <p14:tracePt t="78852" x="3495675" y="5110163"/>
          <p14:tracePt t="78862" x="3495675" y="5132388"/>
          <p14:tracePt t="78868" x="3473450" y="5154613"/>
          <p14:tracePt t="78878" x="3473450" y="5176838"/>
          <p14:tracePt t="78880" x="3451225" y="5199063"/>
          <p14:tracePt t="78890" x="3451225" y="5221288"/>
          <p14:tracePt t="78900" x="3451225" y="5245100"/>
          <p14:tracePt t="78909" x="3429000" y="5245100"/>
          <p14:tracePt t="78912" x="3429000" y="5267325"/>
          <p14:tracePt t="78914" x="3429000" y="5289550"/>
          <p14:tracePt t="78923" x="3429000" y="5311775"/>
          <p14:tracePt t="78928" x="3429000" y="5334000"/>
          <p14:tracePt t="78936" x="3406775" y="5356225"/>
          <p14:tracePt t="78942" x="3406775" y="5378450"/>
          <p14:tracePt t="78946" x="3406775" y="5400675"/>
          <p14:tracePt t="78954" x="3406775" y="5422900"/>
          <p14:tracePt t="78960" x="3406775" y="5446713"/>
          <p14:tracePt t="78964" x="3384550" y="5446713"/>
          <p14:tracePt t="78966" x="3384550" y="5468938"/>
          <p14:tracePt t="78973" x="3384550" y="5491163"/>
          <p14:tracePt t="78978" x="3362325" y="5491163"/>
          <p14:tracePt t="78980" x="3362325" y="5513388"/>
          <p14:tracePt t="78992" x="3362325" y="5535613"/>
          <p14:tracePt t="79000" x="3362325" y="5557838"/>
          <p14:tracePt t="79008" x="3362325" y="5580063"/>
          <p14:tracePt t="79014" x="3362325" y="5602288"/>
          <p14:tracePt t="79020" x="3340100" y="5602288"/>
          <p14:tracePt t="79024" x="3340100" y="5626100"/>
          <p14:tracePt t="79034" x="3340100" y="5648325"/>
          <p14:tracePt t="79036" x="3340100" y="5670550"/>
          <p14:tracePt t="79048" x="3340100" y="5692775"/>
          <p14:tracePt t="79062" x="3340100" y="5715000"/>
          <p14:tracePt t="79957" x="3340100" y="5692775"/>
          <p14:tracePt t="79964" x="3362325" y="5670550"/>
          <p14:tracePt t="79970" x="3384550" y="5648325"/>
          <p14:tracePt t="79980" x="3406775" y="5626100"/>
          <p14:tracePt t="79985" x="3429000" y="5580063"/>
          <p14:tracePt t="79993" x="3451225" y="5513388"/>
          <p14:tracePt t="79998" x="3473450" y="5491163"/>
          <p14:tracePt t="80002" x="3473450" y="5468938"/>
          <p14:tracePt t="80007" x="3495675" y="5422900"/>
          <p14:tracePt t="80011" x="3495675" y="5400675"/>
          <p14:tracePt t="80015" x="3517900" y="5378450"/>
          <p14:tracePt t="80019" x="3541713" y="5334000"/>
          <p14:tracePt t="80024" x="3541713" y="5289550"/>
          <p14:tracePt t="80029" x="3586163" y="5221288"/>
          <p14:tracePt t="80032" x="3586163" y="5154613"/>
          <p14:tracePt t="80038" x="3608388" y="5110163"/>
          <p14:tracePt t="80044" x="3630613" y="4997450"/>
          <p14:tracePt t="80048" x="3652838" y="4953000"/>
          <p14:tracePt t="80055" x="3675063" y="4818063"/>
          <p14:tracePt t="80063" x="3765550" y="4572000"/>
          <p14:tracePt t="80072" x="3787775" y="4459288"/>
          <p14:tracePt t="80079" x="3854450" y="4191000"/>
          <p14:tracePt t="80087" x="3876675" y="3967163"/>
          <p14:tracePt t="80091" x="3898900" y="3876675"/>
          <p14:tracePt t="80096" x="3898900" y="3743325"/>
          <p14:tracePt t="80105" x="3898900" y="3586163"/>
          <p14:tracePt t="80113" x="3898900" y="3406775"/>
          <p14:tracePt t="80123" x="3898900" y="3316288"/>
          <p14:tracePt t="80127" x="3854450" y="3227388"/>
          <p14:tracePt t="80132" x="3832225" y="3136900"/>
          <p14:tracePt t="80137" x="3810000" y="3114675"/>
          <p14:tracePt t="80141" x="3787775" y="3092450"/>
          <p14:tracePt t="80145" x="3765550" y="3070225"/>
          <p14:tracePt t="80148" x="3743325" y="3048000"/>
          <p14:tracePt t="80161" x="3697288" y="3003550"/>
          <p14:tracePt t="80167" x="3675063" y="3003550"/>
          <p14:tracePt t="80175" x="3652838" y="3003550"/>
          <p14:tracePt t="80183" x="3630613" y="3003550"/>
          <p14:tracePt t="80187" x="3630613" y="2981325"/>
          <p14:tracePt t="80194" x="3608388" y="2981325"/>
          <p14:tracePt t="80204" x="3563938" y="2981325"/>
          <p14:tracePt t="80209" x="3541713" y="2981325"/>
          <p14:tracePt t="80219" x="3517900" y="2981325"/>
          <p14:tracePt t="80226" x="3495675" y="2981325"/>
          <p14:tracePt t="80229" x="3473450" y="3003550"/>
          <p14:tracePt t="80234" x="3451225" y="3003550"/>
          <p14:tracePt t="80243" x="3406775" y="3025775"/>
          <p14:tracePt t="80248" x="3384550" y="3025775"/>
          <p14:tracePt t="80250" x="3362325" y="3048000"/>
          <p14:tracePt t="80254" x="3340100" y="3070225"/>
          <p14:tracePt t="80261" x="3294063" y="3070225"/>
          <p14:tracePt t="80268" x="3249613" y="3092450"/>
          <p14:tracePt t="80276" x="3205163" y="3114675"/>
          <p14:tracePt t="80283" x="3136900" y="3136900"/>
          <p14:tracePt t="80287" x="3114675" y="3160713"/>
          <p14:tracePt t="80292" x="3070225" y="3160713"/>
          <p14:tracePt t="80298" x="3048000" y="3182938"/>
          <p14:tracePt t="80304" x="3003550" y="3205163"/>
          <p14:tracePt t="80308" x="2981325" y="3227388"/>
          <p14:tracePt t="80313" x="2935288" y="3227388"/>
          <p14:tracePt t="80317" x="2913063" y="3249613"/>
          <p14:tracePt t="80321" x="2890838" y="3271838"/>
          <p14:tracePt t="80325" x="2846388" y="3294063"/>
          <p14:tracePt t="80330" x="2779713" y="3340100"/>
          <p14:tracePt t="80334" x="2755900" y="3362325"/>
          <p14:tracePt t="80339" x="2711450" y="3429000"/>
          <p14:tracePt t="80344" x="2600325" y="3541713"/>
          <p14:tracePt t="80348" x="2554288" y="3608388"/>
          <p14:tracePt t="80352" x="2509838" y="3652838"/>
          <p14:tracePt t="80357" x="2487613" y="3721100"/>
          <p14:tracePt t="80361" x="2443163" y="3787775"/>
          <p14:tracePt t="80365" x="2398713" y="3832225"/>
          <p14:tracePt t="80369" x="2374900" y="3876675"/>
          <p14:tracePt t="80373" x="2352675" y="3922713"/>
          <p14:tracePt t="80377" x="2308225" y="4011613"/>
          <p14:tracePt t="80380" x="2263775" y="4056063"/>
          <p14:tracePt t="80384" x="2241550" y="4124325"/>
          <p14:tracePt t="80389" x="2219325" y="4168775"/>
          <p14:tracePt t="80393" x="2173288" y="4257675"/>
          <p14:tracePt t="80396" x="2173288" y="4303713"/>
          <p14:tracePt t="80399" x="2151063" y="4325938"/>
          <p14:tracePt t="80403" x="2128838" y="4392613"/>
          <p14:tracePt t="80407" x="2128838" y="4437063"/>
          <p14:tracePt t="80410" x="2084388" y="4505325"/>
          <p14:tracePt t="80414" x="2084388" y="4549775"/>
          <p14:tracePt t="80418" x="2084388" y="4616450"/>
          <p14:tracePt t="80422" x="2062163" y="4638675"/>
          <p14:tracePt t="80425" x="2062163" y="4706938"/>
          <p14:tracePt t="80429" x="2062163" y="4751388"/>
          <p14:tracePt t="80432" x="2039938" y="4795838"/>
          <p14:tracePt t="80436" x="2039938" y="4818063"/>
          <p14:tracePt t="80439" x="2039938" y="4840288"/>
          <p14:tracePt t="80441" x="2039938" y="4864100"/>
          <p14:tracePt t="80443" x="2039938" y="4886325"/>
          <p14:tracePt t="80446" x="2039938" y="4908550"/>
          <p14:tracePt t="80452" x="2039938" y="4953000"/>
          <p14:tracePt t="80458" x="2039938" y="4975225"/>
          <p14:tracePt t="80460" x="2039938" y="4997450"/>
          <p14:tracePt t="80464" x="2039938" y="5019675"/>
          <p14:tracePt t="80467" x="2039938" y="5041900"/>
          <p14:tracePt t="80472" x="2039938" y="5065713"/>
          <p14:tracePt t="80478" x="2039938" y="5087938"/>
          <p14:tracePt t="80482" x="2039938" y="5110163"/>
          <p14:tracePt t="80484" x="2039938" y="5132388"/>
          <p14:tracePt t="80491" x="2039938" y="5154613"/>
          <p14:tracePt t="80494" x="2062163" y="5176838"/>
          <p14:tracePt t="80498" x="2062163" y="5199063"/>
          <p14:tracePt t="80500" x="2084388" y="5199063"/>
          <p14:tracePt t="80502" x="2084388" y="5221288"/>
          <p14:tracePt t="80507" x="2084388" y="5245100"/>
          <p14:tracePt t="80510" x="2106613" y="5267325"/>
          <p14:tracePt t="80514" x="2106613" y="5289550"/>
          <p14:tracePt t="80520" x="2128838" y="5311775"/>
          <p14:tracePt t="80526" x="2151063" y="5334000"/>
          <p14:tracePt t="80530" x="2151063" y="5356225"/>
          <p14:tracePt t="80534" x="2173288" y="5378450"/>
          <p14:tracePt t="80540" x="2197100" y="5400675"/>
          <p14:tracePt t="80546" x="2197100" y="5422900"/>
          <p14:tracePt t="80550" x="2219325" y="5422900"/>
          <p14:tracePt t="80554" x="2219325" y="5446713"/>
          <p14:tracePt t="80558" x="2241550" y="5446713"/>
          <p14:tracePt t="80562" x="2263775" y="5446713"/>
          <p14:tracePt t="80566" x="2286000" y="5468938"/>
          <p14:tracePt t="80572" x="2286000" y="5491163"/>
          <p14:tracePt t="80575" x="2308225" y="5491163"/>
          <p14:tracePt t="80580" x="2330450" y="5513388"/>
          <p14:tracePt t="80582" x="2352675" y="5513388"/>
          <p14:tracePt t="80590" x="2374900" y="5513388"/>
          <p14:tracePt t="80593" x="2374900" y="5535613"/>
          <p14:tracePt t="80596" x="2398713" y="5535613"/>
          <p14:tracePt t="80606" x="2420938" y="5535613"/>
          <p14:tracePt t="80609" x="2443163" y="5535613"/>
          <p14:tracePt t="80614" x="2465388" y="5557838"/>
          <p14:tracePt t="80620" x="2487613" y="5580063"/>
          <p14:tracePt t="80625" x="2509838" y="5580063"/>
          <p14:tracePt t="80628" x="2532063" y="5580063"/>
          <p14:tracePt t="80630" x="2554288" y="5580063"/>
          <p14:tracePt t="80636" x="2578100" y="5580063"/>
          <p14:tracePt t="80642" x="2622550" y="5580063"/>
          <p14:tracePt t="80648" x="2644775" y="5580063"/>
          <p14:tracePt t="80654" x="2667000" y="5580063"/>
          <p14:tracePt t="80658" x="2689225" y="5580063"/>
          <p14:tracePt t="80662" x="2711450" y="5580063"/>
          <p14:tracePt t="80668" x="2733675" y="5580063"/>
          <p14:tracePt t="80673" x="2755900" y="5580063"/>
          <p14:tracePt t="80676" x="2779713" y="5580063"/>
          <p14:tracePt t="80682" x="2801938" y="5580063"/>
          <p14:tracePt t="80690" x="2824163" y="5580063"/>
          <p14:tracePt t="80692" x="2868613" y="5557838"/>
          <p14:tracePt t="80694" x="2890838" y="5557838"/>
          <p14:tracePt t="80696" x="2913063" y="5535613"/>
          <p14:tracePt t="80700" x="2913063" y="5513388"/>
          <p14:tracePt t="80702" x="2935288" y="5513388"/>
          <p14:tracePt t="80706" x="2959100" y="5491163"/>
          <p14:tracePt t="80710" x="2981325" y="5468938"/>
          <p14:tracePt t="80714" x="3003550" y="5446713"/>
          <p14:tracePt t="80716" x="3025775" y="5446713"/>
          <p14:tracePt t="80718" x="3025775" y="5422900"/>
          <p14:tracePt t="80720" x="3048000" y="5422900"/>
          <p14:tracePt t="80722" x="3070225" y="5400675"/>
          <p14:tracePt t="80726" x="3092450" y="5378450"/>
          <p14:tracePt t="80730" x="3114675" y="5356225"/>
          <p14:tracePt t="80734" x="3136900" y="5334000"/>
          <p14:tracePt t="80736" x="3160713" y="5311775"/>
          <p14:tracePt t="80740" x="3182938" y="5289550"/>
          <p14:tracePt t="80748" x="3227388" y="5245100"/>
          <p14:tracePt t="80755" x="3249613" y="5221288"/>
          <p14:tracePt t="80759" x="3271838" y="5199063"/>
          <p14:tracePt t="80762" x="3294063" y="5176838"/>
          <p14:tracePt t="80764" x="3316288" y="5154613"/>
          <p14:tracePt t="80767" x="3316288" y="5132388"/>
          <p14:tracePt t="80769" x="3340100" y="5110163"/>
          <p14:tracePt t="80775" x="3362325" y="5087938"/>
          <p14:tracePt t="80778" x="3384550" y="5065713"/>
          <p14:tracePt t="80780" x="3384550" y="5041900"/>
          <p14:tracePt t="80784" x="3406775" y="5019675"/>
          <p14:tracePt t="80790" x="3406775" y="4997450"/>
          <p14:tracePt t="80794" x="3429000" y="4975225"/>
          <p14:tracePt t="80800" x="3429000" y="4953000"/>
          <p14:tracePt t="80804" x="3429000" y="4930775"/>
          <p14:tracePt t="80808" x="3451225" y="4930775"/>
          <p14:tracePt t="80814" x="3451225" y="4908550"/>
          <p14:tracePt t="80841" x="3451225" y="4886325"/>
          <p14:tracePt t="81075" x="3429000" y="4864100"/>
          <p14:tracePt t="81090" x="3429000" y="4840288"/>
          <p14:tracePt t="81131" x="3406775" y="4818063"/>
          <p14:tracePt t="81161" x="3406775" y="4795838"/>
          <p14:tracePt t="81189" x="3384550" y="4795838"/>
          <p14:tracePt t="81541" x="3406775" y="4795838"/>
          <p14:tracePt t="81552" x="3429000" y="4795838"/>
          <p14:tracePt t="81553" x="3451225" y="4773613"/>
          <p14:tracePt t="81559" x="3473450" y="4751388"/>
          <p14:tracePt t="81563" x="3495675" y="4751388"/>
          <p14:tracePt t="81566" x="3517900" y="4751388"/>
          <p14:tracePt t="81569" x="3517900" y="4729163"/>
          <p14:tracePt t="81572" x="3563938" y="4729163"/>
          <p14:tracePt t="81576" x="3586163" y="4729163"/>
          <p14:tracePt t="81579" x="3608388" y="4706938"/>
          <p14:tracePt t="81580" x="3630613" y="4684713"/>
          <p14:tracePt t="81585" x="3652838" y="4684713"/>
          <p14:tracePt t="81589" x="3675063" y="4684713"/>
          <p14:tracePt t="81590" x="3697288" y="4684713"/>
          <p14:tracePt t="81592" x="3721100" y="4660900"/>
          <p14:tracePt t="81595" x="3743325" y="4660900"/>
          <p14:tracePt t="81597" x="3765550" y="4660900"/>
          <p14:tracePt t="81599" x="3810000" y="4660900"/>
          <p14:tracePt t="81603" x="3832225" y="4638675"/>
          <p14:tracePt t="81606" x="3854450" y="4616450"/>
          <p14:tracePt t="81608" x="3876675" y="4616450"/>
          <p14:tracePt t="81609" x="3898900" y="4616450"/>
          <p14:tracePt t="81614" x="3944938" y="4616450"/>
          <p14:tracePt t="81620" x="3967163" y="4594225"/>
          <p14:tracePt t="81622" x="4011613" y="4594225"/>
          <p14:tracePt t="81626" x="4056063" y="4594225"/>
          <p14:tracePt t="81630" x="4078288" y="4594225"/>
          <p14:tracePt t="81632" x="4124325" y="4572000"/>
          <p14:tracePt t="81633" x="4146550" y="4572000"/>
          <p14:tracePt t="81635" x="4168775" y="4572000"/>
          <p14:tracePt t="81640" x="4213225" y="4549775"/>
          <p14:tracePt t="81642" x="4235450" y="4549775"/>
          <p14:tracePt t="81643" x="4279900" y="4549775"/>
          <p14:tracePt t="81646" x="4303713" y="4549775"/>
          <p14:tracePt t="81648" x="4325938" y="4549775"/>
          <p14:tracePt t="81650" x="4370388" y="4527550"/>
          <p14:tracePt t="81651" x="4392613" y="4505325"/>
          <p14:tracePt t="81654" x="4414838" y="4505325"/>
          <p14:tracePt t="81656" x="4459288" y="4505325"/>
          <p14:tracePt t="81658" x="4483100" y="4505325"/>
          <p14:tracePt t="81660" x="4527550" y="4483100"/>
          <p14:tracePt t="81661" x="4572000" y="4483100"/>
          <p14:tracePt t="81663" x="4594225" y="4483100"/>
          <p14:tracePt t="81665" x="4706938" y="4483100"/>
          <p14:tracePt t="81667" x="4795838" y="4483100"/>
          <p14:tracePt t="81669" x="4864100" y="4483100"/>
          <p14:tracePt t="81672" x="4908550" y="4459288"/>
          <p14:tracePt t="81675" x="4930775" y="4459288"/>
          <p14:tracePt t="81676" x="4997450" y="4459288"/>
          <p14:tracePt t="81678" x="5041900" y="4459288"/>
          <p14:tracePt t="81680" x="5087938" y="4437063"/>
          <p14:tracePt t="81681" x="5154613" y="4437063"/>
          <p14:tracePt t="81683" x="5199063" y="4437063"/>
          <p14:tracePt t="81685" x="5245100" y="4437063"/>
          <p14:tracePt t="81688" x="5289550" y="4437063"/>
          <p14:tracePt t="81690" x="5334000" y="4437063"/>
          <p14:tracePt t="81692" x="5356225" y="4437063"/>
          <p14:tracePt t="81693" x="5422900" y="4437063"/>
          <p14:tracePt t="81695" x="5491163" y="4437063"/>
          <p14:tracePt t="81697" x="5535613" y="4437063"/>
          <p14:tracePt t="81699" x="5580063" y="4437063"/>
          <p14:tracePt t="81701" x="5602288" y="4437063"/>
          <p14:tracePt t="81703" x="5670550" y="4437063"/>
          <p14:tracePt t="81706" x="5715000" y="4437063"/>
          <p14:tracePt t="81708" x="5759450" y="4437063"/>
          <p14:tracePt t="81710" x="5827713" y="4437063"/>
          <p14:tracePt t="81712" x="5894388" y="4437063"/>
          <p14:tracePt t="81714" x="5938838" y="4437063"/>
          <p14:tracePt t="81715" x="5983288" y="4437063"/>
          <p14:tracePt t="81717" x="6029325" y="4437063"/>
          <p14:tracePt t="81719" x="6096000" y="4437063"/>
          <p14:tracePt t="81722" x="6140450" y="4437063"/>
          <p14:tracePt t="81724" x="6184900" y="4437063"/>
          <p14:tracePt t="81725" x="6253163" y="4437063"/>
          <p14:tracePt t="81727" x="6297613" y="4437063"/>
          <p14:tracePt t="81729" x="6342063" y="4437063"/>
          <p14:tracePt t="81731" x="6388100" y="4437063"/>
          <p14:tracePt t="81733" x="6432550" y="4437063"/>
          <p14:tracePt t="81735" x="6477000" y="4437063"/>
          <p14:tracePt t="81739" x="6543675" y="4437063"/>
          <p14:tracePt t="81741" x="6611938" y="4437063"/>
          <p14:tracePt t="81744" x="6656388" y="4437063"/>
          <p14:tracePt t="81746" x="6678613" y="4437063"/>
          <p14:tracePt t="81747" x="6700838" y="4437063"/>
          <p14:tracePt t="81749" x="6745288" y="4437063"/>
          <p14:tracePt t="81751" x="6791325" y="4437063"/>
          <p14:tracePt t="81754" x="6813550" y="4437063"/>
          <p14:tracePt t="81756" x="6835775" y="4437063"/>
          <p14:tracePt t="81757" x="6858000" y="4437063"/>
          <p14:tracePt t="81760" x="6902450" y="4437063"/>
          <p14:tracePt t="81761" x="6924675" y="4437063"/>
          <p14:tracePt t="81763" x="6946900" y="4437063"/>
          <p14:tracePt t="81766" x="6992938" y="4437063"/>
          <p14:tracePt t="81769" x="7015163" y="4437063"/>
          <p14:tracePt t="81772" x="7037388" y="4459288"/>
          <p14:tracePt t="81774" x="7059613" y="4459288"/>
          <p14:tracePt t="81776" x="7081838" y="4459288"/>
          <p14:tracePt t="81778" x="7104063" y="4459288"/>
          <p14:tracePt t="81779" x="7126288" y="4459288"/>
          <p14:tracePt t="81784" x="7150100" y="4459288"/>
          <p14:tracePt t="81786" x="7172325" y="4459288"/>
          <p14:tracePt t="81789" x="7194550" y="4459288"/>
          <p14:tracePt t="81794" x="7216775" y="4459288"/>
          <p14:tracePt t="81798" x="7239000" y="4483100"/>
          <p14:tracePt t="81802" x="7261225" y="4483100"/>
          <p14:tracePt t="81848" x="7261225" y="4505325"/>
          <p14:tracePt t="81854" x="7239000" y="4505325"/>
          <p14:tracePt t="81860" x="7216775" y="4505325"/>
          <p14:tracePt t="81874" x="7194550" y="4505325"/>
          <p14:tracePt t="81886" x="7172325" y="4505325"/>
          <p14:tracePt t="81894" x="7150100" y="4505325"/>
          <p14:tracePt t="81900" x="7126288" y="4505325"/>
          <p14:tracePt t="81905" x="7104063" y="4505325"/>
          <p14:tracePt t="81909" x="7081838" y="4505325"/>
          <p14:tracePt t="81911" x="7059613" y="4505325"/>
          <p14:tracePt t="81915" x="7037388" y="4505325"/>
          <p14:tracePt t="81922" x="7015163" y="4505325"/>
          <p14:tracePt t="81925" x="6992938" y="4505325"/>
          <p14:tracePt t="81927" x="6970713" y="4505325"/>
          <p14:tracePt t="81931" x="6946900" y="4505325"/>
          <p14:tracePt t="81933" x="6924675" y="4505325"/>
          <p14:tracePt t="81940" x="6880225" y="4505325"/>
          <p14:tracePt t="81946" x="6858000" y="4505325"/>
          <p14:tracePt t="81952" x="6835775" y="4505325"/>
          <p14:tracePt t="81955" x="6813550" y="4505325"/>
          <p14:tracePt t="81991" x="6791325" y="4505325"/>
          <p14:tracePt t="81999" x="6769100" y="4505325"/>
          <p14:tracePt t="82003" x="6745288" y="4505325"/>
          <p14:tracePt t="82009" x="6700838" y="4505325"/>
          <p14:tracePt t="82015" x="6678613" y="4505325"/>
          <p14:tracePt t="82019" x="6634163" y="4505325"/>
          <p14:tracePt t="82028" x="6565900" y="4505325"/>
          <p14:tracePt t="82032" x="6499225" y="4527550"/>
          <p14:tracePt t="82036" x="6454775" y="4527550"/>
          <p14:tracePt t="82040" x="6410325" y="4527550"/>
          <p14:tracePt t="82048" x="6342063" y="4549775"/>
          <p14:tracePt t="82052" x="6275388" y="4572000"/>
          <p14:tracePt t="82055" x="6253163" y="4572000"/>
          <p14:tracePt t="82059" x="6230938" y="4572000"/>
          <p14:tracePt t="82067" x="6184900" y="4594225"/>
          <p14:tracePt t="82071" x="6140450" y="4594225"/>
          <p14:tracePt t="82076" x="6118225" y="4616450"/>
          <p14:tracePt t="82087" x="6096000" y="4616450"/>
          <p14:tracePt t="82093" x="6096000" y="4638675"/>
          <p14:tracePt t="82097" x="6073775" y="4660900"/>
          <p14:tracePt t="82103" x="6073775" y="4684713"/>
          <p14:tracePt t="82109" x="6051550" y="4706938"/>
          <p14:tracePt t="82117" x="6051550" y="4729163"/>
          <p14:tracePt t="82125" x="6051550" y="4751388"/>
          <p14:tracePt t="82129" x="6029325" y="4751388"/>
          <p14:tracePt t="82133" x="6029325" y="4773613"/>
          <p14:tracePt t="82142" x="6029325" y="4795838"/>
          <p14:tracePt t="82160" x="6029325" y="4840288"/>
          <p14:tracePt t="82176" x="6029325" y="4864100"/>
          <p14:tracePt t="82201" x="6029325" y="4886325"/>
          <p14:tracePt t="82210" x="6051550" y="4886325"/>
          <p14:tracePt t="82215" x="6073775" y="4886325"/>
          <p14:tracePt t="82239" x="6096000" y="4886325"/>
          <p14:tracePt t="82259" x="6118225" y="4886325"/>
          <p14:tracePt t="82279" x="6140450" y="4886325"/>
          <p14:tracePt t="82285" x="6162675" y="4886325"/>
          <p14:tracePt t="82303" x="6184900" y="4886325"/>
          <p14:tracePt t="82313" x="6208713" y="4886325"/>
          <p14:tracePt t="82325" x="6230938" y="4886325"/>
          <p14:tracePt t="82328" x="6253163" y="4886325"/>
          <p14:tracePt t="82337" x="6275388" y="4886325"/>
          <p14:tracePt t="82345" x="6297613" y="4886325"/>
          <p14:tracePt t="82356" x="6319838" y="4886325"/>
          <p14:tracePt t="82363" x="6342063" y="4886325"/>
          <p14:tracePt t="82377" x="6364288" y="4886325"/>
          <p14:tracePt t="82426" x="6388100" y="4886325"/>
          <p14:tracePt t="82480" x="6410325" y="4886325"/>
          <p14:tracePt t="82494" x="6432550" y="4886325"/>
          <p14:tracePt t="82510" x="6454775" y="4886325"/>
          <p14:tracePt t="82517" x="6477000" y="4886325"/>
          <p14:tracePt t="82525" x="6499225" y="4886325"/>
          <p14:tracePt t="82530" x="6521450" y="4886325"/>
          <p14:tracePt t="82538" x="6543675" y="4886325"/>
          <p14:tracePt t="82545" x="6565900" y="4886325"/>
          <p14:tracePt t="82553" x="6589713" y="4886325"/>
          <p14:tracePt t="82559" x="6611938" y="4886325"/>
          <p14:tracePt t="82566" x="6634163" y="4886325"/>
          <p14:tracePt t="82571" x="6656388" y="4886325"/>
          <p14:tracePt t="82580" x="6700838" y="4886325"/>
          <p14:tracePt t="82592" x="6723063" y="4864100"/>
          <p14:tracePt t="82596" x="6745288" y="4864100"/>
          <p14:tracePt t="82606" x="6769100" y="4864100"/>
          <p14:tracePt t="82614" x="6791325" y="4864100"/>
          <p14:tracePt t="82617" x="6813550" y="4864100"/>
          <p14:tracePt t="82625" x="6835775" y="4864100"/>
          <p14:tracePt t="82631" x="6858000" y="4864100"/>
          <p14:tracePt t="82634" x="6858000" y="4840288"/>
          <p14:tracePt t="82637" x="6880225" y="4840288"/>
          <p14:tracePt t="82643" x="6902450" y="4840288"/>
          <p14:tracePt t="82647" x="6924675" y="4818063"/>
          <p14:tracePt t="82658" x="6946900" y="4818063"/>
          <p14:tracePt t="82665" x="6970713" y="4818063"/>
          <p14:tracePt t="82669" x="6992938" y="4818063"/>
          <p14:tracePt t="82679" x="7015163" y="4818063"/>
          <p14:tracePt t="82692" x="7037388" y="4818063"/>
          <p14:tracePt t="82697" x="7059613" y="4818063"/>
          <p14:tracePt t="82703" x="7081838" y="4818063"/>
          <p14:tracePt t="82713" x="7104063" y="4818063"/>
          <p14:tracePt t="82721" x="7126288" y="4818063"/>
          <p14:tracePt t="82731" x="7150100" y="4818063"/>
          <p14:tracePt t="82735" x="7172325" y="4818063"/>
          <p14:tracePt t="82745" x="7194550" y="4818063"/>
          <p14:tracePt t="82753" x="7216775" y="4818063"/>
          <p14:tracePt t="82760" x="7216775" y="4795838"/>
          <p14:tracePt t="82765" x="7239000" y="4795838"/>
          <p14:tracePt t="82776" x="7261225" y="4795838"/>
          <p14:tracePt t="82801" x="7283450" y="4795838"/>
          <p14:tracePt t="82843" x="7305675" y="4795838"/>
          <p14:tracePt t="82983" x="7327900" y="4773613"/>
          <p14:tracePt t="83041" x="7351713" y="4773613"/>
          <p14:tracePt t="83477" x="7327900" y="4773613"/>
          <p14:tracePt t="83490" x="7305675" y="4773613"/>
          <p14:tracePt t="83497" x="7305675" y="4795838"/>
          <p14:tracePt t="83503" x="7283450" y="4795838"/>
          <p14:tracePt t="83518" x="7261225" y="4795838"/>
          <p14:tracePt t="83520" x="7239000" y="4795838"/>
          <p14:tracePt t="83524" x="7239000" y="4818063"/>
          <p14:tracePt t="83530" x="7216775" y="4818063"/>
          <p14:tracePt t="83535" x="7216775" y="4840288"/>
          <p14:tracePt t="83544" x="7194550" y="4840288"/>
          <p14:tracePt t="83556" x="7172325" y="4864100"/>
          <p14:tracePt t="83562" x="7150100" y="4864100"/>
          <p14:tracePt t="83569" x="7126288" y="4864100"/>
          <p14:tracePt t="83590" x="7126288" y="4886325"/>
          <p14:tracePt t="83596" x="7104063" y="4886325"/>
          <p14:tracePt t="83617" x="7081838" y="4886325"/>
          <p14:tracePt t="83625" x="7059613" y="4886325"/>
          <p14:tracePt t="83631" x="7059613" y="4908550"/>
          <p14:tracePt t="83645" x="7037388" y="4930775"/>
          <p14:tracePt t="83660" x="7015163" y="4930775"/>
          <p14:tracePt t="83677" x="6992938" y="4930775"/>
          <p14:tracePt t="83681" x="6970713" y="4930775"/>
          <p14:tracePt t="83693" x="6946900" y="4930775"/>
          <p14:tracePt t="83701" x="6946900" y="4953000"/>
          <p14:tracePt t="83716" x="6924675" y="4953000"/>
          <p14:tracePt t="83771" x="6902450" y="4953000"/>
          <p14:tracePt t="83797" x="6880225" y="4953000"/>
          <p14:tracePt t="83853" x="6858000" y="4953000"/>
          <p14:tracePt t="83863" x="6835775" y="4953000"/>
          <p14:tracePt t="83869" x="6813550" y="4953000"/>
          <p14:tracePt t="83876" x="6791325" y="4930775"/>
          <p14:tracePt t="83892" x="6791325" y="4908550"/>
          <p14:tracePt t="83895" x="6769100" y="4908550"/>
          <p14:tracePt t="84063" x="6791325" y="4908550"/>
          <p14:tracePt t="84068" x="6813550" y="4908550"/>
          <p14:tracePt t="84074" x="6835775" y="4930775"/>
          <p14:tracePt t="84085" x="6858000" y="4930775"/>
          <p14:tracePt t="84095" x="6902450" y="4953000"/>
          <p14:tracePt t="84106" x="6924675" y="4975225"/>
          <p14:tracePt t="84115" x="6946900" y="4975225"/>
          <p14:tracePt t="84124" x="6970713" y="4997450"/>
          <p14:tracePt t="84129" x="6992938" y="4997450"/>
          <p14:tracePt t="84132" x="6992938" y="5019675"/>
          <p14:tracePt t="84136" x="7015163" y="5019675"/>
          <p14:tracePt t="84141" x="7037388" y="5019675"/>
          <p14:tracePt t="84148" x="7059613" y="5019675"/>
          <p14:tracePt t="84161" x="7104063" y="5019675"/>
          <p14:tracePt t="84167" x="7126288" y="5041900"/>
          <p14:tracePt t="84172" x="7150100" y="5041900"/>
          <p14:tracePt t="84179" x="7194550" y="5041900"/>
          <p14:tracePt t="84186" x="7216775" y="5041900"/>
          <p14:tracePt t="84194" x="7261225" y="5065713"/>
          <p14:tracePt t="84198" x="7283450" y="5065713"/>
          <p14:tracePt t="84202" x="7305675" y="5065713"/>
          <p14:tracePt t="84207" x="7351713" y="5065713"/>
          <p14:tracePt t="84211" x="7373938" y="5065713"/>
          <p14:tracePt t="84220" x="7418388" y="5087938"/>
          <p14:tracePt t="84225" x="7462838" y="5087938"/>
          <p14:tracePt t="84233" x="7507288" y="5110163"/>
          <p14:tracePt t="84238" x="7531100" y="5110163"/>
          <p14:tracePt t="84248" x="7620000" y="5132388"/>
          <p14:tracePt t="84253" x="7642225" y="5132388"/>
          <p14:tracePt t="84257" x="7664450" y="5132388"/>
          <p14:tracePt t="84261" x="7686675" y="5132388"/>
          <p14:tracePt t="84271" x="7732713" y="5132388"/>
          <p14:tracePt t="84275" x="7754938" y="5132388"/>
          <p14:tracePt t="84282" x="7777163" y="5132388"/>
          <p14:tracePt t="84288" x="7799388" y="5132388"/>
          <p14:tracePt t="84296" x="7843838" y="5132388"/>
          <p14:tracePt t="84306" x="7866063" y="5132388"/>
          <p14:tracePt t="84313" x="7888288" y="5132388"/>
          <p14:tracePt t="84324" x="7934325" y="5132388"/>
          <p14:tracePt t="84333" x="7956550" y="5132388"/>
          <p14:tracePt t="84343" x="7978775" y="5132388"/>
          <p14:tracePt t="84348" x="8001000" y="5132388"/>
          <p14:tracePt t="84355" x="8023225" y="5132388"/>
          <p14:tracePt t="84360" x="8045450" y="5132388"/>
          <p14:tracePt t="84368" x="8045450" y="5110163"/>
          <p14:tracePt t="84374" x="8067675" y="5110163"/>
          <p14:tracePt t="84382" x="8067675" y="5087938"/>
          <p14:tracePt t="84384" x="8089900" y="5087938"/>
          <p14:tracePt t="84392" x="8113713" y="5087938"/>
          <p14:tracePt t="84398" x="8180388" y="5041900"/>
          <p14:tracePt t="84401" x="8202613" y="5019675"/>
          <p14:tracePt t="84409" x="8247063" y="4997450"/>
          <p14:tracePt t="84414" x="8269288" y="4997450"/>
          <p14:tracePt t="84418" x="8293100" y="4953000"/>
          <p14:tracePt t="84422" x="8315325" y="4953000"/>
          <p14:tracePt t="84430" x="8337550" y="4953000"/>
          <p14:tracePt t="84436" x="8382000" y="4930775"/>
          <p14:tracePt t="84445" x="8404225" y="4908550"/>
          <p14:tracePt t="84450" x="8426450" y="4886325"/>
          <p14:tracePt t="84456" x="8448675" y="4864100"/>
          <p14:tracePt t="84463" x="8470900" y="4864100"/>
          <p14:tracePt t="84468" x="8494713" y="4840288"/>
          <p14:tracePt t="84476" x="8516938" y="4818063"/>
          <p14:tracePt t="84487" x="8539163" y="4795838"/>
          <p14:tracePt t="84493" x="8561388" y="4773613"/>
          <p14:tracePt t="84499" x="8561388" y="4751388"/>
          <p14:tracePt t="84504" x="8583613" y="4751388"/>
          <p14:tracePt t="84510" x="8583613" y="4729163"/>
          <p14:tracePt t="84516" x="8605838" y="4684713"/>
          <p14:tracePt t="84520" x="8605838" y="4660900"/>
          <p14:tracePt t="84525" x="8628063" y="4660900"/>
          <p14:tracePt t="84530" x="8628063" y="4638675"/>
          <p14:tracePt t="84542" x="8674100" y="4616450"/>
          <p14:tracePt t="84548" x="8674100" y="4572000"/>
          <p14:tracePt t="84552" x="8696325" y="4572000"/>
          <p14:tracePt t="84557" x="8696325" y="4549775"/>
          <p14:tracePt t="84562" x="8696325" y="4527550"/>
          <p14:tracePt t="84567" x="8718550" y="4505325"/>
          <p14:tracePt t="84571" x="8718550" y="4483100"/>
          <p14:tracePt t="84577" x="8718550" y="4459288"/>
          <p14:tracePt t="84586" x="8718550" y="4437063"/>
          <p14:tracePt t="84593" x="8718550" y="4392613"/>
          <p14:tracePt t="84597" x="8718550" y="4370388"/>
          <p14:tracePt t="84603" x="8718550" y="4348163"/>
          <p14:tracePt t="84609" x="8718550" y="4325938"/>
          <p14:tracePt t="84614" x="8718550" y="4303713"/>
          <p14:tracePt t="84618" x="8718550" y="4279900"/>
          <p14:tracePt t="84622" x="8718550" y="4257675"/>
          <p14:tracePt t="84628" x="8718550" y="4213225"/>
          <p14:tracePt t="84632" x="8718550" y="4191000"/>
          <p14:tracePt t="84636" x="8696325" y="4168775"/>
          <p14:tracePt t="84640" x="8696325" y="4146550"/>
          <p14:tracePt t="84644" x="8650288" y="4124325"/>
          <p14:tracePt t="84650" x="8628063" y="4078288"/>
          <p14:tracePt t="84657" x="8605838" y="4056063"/>
          <p14:tracePt t="84660" x="8583613" y="4056063"/>
          <p14:tracePt t="84662" x="8561388" y="4033838"/>
          <p14:tracePt t="84666" x="8539163" y="4011613"/>
          <p14:tracePt t="84668" x="8516938" y="3989388"/>
          <p14:tracePt t="84670" x="8494713" y="3989388"/>
          <p14:tracePt t="84672" x="8494713" y="3967163"/>
          <p14:tracePt t="84674" x="8470900" y="3967163"/>
          <p14:tracePt t="84676" x="8448675" y="3967163"/>
          <p14:tracePt t="84678" x="8426450" y="3944938"/>
          <p14:tracePt t="84680" x="8404225" y="3944938"/>
          <p14:tracePt t="84682" x="8382000" y="3922713"/>
          <p14:tracePt t="84684" x="8359775" y="3922713"/>
          <p14:tracePt t="84686" x="8337550" y="3898900"/>
          <p14:tracePt t="84689" x="8293100" y="3876675"/>
          <p14:tracePt t="84692" x="8269288" y="3876675"/>
          <p14:tracePt t="84695" x="8247063" y="3854450"/>
          <p14:tracePt t="84697" x="8202613" y="3854450"/>
          <p14:tracePt t="84701" x="8158163" y="3854450"/>
          <p14:tracePt t="84704" x="8135938" y="3832225"/>
          <p14:tracePt t="84706" x="8113713" y="3832225"/>
          <p14:tracePt t="84708" x="8067675" y="3810000"/>
          <p14:tracePt t="84711" x="8045450" y="3810000"/>
          <p14:tracePt t="84713" x="8023225" y="3810000"/>
          <p14:tracePt t="84715" x="8001000" y="3810000"/>
          <p14:tracePt t="84717" x="7978775" y="3810000"/>
          <p14:tracePt t="84723" x="7956550" y="3810000"/>
          <p14:tracePt t="84724" x="7934325" y="3810000"/>
          <p14:tracePt t="84725" x="7912100" y="3810000"/>
          <p14:tracePt t="84727" x="7888288" y="3787775"/>
          <p14:tracePt t="84731" x="7866063" y="3787775"/>
          <p14:tracePt t="84733" x="7843838" y="3787775"/>
          <p14:tracePt t="84735" x="7821613" y="3787775"/>
          <p14:tracePt t="84741" x="7777163" y="3787775"/>
          <p14:tracePt t="84745" x="7754938" y="3787775"/>
          <p14:tracePt t="84749" x="7732713" y="3787775"/>
          <p14:tracePt t="84753" x="7708900" y="3787775"/>
          <p14:tracePt t="84758" x="7686675" y="3787775"/>
          <p14:tracePt t="84761" x="7664450" y="3787775"/>
          <p14:tracePt t="84767" x="7642225" y="3787775"/>
          <p14:tracePt t="84769" x="7620000" y="3787775"/>
          <p14:tracePt t="84774" x="7597775" y="3787775"/>
          <p14:tracePt t="84778" x="7575550" y="3787775"/>
          <p14:tracePt t="84782" x="7553325" y="3787775"/>
          <p14:tracePt t="84783" x="7531100" y="3787775"/>
          <p14:tracePt t="84788" x="7531100" y="3810000"/>
          <p14:tracePt t="84790" x="7507288" y="3810000"/>
          <p14:tracePt t="84795" x="7485063" y="3810000"/>
          <p14:tracePt t="84799" x="7462838" y="3832225"/>
          <p14:tracePt t="84801" x="7440613" y="3832225"/>
          <p14:tracePt t="84808" x="7418388" y="3832225"/>
          <p14:tracePt t="84809" x="7396163" y="3854450"/>
          <p14:tracePt t="84811" x="7373938" y="3854450"/>
          <p14:tracePt t="84813" x="7373938" y="3876675"/>
          <p14:tracePt t="84815" x="7351713" y="3876675"/>
          <p14:tracePt t="84819" x="7327900" y="3876675"/>
          <p14:tracePt t="84824" x="7305675" y="3898900"/>
          <p14:tracePt t="84825" x="7283450" y="3898900"/>
          <p14:tracePt t="84827" x="7261225" y="3898900"/>
          <p14:tracePt t="84829" x="7261225" y="3922713"/>
          <p14:tracePt t="84831" x="7239000" y="3922713"/>
          <p14:tracePt t="84833" x="7216775" y="3922713"/>
          <p14:tracePt t="84835" x="7194550" y="3944938"/>
          <p14:tracePt t="84840" x="7172325" y="3967163"/>
          <p14:tracePt t="84843" x="7126288" y="3967163"/>
          <p14:tracePt t="84845" x="7126288" y="3989388"/>
          <p14:tracePt t="84847" x="7104063" y="3989388"/>
          <p14:tracePt t="84849" x="7104063" y="4011613"/>
          <p14:tracePt t="84851" x="7081838" y="4011613"/>
          <p14:tracePt t="84853" x="7059613" y="4033838"/>
          <p14:tracePt t="84855" x="7037388" y="4033838"/>
          <p14:tracePt t="84859" x="7015163" y="4056063"/>
          <p14:tracePt t="84861" x="6992938" y="4056063"/>
          <p14:tracePt t="84863" x="6970713" y="4078288"/>
          <p14:tracePt t="84865" x="6946900" y="4102100"/>
          <p14:tracePt t="84867" x="6924675" y="4102100"/>
          <p14:tracePt t="84869" x="6924675" y="4124325"/>
          <p14:tracePt t="84872" x="6902450" y="4124325"/>
          <p14:tracePt t="84874" x="6880225" y="4124325"/>
          <p14:tracePt t="84875" x="6858000" y="4146550"/>
          <p14:tracePt t="84877" x="6858000" y="4168775"/>
          <p14:tracePt t="84879" x="6813550" y="4168775"/>
          <p14:tracePt t="84881" x="6791325" y="4191000"/>
          <p14:tracePt t="84885" x="6769100" y="4213225"/>
          <p14:tracePt t="84889" x="6745288" y="4235450"/>
          <p14:tracePt t="84892" x="6723063" y="4257675"/>
          <p14:tracePt t="84893" x="6700838" y="4257675"/>
          <p14:tracePt t="84895" x="6678613" y="4279900"/>
          <p14:tracePt t="84899" x="6656388" y="4303713"/>
          <p14:tracePt t="84901" x="6611938" y="4325938"/>
          <p14:tracePt t="84905" x="6589713" y="4348163"/>
          <p14:tracePt t="84909" x="6543675" y="4370388"/>
          <p14:tracePt t="84911" x="6543675" y="4392613"/>
          <p14:tracePt t="84913" x="6521450" y="4392613"/>
          <p14:tracePt t="84915" x="6521450" y="4414838"/>
          <p14:tracePt t="84917" x="6499225" y="4414838"/>
          <p14:tracePt t="84919" x="6477000" y="4437063"/>
          <p14:tracePt t="84922" x="6454775" y="4459288"/>
          <p14:tracePt t="84925" x="6432550" y="4483100"/>
          <p14:tracePt t="84927" x="6410325" y="4483100"/>
          <p14:tracePt t="84931" x="6388100" y="4505325"/>
          <p14:tracePt t="84935" x="6364288" y="4527550"/>
          <p14:tracePt t="84939" x="6364288" y="4549775"/>
          <p14:tracePt t="84940" x="6342063" y="4549775"/>
          <p14:tracePt t="84942" x="6319838" y="4572000"/>
          <p14:tracePt t="84947" x="6297613" y="4616450"/>
          <p14:tracePt t="84954" x="6297613" y="4638675"/>
          <p14:tracePt t="84958" x="6275388" y="4660900"/>
          <p14:tracePt t="84961" x="6275388" y="4684713"/>
          <p14:tracePt t="84965" x="6253163" y="4706938"/>
          <p14:tracePt t="84967" x="6253163" y="4729163"/>
          <p14:tracePt t="84974" x="6253163" y="4751388"/>
          <p14:tracePt t="84975" x="6253163" y="4773613"/>
          <p14:tracePt t="84977" x="6230938" y="4773613"/>
          <p14:tracePt t="84979" x="6230938" y="4795838"/>
          <p14:tracePt t="84985" x="6230938" y="4818063"/>
          <p14:tracePt t="84992" x="6230938" y="4840288"/>
          <p14:tracePt t="84993" x="6230938" y="4864100"/>
          <p14:tracePt t="84997" x="6230938" y="4886325"/>
          <p14:tracePt t="85003" x="6230938" y="4908550"/>
          <p14:tracePt t="85008" x="6230938" y="4930775"/>
          <p14:tracePt t="85012" x="6230938" y="4953000"/>
          <p14:tracePt t="85018" x="6230938" y="4975225"/>
          <p14:tracePt t="85022" x="6230938" y="4997450"/>
          <p14:tracePt t="85024" x="6253163" y="4997450"/>
          <p14:tracePt t="85028" x="6275388" y="5019675"/>
          <p14:tracePt t="85032" x="6275388" y="5041900"/>
          <p14:tracePt t="85034" x="6275388" y="5065713"/>
          <p14:tracePt t="85039" x="6297613" y="5065713"/>
          <p14:tracePt t="85041" x="6297613" y="5087938"/>
          <p14:tracePt t="85044" x="6319838" y="5087938"/>
          <p14:tracePt t="85048" x="6342063" y="5110163"/>
          <p14:tracePt t="85050" x="6342063" y="5132388"/>
          <p14:tracePt t="85054" x="6364288" y="5132388"/>
          <p14:tracePt t="85057" x="6364288" y="5154613"/>
          <p14:tracePt t="85060" x="6388100" y="5154613"/>
          <p14:tracePt t="85064" x="6388100" y="5176838"/>
          <p14:tracePt t="85068" x="6410325" y="5176838"/>
          <p14:tracePt t="85069" x="6410325" y="5199063"/>
          <p14:tracePt t="85072" x="6432550" y="5221288"/>
          <p14:tracePt t="85074" x="6454775" y="5221288"/>
          <p14:tracePt t="85077" x="6477000" y="5245100"/>
          <p14:tracePt t="85079" x="6499225" y="5245100"/>
          <p14:tracePt t="85084" x="6521450" y="5267325"/>
          <p14:tracePt t="85089" x="6543675" y="5267325"/>
          <p14:tracePt t="85092" x="6565900" y="5289550"/>
          <p14:tracePt t="85094" x="6589713" y="5289550"/>
          <p14:tracePt t="85096" x="6611938" y="5289550"/>
          <p14:tracePt t="85097" x="6634163" y="5311775"/>
          <p14:tracePt t="85101" x="6656388" y="5311775"/>
          <p14:tracePt t="85104" x="6678613" y="5311775"/>
          <p14:tracePt t="85106" x="6723063" y="5311775"/>
          <p14:tracePt t="85109" x="6745288" y="5311775"/>
          <p14:tracePt t="85114" x="6769100" y="5311775"/>
          <p14:tracePt t="85116" x="6791325" y="5311775"/>
          <p14:tracePt t="85117" x="6813550" y="5311775"/>
          <p14:tracePt t="85119" x="6835775" y="5311775"/>
          <p14:tracePt t="85124" x="6880225" y="5311775"/>
          <p14:tracePt t="85125" x="6902450" y="5311775"/>
          <p14:tracePt t="85130" x="6946900" y="5311775"/>
          <p14:tracePt t="85133" x="6970713" y="5311775"/>
          <p14:tracePt t="85135" x="7015163" y="5311775"/>
          <p14:tracePt t="85140" x="7059613" y="5311775"/>
          <p14:tracePt t="85144" x="7081838" y="5311775"/>
          <p14:tracePt t="85146" x="7126288" y="5311775"/>
          <p14:tracePt t="85149" x="7150100" y="5311775"/>
          <p14:tracePt t="85151" x="7194550" y="5311775"/>
          <p14:tracePt t="85154" x="7216775" y="5311775"/>
          <p14:tracePt t="85156" x="7239000" y="5311775"/>
          <p14:tracePt t="85158" x="7261225" y="5311775"/>
          <p14:tracePt t="85162" x="7305675" y="5311775"/>
          <p14:tracePt t="85163" x="7327900" y="5311775"/>
          <p14:tracePt t="85167" x="7351713" y="5311775"/>
          <p14:tracePt t="85169" x="7373938" y="5311775"/>
          <p14:tracePt t="85172" x="7396163" y="5311775"/>
          <p14:tracePt t="85174" x="7418388" y="5311775"/>
          <p14:tracePt t="85176" x="7440613" y="5311775"/>
          <p14:tracePt t="85179" x="7462838" y="5311775"/>
          <p14:tracePt t="85181" x="7485063" y="5311775"/>
          <p14:tracePt t="85185" x="7507288" y="5311775"/>
          <p14:tracePt t="85189" x="7553325" y="5311775"/>
          <p14:tracePt t="85191" x="7575550" y="5311775"/>
          <p14:tracePt t="85194" x="7597775" y="5311775"/>
          <p14:tracePt t="85197" x="7620000" y="5311775"/>
          <p14:tracePt t="85201" x="7642225" y="5311775"/>
          <p14:tracePt t="85204" x="7664450" y="5311775"/>
          <p14:tracePt t="85208" x="7686675" y="5311775"/>
          <p14:tracePt t="85212" x="7708900" y="5311775"/>
          <p14:tracePt t="85218" x="7754938" y="5311775"/>
          <p14:tracePt t="85224" x="7777163" y="5311775"/>
          <p14:tracePt t="85227" x="7799388" y="5311775"/>
          <p14:tracePt t="85236" x="7821613" y="5311775"/>
          <p14:tracePt t="85238" x="7843838" y="5311775"/>
          <p14:tracePt t="85241" x="7843838" y="5289550"/>
          <p14:tracePt t="85245" x="7866063" y="5267325"/>
          <p14:tracePt t="85251" x="7888288" y="5267325"/>
          <p14:tracePt t="85256" x="7888288" y="5245100"/>
          <p14:tracePt t="85258" x="7912100" y="5245100"/>
          <p14:tracePt t="85262" x="7934325" y="5245100"/>
          <p14:tracePt t="85268" x="7956550" y="5221288"/>
          <p14:tracePt t="85276" x="7978775" y="5199063"/>
          <p14:tracePt t="85282" x="8001000" y="5176838"/>
          <p14:tracePt t="85284" x="8023225" y="5176838"/>
          <p14:tracePt t="85292" x="8045450" y="5176838"/>
          <p14:tracePt t="85294" x="8045450" y="5154613"/>
          <p14:tracePt t="85307" x="8067675" y="5154613"/>
          <p14:tracePt t="85308" x="8089900" y="5154613"/>
          <p14:tracePt t="85314" x="8113713" y="5132388"/>
          <p14:tracePt t="85328" x="8135938" y="5132388"/>
          <p14:tracePt t="85335" x="8135938" y="5110163"/>
          <p14:tracePt t="85342" x="8158163" y="5087938"/>
          <p14:tracePt t="85363" x="8180388" y="5087938"/>
          <p14:tracePt t="85368" x="8180388" y="5065713"/>
          <p14:tracePt t="85377" x="8202613" y="5065713"/>
          <p14:tracePt t="85382" x="8224838" y="5041900"/>
          <p14:tracePt t="85396" x="8247063" y="5019675"/>
          <p14:tracePt t="85406" x="8269288" y="4997450"/>
          <p14:tracePt t="85412" x="8269288" y="4975225"/>
          <p14:tracePt t="85419" x="8293100" y="4975225"/>
          <p14:tracePt t="85426" x="8293100" y="4953000"/>
          <p14:tracePt t="85430" x="8315325" y="4953000"/>
          <p14:tracePt t="85434" x="8315325" y="4930775"/>
          <p14:tracePt t="85444" x="8337550" y="4908550"/>
          <p14:tracePt t="85448" x="8337550" y="4886325"/>
          <p14:tracePt t="85458" x="8337550" y="4864100"/>
          <p14:tracePt t="85462" x="8337550" y="4840288"/>
          <p14:tracePt t="85466" x="8359775" y="4840288"/>
          <p14:tracePt t="85474" x="8359775" y="4818063"/>
          <p14:tracePt t="85476" x="8359775" y="4795838"/>
          <p14:tracePt t="85483" x="8359775" y="4773613"/>
          <p14:tracePt t="85486" x="8382000" y="4773613"/>
          <p14:tracePt t="85490" x="8382000" y="4751388"/>
          <p14:tracePt t="85494" x="8404225" y="4751388"/>
          <p14:tracePt t="85500" x="8404225" y="4729163"/>
          <p14:tracePt t="85503" x="8404225" y="4706938"/>
          <p14:tracePt t="85510" x="8404225" y="4684713"/>
          <p14:tracePt t="85514" x="8426450" y="4660900"/>
          <p14:tracePt t="85524" x="8426450" y="4616450"/>
          <p14:tracePt t="85528" x="8448675" y="4616450"/>
          <p14:tracePt t="85531" x="8448675" y="4594225"/>
          <p14:tracePt t="85540" x="8448675" y="4572000"/>
          <p14:tracePt t="85544" x="8448675" y="4549775"/>
          <p14:tracePt t="85549" x="8470900" y="4527550"/>
          <p14:tracePt t="85553" x="8470900" y="4505325"/>
          <p14:tracePt t="85558" x="8494713" y="4483100"/>
          <p14:tracePt t="85561" x="8494713" y="4459288"/>
          <p14:tracePt t="85564" x="8494713" y="4437063"/>
          <p14:tracePt t="85571" x="8494713" y="4392613"/>
          <p14:tracePt t="85577" x="8494713" y="4279900"/>
          <p14:tracePt t="85580" x="8494713" y="4235450"/>
          <p14:tracePt t="85584" x="8494713" y="4213225"/>
          <p14:tracePt t="85590" x="8494713" y="4168775"/>
          <p14:tracePt t="85594" x="8494713" y="4146550"/>
          <p14:tracePt t="85597" x="8494713" y="4124325"/>
          <p14:tracePt t="85599" x="8494713" y="4102100"/>
          <p14:tracePt t="85605" x="8494713" y="4078288"/>
          <p14:tracePt t="85610" x="8494713" y="4056063"/>
          <p14:tracePt t="85613" x="8494713" y="4033838"/>
          <p14:tracePt t="85616" x="8494713" y="4011613"/>
          <p14:tracePt t="85619" x="8470900" y="3989388"/>
          <p14:tracePt t="85626" x="8470900" y="3967163"/>
          <p14:tracePt t="85629" x="8448675" y="3944938"/>
          <p14:tracePt t="85631" x="8448675" y="3922713"/>
          <p14:tracePt t="85634" x="8426450" y="3922713"/>
          <p14:tracePt t="85637" x="8426450" y="3876675"/>
          <p14:tracePt t="85641" x="8404225" y="3876675"/>
          <p14:tracePt t="85645" x="8382000" y="3854450"/>
          <p14:tracePt t="85647" x="8359775" y="3832225"/>
          <p14:tracePt t="85650" x="8359775" y="3810000"/>
          <p14:tracePt t="85655" x="8337550" y="3787775"/>
          <p14:tracePt t="85662" x="8293100" y="3765550"/>
          <p14:tracePt t="85665" x="8269288" y="3743325"/>
          <p14:tracePt t="85668" x="8247063" y="3743325"/>
          <p14:tracePt t="85670" x="8247063" y="3721100"/>
          <p14:tracePt t="85676" x="8180388" y="3697288"/>
          <p14:tracePt t="85681" x="8135938" y="3675063"/>
          <p14:tracePt t="85684" x="8089900" y="3675063"/>
          <p14:tracePt t="85686" x="8067675" y="3652838"/>
          <p14:tracePt t="85690" x="8023225" y="3630613"/>
          <p14:tracePt t="85695" x="7978775" y="3630613"/>
          <p14:tracePt t="85700" x="7912100" y="3608388"/>
          <p14:tracePt t="85703" x="7888288" y="3608388"/>
          <p14:tracePt t="85706" x="7821613" y="3586163"/>
          <p14:tracePt t="85711" x="7799388" y="3586163"/>
          <p14:tracePt t="85716" x="7732713" y="3586163"/>
          <p14:tracePt t="85718" x="7708900" y="3586163"/>
          <p14:tracePt t="85721" x="7686675" y="3586163"/>
          <p14:tracePt t="85724" x="7642225" y="3586163"/>
          <p14:tracePt t="85730" x="7575550" y="3586163"/>
          <p14:tracePt t="85732" x="7553325" y="3586163"/>
          <p14:tracePt t="85736" x="7531100" y="3586163"/>
          <p14:tracePt t="85742" x="7462838" y="3586163"/>
          <p14:tracePt t="85746" x="7440613" y="3586163"/>
          <p14:tracePt t="85750" x="7396163" y="3586163"/>
          <p14:tracePt t="85755" x="7373938" y="3586163"/>
          <p14:tracePt t="85762" x="7283450" y="3586163"/>
          <p14:tracePt t="85766" x="7261225" y="3586163"/>
          <p14:tracePt t="85769" x="7216775" y="3586163"/>
          <p14:tracePt t="85775" x="7194550" y="3586163"/>
          <p14:tracePt t="85778" x="7126288" y="3586163"/>
          <p14:tracePt t="85781" x="7104063" y="3586163"/>
          <p14:tracePt t="85784" x="7081838" y="3608388"/>
          <p14:tracePt t="85786" x="7059613" y="3608388"/>
          <p14:tracePt t="85793" x="6992938" y="3630613"/>
          <p14:tracePt t="85797" x="6946900" y="3630613"/>
          <p14:tracePt t="85800" x="6924675" y="3652838"/>
          <p14:tracePt t="85803" x="6902450" y="3675063"/>
          <p14:tracePt t="85806" x="6880225" y="3675063"/>
          <p14:tracePt t="85810" x="6858000" y="3675063"/>
          <p14:tracePt t="85815" x="6813550" y="3697288"/>
          <p14:tracePt t="85818" x="6791325" y="3721100"/>
          <p14:tracePt t="85824" x="6769100" y="3743325"/>
          <p14:tracePt t="85828" x="6745288" y="3743325"/>
          <p14:tracePt t="85832" x="6723063" y="3765550"/>
          <p14:tracePt t="85842" x="6700838" y="3765550"/>
          <p14:tracePt t="85846" x="6678613" y="3787775"/>
          <p14:tracePt t="85848" x="6656388" y="3787775"/>
          <p14:tracePt t="85855" x="6634163" y="3787775"/>
          <p14:tracePt t="85861" x="6611938" y="3832225"/>
          <p14:tracePt t="85871" x="6589713" y="3832225"/>
          <p14:tracePt t="85879" x="6565900" y="3854450"/>
          <p14:tracePt t="85890" x="6543675" y="3876675"/>
          <p14:tracePt t="85898" x="6521450" y="3898900"/>
          <p14:tracePt t="85904" x="6521450" y="3922713"/>
          <p14:tracePt t="85909" x="6477000" y="3944938"/>
          <p14:tracePt t="85928" x="6477000" y="3967163"/>
          <p14:tracePt t="85939" x="6454775" y="3989388"/>
          <p14:tracePt t="85944" x="6454775" y="4011613"/>
          <p14:tracePt t="85948" x="6454775" y="4033838"/>
          <p14:tracePt t="85956" x="6454775" y="4056063"/>
          <p14:tracePt t="85958" x="6432550" y="4056063"/>
          <p14:tracePt t="85962" x="6432550" y="4078288"/>
          <p14:tracePt t="85970" x="6432550" y="4102100"/>
          <p14:tracePt t="85973" x="6432550" y="4124325"/>
          <p14:tracePt t="85980" x="6410325" y="4146550"/>
          <p14:tracePt t="85986" x="6410325" y="4168775"/>
          <p14:tracePt t="85994" x="6388100" y="4191000"/>
          <p14:tracePt t="85998" x="6388100" y="4213225"/>
          <p14:tracePt t="86004" x="6388100" y="4235450"/>
          <p14:tracePt t="86010" x="6388100" y="4257675"/>
          <p14:tracePt t="86018" x="6388100" y="4279900"/>
          <p14:tracePt t="86022" x="6388100" y="4303713"/>
          <p14:tracePt t="86030" x="6388100" y="4325938"/>
          <p14:tracePt t="86039" x="6388100" y="4348163"/>
          <p14:tracePt t="86050" x="6364288" y="4370388"/>
          <p14:tracePt t="86052" x="6364288" y="4392613"/>
          <p14:tracePt t="86064" x="6364288" y="4414838"/>
          <p14:tracePt t="86078" x="6364288" y="4437063"/>
          <p14:tracePt t="86086" x="6364288" y="4459288"/>
          <p14:tracePt t="86092" x="6364288" y="4483100"/>
          <p14:tracePt t="86109" x="6364288" y="4505325"/>
          <p14:tracePt t="86115" x="6364288" y="4527550"/>
          <p14:tracePt t="86125" x="6364288" y="4549775"/>
          <p14:tracePt t="86129" x="6364288" y="4572000"/>
          <p14:tracePt t="86137" x="6364288" y="4594225"/>
          <p14:tracePt t="86163" x="6364288" y="4638675"/>
          <p14:tracePt t="86169" x="6364288" y="4660900"/>
          <p14:tracePt t="86174" x="6364288" y="4684713"/>
          <p14:tracePt t="86185" x="6364288" y="4706938"/>
          <p14:tracePt t="86192" x="6364288" y="4729163"/>
          <p14:tracePt t="86204" x="6388100" y="4751388"/>
          <p14:tracePt t="86211" x="6388100" y="4773613"/>
          <p14:tracePt t="86217" x="6410325" y="4773613"/>
          <p14:tracePt t="86224" x="6410325" y="4795838"/>
          <p14:tracePt t="86236" x="6432550" y="4818063"/>
          <p14:tracePt t="86245" x="6454775" y="4840288"/>
          <p14:tracePt t="86250" x="6454775" y="4864100"/>
          <p14:tracePt t="86260" x="6477000" y="4886325"/>
          <p14:tracePt t="86263" x="6499225" y="4886325"/>
          <p14:tracePt t="86267" x="6499225" y="4908550"/>
          <p14:tracePt t="86277" x="6521450" y="4908550"/>
          <p14:tracePt t="86282" x="6543675" y="4930775"/>
          <p14:tracePt t="86288" x="6543675" y="4953000"/>
          <p14:tracePt t="86295" x="6589713" y="4953000"/>
          <p14:tracePt t="86301" x="6589713" y="4975225"/>
          <p14:tracePt t="86307" x="6611938" y="4975225"/>
          <p14:tracePt t="86316" x="6634163" y="4997450"/>
          <p14:tracePt t="86324" x="6656388" y="4997450"/>
          <p14:tracePt t="86329" x="6678613" y="4997450"/>
          <p14:tracePt t="86335" x="6700838" y="4997450"/>
          <p14:tracePt t="86345" x="6723063" y="4997450"/>
          <p14:tracePt t="86351" x="6745288" y="4997450"/>
          <p14:tracePt t="86359" x="6769100" y="4997450"/>
          <p14:tracePt t="86363" x="6791325" y="4997450"/>
          <p14:tracePt t="86373" x="6813550" y="4997450"/>
          <p14:tracePt t="86379" x="6835775" y="4997450"/>
          <p14:tracePt t="86388" x="6858000" y="4997450"/>
          <p14:tracePt t="86397" x="6880225" y="4997450"/>
          <p14:tracePt t="86402" x="6946900" y="4997450"/>
          <p14:tracePt t="86407" x="6970713" y="4997450"/>
          <p14:tracePt t="86417" x="7015163" y="4953000"/>
          <p14:tracePt t="86423" x="7037388" y="4930775"/>
          <p14:tracePt t="86429" x="7081838" y="4908550"/>
          <p14:tracePt t="86435" x="7126288" y="4864100"/>
          <p14:tracePt t="86438" x="7150100" y="4864100"/>
          <p14:tracePt t="86447" x="7194550" y="4818063"/>
          <p14:tracePt t="86452" x="7239000" y="4795838"/>
          <p14:tracePt t="86457" x="7283450" y="4773613"/>
          <p14:tracePt t="86465" x="7327900" y="4751388"/>
          <p14:tracePt t="86472" x="7351713" y="4729163"/>
          <p14:tracePt t="86477" x="7373938" y="4706938"/>
          <p14:tracePt t="86482" x="7396163" y="4706938"/>
          <p14:tracePt t="86485" x="7396163" y="4684713"/>
          <p14:tracePt t="86492" x="7418388" y="4684713"/>
          <p14:tracePt t="86500" x="7440613" y="4660900"/>
          <p14:tracePt t="86506" x="7462838" y="4638675"/>
          <p14:tracePt t="86510" x="7485063" y="4616450"/>
          <p14:tracePt t="86517" x="7507288" y="4594225"/>
          <p14:tracePt t="86525" x="7507288" y="4572000"/>
          <p14:tracePt t="86530" x="7507288" y="4549775"/>
          <p14:tracePt t="86535" x="7507288" y="4527550"/>
          <p14:tracePt t="86542" x="7507288" y="4505325"/>
          <p14:tracePt t="86547" x="7507288" y="4483100"/>
          <p14:tracePt t="86551" x="7507288" y="4459288"/>
          <p14:tracePt t="86555" x="7507288" y="4437063"/>
          <p14:tracePt t="86562" x="7507288" y="4392613"/>
          <p14:tracePt t="86573" x="7507288" y="4348163"/>
          <p14:tracePt t="86578" x="7507288" y="4325938"/>
          <p14:tracePt t="86582" x="7462838" y="4303713"/>
          <p14:tracePt t="86586" x="7462838" y="4279900"/>
          <p14:tracePt t="86590" x="7440613" y="4257675"/>
          <p14:tracePt t="86599" x="7418388" y="4235450"/>
          <p14:tracePt t="86603" x="7373938" y="4213225"/>
          <p14:tracePt t="86607" x="7351713" y="4191000"/>
          <p14:tracePt t="86612" x="7283450" y="4168775"/>
          <p14:tracePt t="86617" x="7261225" y="4146550"/>
          <p14:tracePt t="86623" x="7216775" y="4146550"/>
          <p14:tracePt t="86627" x="7194550" y="4146550"/>
          <p14:tracePt t="86631" x="7150100" y="4124325"/>
          <p14:tracePt t="86635" x="7126288" y="4124325"/>
          <p14:tracePt t="86639" x="7081838" y="4124325"/>
          <p14:tracePt t="86644" x="7037388" y="4124325"/>
          <p14:tracePt t="86649" x="7015163" y="4124325"/>
          <p14:tracePt t="86654" x="6992938" y="4124325"/>
          <p14:tracePt t="86658" x="6970713" y="4124325"/>
          <p14:tracePt t="86666" x="6924675" y="4146550"/>
          <p14:tracePt t="86672" x="6902450" y="4168775"/>
          <p14:tracePt t="86675" x="6880225" y="4191000"/>
          <p14:tracePt t="86686" x="6835775" y="4213225"/>
          <p14:tracePt t="86691" x="6813550" y="4235450"/>
          <p14:tracePt t="86697" x="6791325" y="4279900"/>
          <p14:tracePt t="86700" x="6791325" y="4303713"/>
          <p14:tracePt t="86705" x="6769100" y="4303713"/>
          <p14:tracePt t="86709" x="6745288" y="4325938"/>
          <p14:tracePt t="86712" x="6745288" y="4348163"/>
          <p14:tracePt t="86715" x="6723063" y="4370388"/>
          <p14:tracePt t="86719" x="6723063" y="4392613"/>
          <p14:tracePt t="86726" x="6723063" y="4414838"/>
          <p14:tracePt t="86736" x="6723063" y="4437063"/>
          <p14:tracePt t="86775" x="6723063" y="4459288"/>
          <p14:tracePt t="87018" x="6723063" y="4483100"/>
          <p14:tracePt t="87026" x="6723063" y="4505325"/>
          <p14:tracePt t="87029" x="6723063" y="4527550"/>
          <p14:tracePt t="87031" x="6723063" y="4549775"/>
          <p14:tracePt t="87033" x="6723063" y="4572000"/>
          <p14:tracePt t="87038" x="6723063" y="4594225"/>
          <p14:tracePt t="87040" x="6723063" y="4616450"/>
          <p14:tracePt t="87045" x="6723063" y="4660900"/>
          <p14:tracePt t="87048" x="6723063" y="4684713"/>
          <p14:tracePt t="87052" x="6745288" y="4729163"/>
          <p14:tracePt t="87057" x="6745288" y="4751388"/>
          <p14:tracePt t="87060" x="6745288" y="4795838"/>
          <p14:tracePt t="87064" x="6745288" y="4818063"/>
          <p14:tracePt t="87066" x="6745288" y="4840288"/>
          <p14:tracePt t="87068" x="6769100" y="4864100"/>
          <p14:tracePt t="87070" x="6769100" y="4908550"/>
          <p14:tracePt t="87075" x="6791325" y="4930775"/>
          <p14:tracePt t="87078" x="6813550" y="4997450"/>
          <p14:tracePt t="87080" x="6813550" y="5019675"/>
          <p14:tracePt t="87082" x="6813550" y="5041900"/>
          <p14:tracePt t="87084" x="6835775" y="5065713"/>
          <p14:tracePt t="87086" x="6835775" y="5087938"/>
          <p14:tracePt t="87088" x="6858000" y="5132388"/>
          <p14:tracePt t="87094" x="6880225" y="5199063"/>
          <p14:tracePt t="87096" x="6902450" y="5221288"/>
          <p14:tracePt t="87098" x="6902450" y="5267325"/>
          <p14:tracePt t="87100" x="6924675" y="5267325"/>
          <p14:tracePt t="87102" x="6924675" y="5289550"/>
          <p14:tracePt t="87104" x="6946900" y="5311775"/>
          <p14:tracePt t="87106" x="6970713" y="5334000"/>
          <p14:tracePt t="87111" x="6992938" y="5378450"/>
          <p14:tracePt t="87114" x="7015163" y="5400675"/>
          <p14:tracePt t="87117" x="7037388" y="5422900"/>
          <p14:tracePt t="87119" x="7059613" y="5446713"/>
          <p14:tracePt t="87122" x="7059613" y="5468938"/>
          <p14:tracePt t="87126" x="7104063" y="5491163"/>
          <p14:tracePt t="87132" x="7126288" y="5513388"/>
          <p14:tracePt t="87134" x="7150100" y="5535613"/>
          <p14:tracePt t="87137" x="7150100" y="5557838"/>
          <p14:tracePt t="87142" x="7172325" y="5557838"/>
          <p14:tracePt t="87143" x="7194550" y="5580063"/>
          <p14:tracePt t="87157" x="7239000" y="5602288"/>
          <p14:tracePt t="87158" x="7239000" y="5626100"/>
          <p14:tracePt t="87160" x="7261225" y="5626100"/>
          <p14:tracePt t="87164" x="7261225" y="5648325"/>
          <p14:tracePt t="87169" x="7283450" y="5648325"/>
          <p14:tracePt t="87173" x="7305675" y="5648325"/>
          <p14:tracePt t="87183" x="7305675" y="5670550"/>
          <p14:tracePt t="87198" x="7327900" y="5670550"/>
          <p14:tracePt t="87290" x="7351713" y="5670550"/>
          <p14:tracePt t="87304" x="7351713" y="5692775"/>
          <p14:tracePt t="87306" x="7373938" y="5692775"/>
          <p14:tracePt t="87308" x="7396163" y="5692775"/>
          <p14:tracePt t="87313" x="7418388" y="5715000"/>
          <p14:tracePt t="87317" x="7418388" y="5737225"/>
          <p14:tracePt t="87319" x="7440613" y="5737225"/>
          <p14:tracePt t="87328" x="7462838" y="5737225"/>
          <p14:tracePt t="87330" x="7485063" y="5759450"/>
          <p14:tracePt t="87336" x="7507288" y="5759450"/>
          <p14:tracePt t="87340" x="7531100" y="5759450"/>
          <p14:tracePt t="87341" x="7531100" y="5781675"/>
          <p14:tracePt t="87346" x="7575550" y="5781675"/>
          <p14:tracePt t="87351" x="7597775" y="5781675"/>
          <p14:tracePt t="87354" x="7620000" y="5803900"/>
          <p14:tracePt t="87356" x="7642225" y="5803900"/>
          <p14:tracePt t="87362" x="7664450" y="5827713"/>
          <p14:tracePt t="87363" x="7686675" y="5827713"/>
          <p14:tracePt t="87368" x="7708900" y="5827713"/>
          <p14:tracePt t="87369" x="7732713" y="5827713"/>
          <p14:tracePt t="87374" x="7732713" y="5849938"/>
          <p14:tracePt t="87376" x="7777163" y="5849938"/>
          <p14:tracePt t="87382" x="7799388" y="5849938"/>
          <p14:tracePt t="87390" x="7821613" y="5849938"/>
          <p14:tracePt t="87392" x="7843838" y="5849938"/>
          <p14:tracePt t="87396" x="7866063" y="5849938"/>
          <p14:tracePt t="87400" x="7888288" y="5849938"/>
          <p14:tracePt t="87405" x="7912100" y="5849938"/>
          <p14:tracePt t="87411" x="7956550" y="5849938"/>
          <p14:tracePt t="87417" x="7978775" y="5849938"/>
          <p14:tracePt t="87422" x="8001000" y="5849938"/>
          <p14:tracePt t="87426" x="8023225" y="5849938"/>
          <p14:tracePt t="87430" x="8045450" y="5849938"/>
          <p14:tracePt t="87436" x="8067675" y="5849938"/>
          <p14:tracePt t="87442" x="8089900" y="5849938"/>
          <p14:tracePt t="87445" x="8113713" y="5849938"/>
          <p14:tracePt t="87449" x="8113713" y="5827713"/>
          <p14:tracePt t="87451" x="8135938" y="5827713"/>
          <p14:tracePt t="87458" x="8180388" y="5827713"/>
          <p14:tracePt t="87462" x="8180388" y="5803900"/>
          <p14:tracePt t="87468" x="8202613" y="5781675"/>
          <p14:tracePt t="87476" x="8224838" y="5781675"/>
          <p14:tracePt t="87482" x="8247063" y="5759450"/>
          <p14:tracePt t="87485" x="8269288" y="5759450"/>
          <p14:tracePt t="87489" x="8269288" y="5737225"/>
          <p14:tracePt t="87491" x="8293100" y="5737225"/>
          <p14:tracePt t="87498" x="8315325" y="5715000"/>
          <p14:tracePt t="87501" x="8315325" y="5692775"/>
          <p14:tracePt t="87503" x="8337550" y="5692775"/>
          <p14:tracePt t="87507" x="8337550" y="5670550"/>
          <p14:tracePt t="87511" x="8359775" y="5670550"/>
          <p14:tracePt t="87513" x="8382000" y="5648325"/>
          <p14:tracePt t="87517" x="8382000" y="5626100"/>
          <p14:tracePt t="87522" x="8382000" y="5602288"/>
          <p14:tracePt t="87528" x="8382000" y="5580063"/>
          <p14:tracePt t="87533" x="8382000" y="5557838"/>
          <p14:tracePt t="87539" x="8382000" y="5535613"/>
          <p14:tracePt t="87542" x="8382000" y="5513388"/>
          <p14:tracePt t="87547" x="8382000" y="5491163"/>
          <p14:tracePt t="87554" x="8382000" y="5468938"/>
          <p14:tracePt t="87561" x="8382000" y="5446713"/>
          <p14:tracePt t="87564" x="8382000" y="5422900"/>
          <p14:tracePt t="87570" x="8359775" y="5400675"/>
          <p14:tracePt t="87578" x="8359775" y="5378450"/>
          <p14:tracePt t="87580" x="8337550" y="5378450"/>
          <p14:tracePt t="87584" x="8337550" y="5356225"/>
          <p14:tracePt t="87588" x="8315325" y="5334000"/>
          <p14:tracePt t="87594" x="8293100" y="5334000"/>
          <p14:tracePt t="87601" x="8269288" y="5334000"/>
          <p14:tracePt t="87609" x="8247063" y="5311775"/>
          <p14:tracePt t="87612" x="8224838" y="5311775"/>
          <p14:tracePt t="87616" x="8180388" y="5311775"/>
          <p14:tracePt t="87627" x="8158163" y="5311775"/>
          <p14:tracePt t="87631" x="8135938" y="5311775"/>
          <p14:tracePt t="87638" x="8113713" y="5311775"/>
          <p14:tracePt t="87643" x="8089900" y="5311775"/>
          <p14:tracePt t="87651" x="8067675" y="5311775"/>
          <p14:tracePt t="87659" x="8045450" y="5334000"/>
          <p14:tracePt t="87662" x="8045450" y="5356225"/>
          <p14:tracePt t="87665" x="8023225" y="5356225"/>
          <p14:tracePt t="87669" x="8001000" y="5378450"/>
          <p14:tracePt t="87677" x="7978775" y="5400675"/>
          <p14:tracePt t="87681" x="7956550" y="5400675"/>
          <p14:tracePt t="87684" x="7934325" y="5400675"/>
          <p14:tracePt t="87687" x="7912100" y="5422900"/>
          <p14:tracePt t="87691" x="7888288" y="5446713"/>
          <p14:tracePt t="87698" x="7866063" y="5468938"/>
          <p14:tracePt t="87705" x="7821613" y="5491163"/>
          <p14:tracePt t="87711" x="7799388" y="5535613"/>
          <p14:tracePt t="87719" x="7754938" y="5557838"/>
          <p14:tracePt t="87724" x="7732713" y="5602288"/>
          <p14:tracePt t="87728" x="7686675" y="5626100"/>
          <p14:tracePt t="87734" x="7664450" y="5648325"/>
          <p14:tracePt t="87740" x="7642225" y="5692775"/>
          <p14:tracePt t="87743" x="7620000" y="5715000"/>
          <p14:tracePt t="87747" x="7597775" y="5715000"/>
          <p14:tracePt t="87749" x="7575550" y="5759450"/>
          <p14:tracePt t="87754" x="7553325" y="5781675"/>
          <p14:tracePt t="87758" x="7531100" y="5803900"/>
          <p14:tracePt t="87762" x="7507288" y="5827713"/>
          <p14:tracePt t="87767" x="7507288" y="5849938"/>
          <p14:tracePt t="87768" x="7507288" y="5872163"/>
          <p14:tracePt t="87773" x="7485063" y="5872163"/>
          <p14:tracePt t="87775" x="7485063" y="5916613"/>
          <p14:tracePt t="87780" x="7485063" y="5938838"/>
          <p14:tracePt t="87786" x="7485063" y="5961063"/>
          <p14:tracePt t="87793" x="7485063" y="5983288"/>
          <p14:tracePt t="87798" x="7485063" y="6007100"/>
          <p14:tracePt t="87812" x="7485063" y="6029325"/>
          <p14:tracePt t="87838" x="7485063" y="6051550"/>
          <p14:tracePt t="87858" x="7485063" y="6073775"/>
          <p14:tracePt t="87864" x="7507288" y="6096000"/>
          <p14:tracePt t="87870" x="7531100" y="6096000"/>
          <p14:tracePt t="87877" x="7553325" y="6096000"/>
          <p14:tracePt t="87883" x="7553325" y="6118225"/>
          <p14:tracePt t="87885" x="7575550" y="6118225"/>
          <p14:tracePt t="87895" x="7597775" y="6118225"/>
          <p14:tracePt t="87903" x="7620000" y="6118225"/>
          <p14:tracePt t="87913" x="7642225" y="6118225"/>
          <p14:tracePt t="87922" x="7664450" y="6118225"/>
          <p14:tracePt t="87925" x="7686675" y="6118225"/>
          <p14:tracePt t="87929" x="7708900" y="6118225"/>
          <p14:tracePt t="87935" x="7732713" y="6118225"/>
          <p14:tracePt t="87941" x="7754938" y="6118225"/>
          <p14:tracePt t="87949" x="7777163" y="6118225"/>
          <p14:tracePt t="87951" x="7799388" y="6118225"/>
          <p14:tracePt t="87959" x="7821613" y="6118225"/>
          <p14:tracePt t="87966" x="7843838" y="6118225"/>
          <p14:tracePt t="87974" x="7866063" y="6118225"/>
          <p14:tracePt t="87980" x="7888288" y="6118225"/>
          <p14:tracePt t="87988" x="7912100" y="6118225"/>
          <p14:tracePt t="87994" x="7912100" y="6096000"/>
          <p14:tracePt t="88001" x="7934325" y="6073775"/>
          <p14:tracePt t="88012" x="7934325" y="6051550"/>
          <p14:tracePt t="88014" x="7956550" y="6051550"/>
          <p14:tracePt t="88018" x="7956550" y="6029325"/>
          <p14:tracePt t="88022" x="7978775" y="6007100"/>
          <p14:tracePt t="88024" x="7978775" y="5983288"/>
          <p14:tracePt t="88025" x="7978775" y="5961063"/>
          <p14:tracePt t="88027" x="7978775" y="5938838"/>
          <p14:tracePt t="88033" x="7978775" y="5916613"/>
          <p14:tracePt t="88038" x="7978775" y="5894388"/>
          <p14:tracePt t="88040" x="7978775" y="5872163"/>
          <p14:tracePt t="88043" x="7978775" y="5849938"/>
          <p14:tracePt t="88047" x="7978775" y="5827713"/>
          <p14:tracePt t="88054" x="7978775" y="5803900"/>
          <p14:tracePt t="88056" x="7978775" y="5781675"/>
          <p14:tracePt t="88059" x="7978775" y="5759450"/>
          <p14:tracePt t="88065" x="7978775" y="5737225"/>
          <p14:tracePt t="88072" x="7978775" y="5715000"/>
          <p14:tracePt t="88080" x="7978775" y="5692775"/>
          <p14:tracePt t="88086" x="7978775" y="5670550"/>
          <p14:tracePt t="88091" x="7956550" y="5670550"/>
          <p14:tracePt t="88099" x="7934325" y="5648325"/>
          <p14:tracePt t="88111" x="7934325" y="5626100"/>
          <p14:tracePt t="88125" x="7912100" y="5602288"/>
          <p14:tracePt t="88177" x="7888288" y="5602288"/>
          <p14:tracePt t="88206" x="7866063" y="5602288"/>
          <p14:tracePt t="88209" x="7843838" y="5602288"/>
          <p14:tracePt t="88212" x="7843838" y="5626100"/>
          <p14:tracePt t="88220" x="7821613" y="5626100"/>
          <p14:tracePt t="88222" x="7821613" y="5648325"/>
          <p14:tracePt t="88228" x="7799388" y="5648325"/>
          <p14:tracePt t="88234" x="7799388" y="5670550"/>
          <p14:tracePt t="88235" x="7777163" y="5670550"/>
          <p14:tracePt t="88240" x="7777163" y="5692775"/>
          <p14:tracePt t="88241" x="7754938" y="5692775"/>
          <p14:tracePt t="88243" x="7754938" y="5715000"/>
          <p14:tracePt t="88249" x="7732713" y="5737225"/>
          <p14:tracePt t="88257" x="7732713" y="5759450"/>
          <p14:tracePt t="88261" x="7708900" y="5759450"/>
          <p14:tracePt t="88263" x="7708900" y="5781675"/>
          <p14:tracePt t="88266" x="7708900" y="5803900"/>
          <p14:tracePt t="88272" x="7708900" y="5827713"/>
          <p14:tracePt t="88275" x="7686675" y="5827713"/>
          <p14:tracePt t="88278" x="7686675" y="5849938"/>
          <p14:tracePt t="88282" x="7664450" y="5849938"/>
          <p14:tracePt t="88283" x="7664450" y="5872163"/>
          <p14:tracePt t="88286" x="7664450" y="5894388"/>
          <p14:tracePt t="88290" x="7664450" y="5916613"/>
          <p14:tracePt t="88295" x="7642225" y="5938838"/>
          <p14:tracePt t="88297" x="7642225" y="5961063"/>
          <p14:tracePt t="88304" x="7642225" y="5983288"/>
          <p14:tracePt t="88306" x="7642225" y="6007100"/>
          <p14:tracePt t="88312" x="7642225" y="6029325"/>
          <p14:tracePt t="88314" x="7642225" y="6051550"/>
          <p14:tracePt t="88318" x="7620000" y="6073775"/>
          <p14:tracePt t="88324" x="7620000" y="6096000"/>
          <p14:tracePt t="88328" x="7620000" y="6118225"/>
          <p14:tracePt t="88331" x="7620000" y="6140450"/>
          <p14:tracePt t="88339" x="7620000" y="6162675"/>
          <p14:tracePt t="88346" x="7620000" y="6184900"/>
          <p14:tracePt t="88347" x="7620000" y="6208713"/>
          <p14:tracePt t="88356" x="7620000" y="6230938"/>
          <p14:tracePt t="88361" x="7620000" y="6253163"/>
          <p14:tracePt t="88372" x="7620000" y="6275388"/>
          <p14:tracePt t="88375" x="7620000" y="6297613"/>
          <p14:tracePt t="88386" x="7620000" y="6319838"/>
          <p14:tracePt t="88400" x="7620000" y="6342063"/>
          <p14:tracePt t="88413" x="7620000" y="6364288"/>
          <p14:tracePt t="88422" x="7620000" y="6388100"/>
          <p14:tracePt t="88427" x="7642225" y="6388100"/>
          <p14:tracePt t="88441" x="7642225" y="6410325"/>
          <p14:tracePt t="88455" x="7664450" y="6410325"/>
          <p14:tracePt t="88469" x="7664450" y="6432550"/>
          <p14:tracePt t="88483" x="7686675" y="6432550"/>
          <p14:tracePt t="88490" x="7708900" y="6454775"/>
          <p14:tracePt t="88511" x="7732713" y="6454775"/>
          <p14:tracePt t="88532" x="7754938" y="6454775"/>
          <p14:tracePt t="88540" x="7754938" y="6477000"/>
          <p14:tracePt t="88554" x="7777163" y="6477000"/>
          <p14:tracePt t="88568" x="7799388" y="6477000"/>
          <p14:tracePt t="88609" x="7821613" y="6477000"/>
          <p14:tracePt t="88781" x="7821613" y="6454775"/>
          <p14:tracePt t="88795" x="7821613" y="6432550"/>
          <p14:tracePt t="88801" x="7843838" y="6432550"/>
          <p14:tracePt t="88804" x="7843838" y="6410325"/>
          <p14:tracePt t="88811" x="7843838" y="6388100"/>
          <p14:tracePt t="88816" x="7843838" y="6364288"/>
          <p14:tracePt t="88825" x="7866063" y="6342063"/>
          <p14:tracePt t="88832" x="7866063" y="6319838"/>
          <p14:tracePt t="88837" x="7888288" y="6297613"/>
          <p14:tracePt t="88843" x="7888288" y="6275388"/>
          <p14:tracePt t="88852" x="7888288" y="6253163"/>
          <p14:tracePt t="88863" x="7912100" y="6230938"/>
          <p14:tracePt t="88873" x="7912100" y="6208713"/>
          <p14:tracePt t="88878" x="7912100" y="6184900"/>
          <p14:tracePt t="88892" x="7912100" y="6162675"/>
          <p14:tracePt t="88918" x="7912100" y="6140450"/>
          <p14:tracePt t="88933" x="7934325" y="6140450"/>
          <p14:tracePt t="89309" x="7934325" y="6118225"/>
          <p14:tracePt t="89337" x="7934325" y="6096000"/>
          <p14:tracePt t="89482" x="7934325" y="6073775"/>
          <p14:tracePt t="89509" x="7956550" y="6073775"/>
          <p14:tracePt t="89524" x="7956550" y="6051550"/>
          <p14:tracePt t="89541" x="7978775" y="6051550"/>
          <p14:tracePt t="89567" x="8001000" y="6029325"/>
          <p14:tracePt t="89595" x="8023225" y="6007100"/>
          <p14:tracePt t="89609" x="8023225" y="5983288"/>
          <p14:tracePt t="89639" x="8023225" y="5961063"/>
          <p14:tracePt t="89653" x="8045450" y="5961063"/>
          <p14:tracePt t="89681" x="8045450" y="5938838"/>
          <p14:tracePt t="89966" x="8045450" y="5916613"/>
          <p14:tracePt t="89974" x="8067675" y="5894388"/>
          <p14:tracePt t="89986" x="8089900" y="5894388"/>
          <p14:tracePt t="89994" x="8089900" y="5872163"/>
          <p14:tracePt t="90012" x="8113713" y="5849938"/>
          <p14:tracePt t="90032" x="8135938" y="5827713"/>
          <p14:tracePt t="90041" x="8135938" y="5803900"/>
          <p14:tracePt t="90047" x="8158163" y="5803900"/>
          <p14:tracePt t="90053" x="8180388" y="5781675"/>
          <p14:tracePt t="90067" x="8202613" y="5781675"/>
          <p14:tracePt t="90075" x="8202613" y="5759450"/>
          <p14:tracePt t="90089" x="8224838" y="5737225"/>
          <p14:tracePt t="90097" x="8293100" y="5692775"/>
          <p14:tracePt t="90100" x="8315325" y="5648325"/>
          <p14:tracePt t="90103" x="8337550" y="5648325"/>
          <p14:tracePt t="90107" x="8382000" y="5602288"/>
          <p14:tracePt t="90112" x="8426450" y="5557838"/>
          <p14:tracePt t="90117" x="8448675" y="5513388"/>
          <p14:tracePt t="90121" x="8494713" y="5491163"/>
          <p14:tracePt t="90125" x="8539163" y="5422900"/>
          <p14:tracePt t="90130" x="8605838" y="5356225"/>
          <p14:tracePt t="90135" x="8628063" y="5311775"/>
          <p14:tracePt t="90141" x="8674100" y="5221288"/>
          <p14:tracePt t="90145" x="8718550" y="5199063"/>
          <p14:tracePt t="90150" x="8785225" y="5087938"/>
          <p14:tracePt t="90155" x="8807450" y="5041900"/>
          <p14:tracePt t="90160" x="8851900" y="4953000"/>
          <p14:tracePt t="90165" x="8875713" y="4908550"/>
          <p14:tracePt t="90169" x="8897938" y="4840288"/>
          <p14:tracePt t="90175" x="8897938" y="4773613"/>
          <p14:tracePt t="90179" x="8897938" y="4729163"/>
          <p14:tracePt t="90183" x="8897938" y="4660900"/>
          <p14:tracePt t="90188" x="8897938" y="4638675"/>
          <p14:tracePt t="90192" x="8897938" y="4549775"/>
          <p14:tracePt t="90195" x="8897938" y="4527550"/>
          <p14:tracePt t="90199" x="8875713" y="4505325"/>
          <p14:tracePt t="90203" x="8851900" y="4459288"/>
          <p14:tracePt t="90207" x="8829675" y="4392613"/>
          <p14:tracePt t="90212" x="8763000" y="4325938"/>
          <p14:tracePt t="90216" x="8718550" y="4303713"/>
          <p14:tracePt t="90221" x="8674100" y="4257675"/>
          <p14:tracePt t="90226" x="8583613" y="4213225"/>
          <p14:tracePt t="90230" x="8494713" y="4146550"/>
          <p14:tracePt t="90234" x="8426450" y="4124325"/>
          <p14:tracePt t="90240" x="8315325" y="4102100"/>
          <p14:tracePt t="90244" x="8202613" y="4056063"/>
          <p14:tracePt t="90249" x="8135938" y="4033838"/>
          <p14:tracePt t="90253" x="8067675" y="4033838"/>
          <p14:tracePt t="90257" x="7978775" y="4033838"/>
          <p14:tracePt t="90262" x="7866063" y="4033838"/>
          <p14:tracePt t="90267" x="7799388" y="4033838"/>
          <p14:tracePt t="90271" x="7777163" y="4033838"/>
          <p14:tracePt t="90277" x="7642225" y="4078288"/>
          <p14:tracePt t="90282" x="7553325" y="4124325"/>
          <p14:tracePt t="90287" x="7507288" y="4146550"/>
          <p14:tracePt t="90292" x="7462838" y="4191000"/>
          <p14:tracePt t="90296" x="7351713" y="4303713"/>
          <p14:tracePt t="90301" x="7283450" y="4370388"/>
          <p14:tracePt t="90305" x="7283450" y="4392613"/>
          <p14:tracePt t="90310" x="7216775" y="4483100"/>
          <p14:tracePt t="90314" x="7172325" y="4572000"/>
          <p14:tracePt t="90318" x="7150100" y="4616450"/>
          <p14:tracePt t="90325" x="7126288" y="4706938"/>
          <p14:tracePt t="90329" x="7081838" y="4773613"/>
          <p14:tracePt t="90333" x="7059613" y="4818063"/>
          <p14:tracePt t="90337" x="7059613" y="4886325"/>
          <p14:tracePt t="90343" x="7059613" y="4975225"/>
          <p14:tracePt t="90347" x="7059613" y="5019675"/>
          <p14:tracePt t="90352" x="7059613" y="5041900"/>
          <p14:tracePt t="90356" x="7059613" y="5110163"/>
          <p14:tracePt t="90361" x="7059613" y="5176838"/>
          <p14:tracePt t="90365" x="7081838" y="5221288"/>
          <p14:tracePt t="90369" x="7081838" y="5267325"/>
          <p14:tracePt t="90374" x="7126288" y="5311775"/>
          <p14:tracePt t="90379" x="7150100" y="5334000"/>
          <p14:tracePt t="90383" x="7194550" y="5378450"/>
          <p14:tracePt t="90387" x="7239000" y="5400675"/>
          <p14:tracePt t="90392" x="7305675" y="5446713"/>
          <p14:tracePt t="90397" x="7373938" y="5491163"/>
          <p14:tracePt t="90401" x="7418388" y="5491163"/>
          <p14:tracePt t="90406" x="7485063" y="5491163"/>
          <p14:tracePt t="90409" x="7553325" y="5513388"/>
          <p14:tracePt t="90414" x="7620000" y="5513388"/>
          <p14:tracePt t="90418" x="7708900" y="5513388"/>
          <p14:tracePt t="90424" x="7799388" y="5513388"/>
          <p14:tracePt t="90428" x="7912100" y="5513388"/>
          <p14:tracePt t="90434" x="7978775" y="5491163"/>
          <p14:tracePt t="90438" x="8067675" y="5468938"/>
          <p14:tracePt t="90443" x="8180388" y="5446713"/>
          <p14:tracePt t="90447" x="8247063" y="5400675"/>
          <p14:tracePt t="90451" x="8293100" y="5378450"/>
          <p14:tracePt t="90457" x="8382000" y="5334000"/>
          <p14:tracePt t="90461" x="8448675" y="5289550"/>
          <p14:tracePt t="90464" x="8470900" y="5267325"/>
          <p14:tracePt t="90469" x="8539163" y="5221288"/>
          <p14:tracePt t="90474" x="8583613" y="5154613"/>
          <p14:tracePt t="90479" x="8628063" y="5132388"/>
          <p14:tracePt t="90483" x="8650288" y="5087938"/>
          <p14:tracePt t="90487" x="8696325" y="5065713"/>
          <p14:tracePt t="90492" x="8718550" y="5019675"/>
          <p14:tracePt t="90497" x="8740775" y="4975225"/>
          <p14:tracePt t="90501" x="8740775" y="4953000"/>
          <p14:tracePt t="90505" x="8740775" y="4930775"/>
          <p14:tracePt t="90513" x="8740775" y="4908550"/>
          <p14:tracePt t="90519" x="8740775" y="4886325"/>
          <p14:tracePt t="90523" x="8740775" y="4864100"/>
          <p14:tracePt t="90527" x="8740775" y="4840288"/>
          <p14:tracePt t="90542" x="8740775" y="4818063"/>
          <p14:tracePt t="90554" x="8740775" y="4795838"/>
          <p14:tracePt t="90683" x="8718550" y="4795838"/>
          <p14:tracePt t="90709" x="8696325" y="4795838"/>
          <p14:tracePt t="90717" x="8674100" y="4795838"/>
          <p14:tracePt t="90765" x="8650288" y="4795838"/>
          <p14:tracePt t="90771" x="8628063" y="4795838"/>
          <p14:tracePt t="90780" x="8583613" y="4795838"/>
          <p14:tracePt t="90784" x="8561388" y="4773613"/>
          <p14:tracePt t="90791" x="8494713" y="4773613"/>
          <p14:tracePt t="90796" x="8470900" y="4751388"/>
          <p14:tracePt t="90801" x="8426450" y="4751388"/>
          <p14:tracePt t="90807" x="8359775" y="4706938"/>
          <p14:tracePt t="90812" x="8269288" y="4684713"/>
          <p14:tracePt t="90816" x="8247063" y="4660900"/>
          <p14:tracePt t="90821" x="8202613" y="4660900"/>
          <p14:tracePt t="90825" x="8180388" y="4638675"/>
          <p14:tracePt t="90829" x="8135938" y="4616450"/>
          <p14:tracePt t="90833" x="8113713" y="4594225"/>
          <p14:tracePt t="90837" x="8089900" y="4572000"/>
          <p14:tracePt t="90842" x="8045450" y="4527550"/>
          <p14:tracePt t="90845" x="8023225" y="4505325"/>
          <p14:tracePt t="90854" x="7978775" y="4483100"/>
          <p14:tracePt t="90864" x="7912100" y="4414838"/>
          <p14:tracePt t="90871" x="7866063" y="4370388"/>
          <p14:tracePt t="90875" x="7821613" y="4325938"/>
          <p14:tracePt t="90881" x="7799388" y="4279900"/>
          <p14:tracePt t="90890" x="7777163" y="4235450"/>
          <p14:tracePt t="90894" x="7777163" y="4213225"/>
          <p14:tracePt t="90901" x="7732713" y="4191000"/>
          <p14:tracePt t="90907" x="7732713" y="4168775"/>
          <p14:tracePt t="90911" x="7708900" y="4146550"/>
          <p14:tracePt t="90922" x="7708900" y="4102100"/>
          <p14:tracePt t="90926" x="7664450" y="4078288"/>
          <p14:tracePt t="90931" x="7642225" y="4056063"/>
          <p14:tracePt t="90935" x="7620000" y="4033838"/>
          <p14:tracePt t="90939" x="7597775" y="4011613"/>
          <p14:tracePt t="90942" x="7597775" y="3989388"/>
          <p14:tracePt t="90948" x="7553325" y="3967163"/>
          <p14:tracePt t="90957" x="7531100" y="3944938"/>
          <p14:tracePt t="90962" x="7462838" y="3898900"/>
          <p14:tracePt t="90968" x="7418388" y="3854450"/>
          <p14:tracePt t="90970" x="7396163" y="3854450"/>
          <p14:tracePt t="90972" x="7351713" y="3832225"/>
          <p14:tracePt t="90976" x="7327900" y="3810000"/>
          <p14:tracePt t="90982" x="7283450" y="3787775"/>
          <p14:tracePt t="90984" x="7239000" y="3787775"/>
          <p14:tracePt t="90991" x="7194550" y="3765550"/>
          <p14:tracePt t="90994" x="7150100" y="3743325"/>
          <p14:tracePt t="90996" x="7126288" y="3743325"/>
          <p14:tracePt t="90998" x="7104063" y="3743325"/>
          <p14:tracePt t="91000" x="7081838" y="3743325"/>
          <p14:tracePt t="91002" x="7059613" y="3721100"/>
          <p14:tracePt t="91007" x="6992938" y="3721100"/>
          <p14:tracePt t="91011" x="6924675" y="3697288"/>
          <p14:tracePt t="91014" x="6858000" y="3697288"/>
          <p14:tracePt t="91016" x="6835775" y="3697288"/>
          <p14:tracePt t="91018" x="6813550" y="3697288"/>
          <p14:tracePt t="91020" x="6769100" y="3697288"/>
          <p14:tracePt t="91022" x="6745288" y="3697288"/>
          <p14:tracePt t="91024" x="6723063" y="3697288"/>
          <p14:tracePt t="91027" x="6678613" y="3697288"/>
          <p14:tracePt t="91028" x="6656388" y="3697288"/>
          <p14:tracePt t="91030" x="6611938" y="3697288"/>
          <p14:tracePt t="91031" x="6589713" y="3697288"/>
          <p14:tracePt t="91034" x="6565900" y="3697288"/>
          <p14:tracePt t="91035" x="6521450" y="3697288"/>
          <p14:tracePt t="91039" x="6477000" y="3697288"/>
          <p14:tracePt t="91041" x="6454775" y="3697288"/>
          <p14:tracePt t="91042" x="6410325" y="3721100"/>
          <p14:tracePt t="91044" x="6388100" y="3721100"/>
          <p14:tracePt t="91045" x="6364288" y="3743325"/>
          <p14:tracePt t="91048" x="6319838" y="3743325"/>
          <p14:tracePt t="91050" x="6253163" y="3743325"/>
          <p14:tracePt t="91052" x="6230938" y="3765550"/>
          <p14:tracePt t="91054" x="6208713" y="3765550"/>
          <p14:tracePt t="91056" x="6162675" y="3787775"/>
          <p14:tracePt t="91058" x="6096000" y="3787775"/>
          <p14:tracePt t="91060" x="6073775" y="3787775"/>
          <p14:tracePt t="91062" x="6051550" y="3787775"/>
          <p14:tracePt t="91064" x="6007100" y="3810000"/>
          <p14:tracePt t="91065" x="5961063" y="3832225"/>
          <p14:tracePt t="91067" x="5916613" y="3832225"/>
          <p14:tracePt t="91069" x="5894388" y="3832225"/>
          <p14:tracePt t="91072" x="5849938" y="3854450"/>
          <p14:tracePt t="91075" x="5781675" y="3876675"/>
          <p14:tracePt t="91077" x="5759450" y="3898900"/>
          <p14:tracePt t="91079" x="5715000" y="3898900"/>
          <p14:tracePt t="91081" x="5692775" y="3922713"/>
          <p14:tracePt t="91083" x="5648325" y="3944938"/>
          <p14:tracePt t="91085" x="5602288" y="3944938"/>
          <p14:tracePt t="91089" x="5557838" y="3989388"/>
          <p14:tracePt t="91092" x="5535613" y="3989388"/>
          <p14:tracePt t="91093" x="5513388" y="4011613"/>
          <p14:tracePt t="91095" x="5468938" y="4011613"/>
          <p14:tracePt t="91098" x="5446713" y="4033838"/>
          <p14:tracePt t="91099" x="5422900" y="4033838"/>
          <p14:tracePt t="91101" x="5400675" y="4033838"/>
          <p14:tracePt t="91104" x="5378450" y="4056063"/>
          <p14:tracePt t="91106" x="5356225" y="4056063"/>
          <p14:tracePt t="91108" x="5356225" y="4078288"/>
          <p14:tracePt t="91110" x="5334000" y="4078288"/>
          <p14:tracePt t="91111" x="5311775" y="4102100"/>
          <p14:tracePt t="91113" x="5289550" y="4102100"/>
          <p14:tracePt t="91115" x="5267325" y="4124325"/>
          <p14:tracePt t="91117" x="5245100" y="4146550"/>
          <p14:tracePt t="91122" x="5221288" y="4146550"/>
          <p14:tracePt t="91124" x="5199063" y="4168775"/>
          <p14:tracePt t="91126" x="5176838" y="4168775"/>
          <p14:tracePt t="91129" x="5154613" y="4191000"/>
          <p14:tracePt t="91131" x="5132388" y="4191000"/>
          <p14:tracePt t="91134" x="5110163" y="4213225"/>
          <p14:tracePt t="91136" x="5110163" y="4235450"/>
          <p14:tracePt t="91139" x="5087938" y="4235450"/>
          <p14:tracePt t="91142" x="5041900" y="4257675"/>
          <p14:tracePt t="91161" x="4908550" y="4370388"/>
          <p14:tracePt t="91165" x="4886325" y="4392613"/>
          <p14:tracePt t="91168" x="4864100" y="4414838"/>
          <p14:tracePt t="91172" x="4840288" y="4437063"/>
          <p14:tracePt t="91177" x="4795838" y="4483100"/>
          <p14:tracePt t="91180" x="4773613" y="4527550"/>
          <p14:tracePt t="91184" x="4751388" y="4549775"/>
          <p14:tracePt t="91188" x="4729163" y="4549775"/>
          <p14:tracePt t="91191" x="4706938" y="4594225"/>
          <p14:tracePt t="91194" x="4660900" y="4638675"/>
          <p14:tracePt t="91198" x="4660900" y="4660900"/>
          <p14:tracePt t="91202" x="4616450" y="4706938"/>
          <p14:tracePt t="91206" x="4594225" y="4751388"/>
          <p14:tracePt t="91210" x="4572000" y="4773613"/>
          <p14:tracePt t="91215" x="4549775" y="4795838"/>
          <p14:tracePt t="91218" x="4527550" y="4840288"/>
          <p14:tracePt t="91223" x="4505325" y="4864100"/>
          <p14:tracePt t="91226" x="4483100" y="4886325"/>
          <p14:tracePt t="91230" x="4483100" y="4908550"/>
          <p14:tracePt t="91236" x="4437063" y="4953000"/>
          <p14:tracePt t="91240" x="4437063" y="4975225"/>
          <p14:tracePt t="91250" x="4414838" y="5019675"/>
          <p14:tracePt t="91256" x="4392613" y="5041900"/>
          <p14:tracePt t="91258" x="4392613" y="5065713"/>
          <p14:tracePt t="91263" x="4348163" y="5110163"/>
          <p14:tracePt t="91273" x="4325938" y="5154613"/>
          <p14:tracePt t="91279" x="4303713" y="5176838"/>
          <p14:tracePt t="91284" x="4279900" y="5221288"/>
          <p14:tracePt t="91288" x="4257675" y="5221288"/>
          <p14:tracePt t="91294" x="4235450" y="5289550"/>
          <p14:tracePt t="91298" x="4213225" y="5289550"/>
          <p14:tracePt t="91302" x="4191000" y="5311775"/>
          <p14:tracePt t="91308" x="4168775" y="5334000"/>
          <p14:tracePt t="91313" x="4168775" y="5356225"/>
          <p14:tracePt t="91317" x="4146550" y="5356225"/>
          <p14:tracePt t="91327" x="4146550" y="5378450"/>
          <p14:tracePt t="91341" x="4124325" y="5400675"/>
          <p14:tracePt t="91379" x="4102100" y="5400675"/>
          <p14:tracePt t="91424" x="4078288" y="5400675"/>
          <p14:tracePt t="91430" x="4033838" y="5378450"/>
          <p14:tracePt t="91432" x="4011613" y="5378450"/>
          <p14:tracePt t="91434" x="3967163" y="5356225"/>
          <p14:tracePt t="91440" x="3898900" y="5334000"/>
          <p14:tracePt t="91442" x="3876675" y="5311775"/>
          <p14:tracePt t="91444" x="3854450" y="5289550"/>
          <p14:tracePt t="91446" x="3810000" y="5289550"/>
          <p14:tracePt t="91448" x="3787775" y="5289550"/>
          <p14:tracePt t="91449" x="3765550" y="5267325"/>
          <p14:tracePt t="91451" x="3721100" y="5267325"/>
          <p14:tracePt t="91456" x="3652838" y="5245100"/>
          <p14:tracePt t="91458" x="3608388" y="5221288"/>
          <p14:tracePt t="91461" x="3541713" y="5199063"/>
          <p14:tracePt t="91462" x="3473450" y="5154613"/>
          <p14:tracePt t="91464" x="3429000" y="5154613"/>
          <p14:tracePt t="91466" x="3384550" y="5132388"/>
          <p14:tracePt t="91467" x="3340100" y="5110163"/>
          <p14:tracePt t="91470" x="3271838" y="5087938"/>
          <p14:tracePt t="91472" x="3182938" y="5087938"/>
          <p14:tracePt t="91474" x="3114675" y="5065713"/>
          <p14:tracePt t="91476" x="3048000" y="5041900"/>
          <p14:tracePt t="91477" x="2959100" y="4997450"/>
          <p14:tracePt t="91479" x="2890838" y="4997450"/>
          <p14:tracePt t="91481" x="2824163" y="4975225"/>
          <p14:tracePt t="91483" x="2733675" y="4953000"/>
          <p14:tracePt t="91485" x="2622550" y="4908550"/>
          <p14:tracePt t="91488" x="2509838" y="4886325"/>
          <p14:tracePt t="91490" x="2443163" y="4864100"/>
          <p14:tracePt t="91492" x="2330450" y="4840288"/>
          <p14:tracePt t="91493" x="2219325" y="4818063"/>
          <p14:tracePt t="91495" x="2128838" y="4795838"/>
          <p14:tracePt t="91498" x="2062163" y="4773613"/>
          <p14:tracePt t="91499" x="1927225" y="4729163"/>
          <p14:tracePt t="91501" x="1838325" y="4706938"/>
          <p14:tracePt t="91504" x="1770063" y="4684713"/>
          <p14:tracePt t="91506" x="1681163" y="4684713"/>
          <p14:tracePt t="91507" x="1568450" y="4638675"/>
          <p14:tracePt t="91509" x="1457325" y="4616450"/>
          <p14:tracePt t="91511" x="1389063" y="4594225"/>
          <p14:tracePt t="91513" x="1322388" y="4572000"/>
          <p14:tracePt t="91515" x="1187450" y="4527550"/>
          <p14:tracePt t="91517" x="1120775" y="4527550"/>
          <p14:tracePt t="91520" x="1054100" y="4505325"/>
          <p14:tracePt t="91522" x="985838" y="4483100"/>
          <p14:tracePt t="91524" x="896938" y="4437063"/>
          <p14:tracePt t="91526" x="828675" y="4437063"/>
          <p14:tracePt t="91528" x="739775" y="4414838"/>
          <p14:tracePt t="91529" x="649288" y="4392613"/>
          <p14:tracePt t="91531" x="560388" y="4370388"/>
          <p14:tracePt t="91533" x="493713" y="4348163"/>
          <p14:tracePt t="91535" x="447675" y="4348163"/>
          <p14:tracePt t="91538" x="336550" y="4325938"/>
          <p14:tracePt t="91540" x="268288" y="4303713"/>
          <p14:tracePt t="91542" x="201613" y="4279900"/>
          <p14:tracePt t="91543" x="157163" y="4257675"/>
          <p14:tracePt t="91545" x="66675" y="4257675"/>
          <p14:tracePt t="91547" x="0" y="4235450"/>
          <p14:tracePt t="91928" x="134938" y="4414838"/>
          <p14:tracePt t="91936" x="292100" y="4325938"/>
          <p14:tracePt t="91940" x="381000" y="4257675"/>
          <p14:tracePt t="91945" x="447675" y="4213225"/>
          <p14:tracePt t="91950" x="560388" y="4102100"/>
          <p14:tracePt t="91957" x="673100" y="4011613"/>
          <p14:tracePt t="91960" x="762000" y="3922713"/>
          <p14:tracePt t="91965" x="828675" y="3876675"/>
          <p14:tracePt t="91968" x="941388" y="3787775"/>
          <p14:tracePt t="91973" x="1030288" y="3721100"/>
          <p14:tracePt t="91977" x="1165225" y="3608388"/>
          <p14:tracePt t="91981" x="1277938" y="3495675"/>
          <p14:tracePt t="91986" x="1435100" y="3362325"/>
          <p14:tracePt t="91991" x="1590675" y="3227388"/>
          <p14:tracePt t="91995" x="1703388" y="3136900"/>
          <p14:tracePt t="91999" x="1882775" y="3003550"/>
          <p14:tracePt t="92004" x="2017713" y="2890838"/>
          <p14:tracePt t="92009" x="2286000" y="2644775"/>
          <p14:tracePt t="92013" x="2443163" y="2465388"/>
          <p14:tracePt t="92017" x="2600325" y="2308225"/>
          <p14:tracePt t="92021" x="2801938" y="2062163"/>
          <p14:tracePt t="92025" x="2913063" y="1905000"/>
          <p14:tracePt t="92030" x="3205163" y="1590675"/>
          <p14:tracePt t="92034" x="3362325" y="1366838"/>
          <p14:tracePt t="92039" x="3451225" y="1255713"/>
          <p14:tracePt t="92042" x="3697288" y="941388"/>
          <p14:tracePt t="92046" x="3832225" y="739775"/>
          <p14:tracePt t="92051" x="4033838" y="493713"/>
          <p14:tracePt t="92055" x="4168775" y="3143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Marcador de contenido 6">
                <a:extLst>
                  <a:ext uri="{FF2B5EF4-FFF2-40B4-BE49-F238E27FC236}">
                    <a16:creationId xmlns:a16="http://schemas.microsoft.com/office/drawing/2014/main" id="{F01F905B-CCC3-47A6-9CFC-F93C2D3BB4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518" y="466585"/>
                <a:ext cx="8453809" cy="57121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SzPct val="73000"/>
                  <a:buFontTx/>
                  <a:buNone/>
                  <a:defRPr sz="32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70000"/>
                  <a:buFont typeface="Arial" panose="020B0604020202020204" pitchFamily="34" charset="0"/>
                  <a:buChar char="•"/>
                  <a:defRPr sz="28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7432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73000"/>
                  <a:buFontTx/>
                  <a:buNone/>
                  <a:defRPr sz="24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40" indent="-18288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73000"/>
                  <a:buFont typeface="Arial" panose="020B0604020202020204" pitchFamily="34" charset="0"/>
                  <a:buChar char="•"/>
                  <a:defRPr sz="20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SzPct val="73000"/>
                  <a:buFontTx/>
                  <a:buNone/>
                  <a:defRPr sz="2000" b="1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CO" sz="2000" dirty="0"/>
                  <a:t>En la figura 3 se puede apreciar el equivalente </a:t>
                </a:r>
                <a:r>
                  <a:rPr lang="es-CO" sz="2000" dirty="0" err="1"/>
                  <a:t>Thévenin</a:t>
                </a:r>
                <a:r>
                  <a:rPr lang="es-CO" sz="2000" dirty="0"/>
                  <a:t> y en las ecuaciones mostradas se podrá conseguir los valores pedidos variando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s-CO" sz="20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s-CO" sz="2000" dirty="0"/>
                  <a:t>. </a:t>
                </a:r>
              </a:p>
            </p:txBody>
          </p:sp>
        </mc:Choice>
        <mc:Fallback xmlns="">
          <p:sp>
            <p:nvSpPr>
              <p:cNvPr id="19" name="Marcador de contenido 6">
                <a:extLst>
                  <a:ext uri="{FF2B5EF4-FFF2-40B4-BE49-F238E27FC236}">
                    <a16:creationId xmlns:a16="http://schemas.microsoft.com/office/drawing/2014/main" id="{F01F905B-CCC3-47A6-9CFC-F93C2D3B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18" y="466585"/>
                <a:ext cx="8453809" cy="571211"/>
              </a:xfrm>
              <a:prstGeom prst="rect">
                <a:avLst/>
              </a:prstGeom>
              <a:blipFill>
                <a:blip r:embed="rId5"/>
                <a:stretch>
                  <a:fillRect l="-793" t="-6452" r="-721" b="-9677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A7CFD0E-D206-48D7-8F66-E1D1FE173788}"/>
                  </a:ext>
                </a:extLst>
              </p:cNvPr>
              <p:cNvSpPr txBox="1"/>
              <p:nvPr/>
            </p:nvSpPr>
            <p:spPr>
              <a:xfrm>
                <a:off x="4081522" y="2397110"/>
                <a:ext cx="3676200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5A7CFD0E-D206-48D7-8F66-E1D1FE173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522" y="2397110"/>
                <a:ext cx="3676200" cy="659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B20A0D6-2AD3-43F1-9D47-B32730F20815}"/>
                  </a:ext>
                </a:extLst>
              </p:cNvPr>
              <p:cNvSpPr txBox="1"/>
              <p:nvPr/>
            </p:nvSpPr>
            <p:spPr>
              <a:xfrm>
                <a:off x="4122166" y="3300113"/>
                <a:ext cx="3521136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1B20A0D6-2AD3-43F1-9D47-B32730F20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66" y="3300113"/>
                <a:ext cx="3521136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54645CB-8A5F-4675-8933-F543EF0BE7F0}"/>
                  </a:ext>
                </a:extLst>
              </p:cNvPr>
              <p:cNvSpPr txBox="1"/>
              <p:nvPr/>
            </p:nvSpPr>
            <p:spPr>
              <a:xfrm>
                <a:off x="3775560" y="4318011"/>
                <a:ext cx="4214347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354645CB-8A5F-4675-8933-F543EF0BE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60" y="4318011"/>
                <a:ext cx="4214347" cy="659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n 23">
            <a:extLst>
              <a:ext uri="{FF2B5EF4-FFF2-40B4-BE49-F238E27FC236}">
                <a16:creationId xmlns:a16="http://schemas.microsoft.com/office/drawing/2014/main" id="{059A4876-F8F1-4A49-B641-6618CD9A8AA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r="-3086" b="9427"/>
          <a:stretch/>
        </p:blipFill>
        <p:spPr>
          <a:xfrm>
            <a:off x="977864" y="2276324"/>
            <a:ext cx="2098720" cy="2533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3FF5D98-E511-4C8E-9D18-59B774784467}"/>
                  </a:ext>
                </a:extLst>
              </p:cNvPr>
              <p:cNvSpPr txBox="1"/>
              <p:nvPr/>
            </p:nvSpPr>
            <p:spPr>
              <a:xfrm>
                <a:off x="7659087" y="4284516"/>
                <a:ext cx="4370685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3FF5D98-E511-4C8E-9D18-59B774784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087" y="4284516"/>
                <a:ext cx="4370685" cy="659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6A92319-8940-42EE-B3CC-22B81F489303}"/>
                  </a:ext>
                </a:extLst>
              </p:cNvPr>
              <p:cNvSpPr txBox="1"/>
              <p:nvPr/>
            </p:nvSpPr>
            <p:spPr>
              <a:xfrm>
                <a:off x="7517962" y="3378904"/>
                <a:ext cx="4511810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=12−</m:t>
                      </m:r>
                      <m:sSub>
                        <m:sSub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s-CO" i="1"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D6A92319-8940-42EE-B3CC-22B81F489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62" y="3378904"/>
                <a:ext cx="4511810" cy="659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C4E84D4-9CBA-489C-A8B4-F6316C90F5A2}"/>
                  </a:ext>
                </a:extLst>
              </p:cNvPr>
              <p:cNvSpPr txBox="1"/>
              <p:nvPr/>
            </p:nvSpPr>
            <p:spPr>
              <a:xfrm>
                <a:off x="7517962" y="2473292"/>
                <a:ext cx="4903613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s-CO" i="0">
                          <a:latin typeface="Cambria Math" panose="02040503050406030204" pitchFamily="18" charset="0"/>
                        </a:rPr>
                        <m:t>=0.7+</m:t>
                      </m:r>
                      <m:sSub>
                        <m:sSub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f>
                        <m:fPr>
                          <m:ctrlPr>
                            <a:rPr lang="es-CO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−0.7</m:t>
                          </m:r>
                        </m:num>
                        <m:den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s-CO" i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s-CO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C4E84D4-9CBA-489C-A8B4-F6316C90F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62" y="2473292"/>
                <a:ext cx="4903613" cy="659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ángulo 27"/>
          <p:cNvSpPr/>
          <p:nvPr/>
        </p:nvSpPr>
        <p:spPr>
          <a:xfrm>
            <a:off x="933108" y="5046682"/>
            <a:ext cx="25359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latin typeface="Roboto Slab" pitchFamily="2" charset="0"/>
                <a:ea typeface="Roboto Slab" pitchFamily="2" charset="0"/>
              </a:rPr>
              <a:t>Figura 3. </a:t>
            </a:r>
            <a:r>
              <a:rPr lang="es-CO" sz="1400" dirty="0">
                <a:latin typeface="Roboto Slab" pitchFamily="2" charset="0"/>
                <a:ea typeface="Roboto Slab" pitchFamily="2" charset="0"/>
              </a:rPr>
              <a:t>Circuito resultante</a:t>
            </a:r>
            <a:endParaRPr lang="es-CO" sz="14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88F71D6-D930-641C-6E3F-F725A3B7E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6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50"/>
    </mc:Choice>
    <mc:Fallback>
      <p:transition spd="slow" advTm="5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" x="2644775" y="3787775"/>
          <p14:tracePt t="165" x="2667000" y="3787775"/>
          <p14:tracePt t="177" x="2689225" y="3787775"/>
          <p14:tracePt t="183" x="2711450" y="3787775"/>
          <p14:tracePt t="195" x="2755900" y="3787775"/>
          <p14:tracePt t="206" x="2779713" y="3787775"/>
          <p14:tracePt t="217" x="2801938" y="3787775"/>
          <p14:tracePt t="222" x="2824163" y="3787775"/>
          <p14:tracePt t="224" x="2846388" y="3787775"/>
          <p14:tracePt t="234" x="2868613" y="3787775"/>
          <p14:tracePt t="240" x="2890838" y="3787775"/>
          <p14:tracePt t="244" x="2890838" y="3765550"/>
          <p14:tracePt t="246" x="2913063" y="3765550"/>
          <p14:tracePt t="249" x="2935288" y="3765550"/>
          <p14:tracePt t="253" x="2935288" y="3743325"/>
          <p14:tracePt t="255" x="2959100" y="3743325"/>
          <p14:tracePt t="259" x="2959100" y="3721100"/>
          <p14:tracePt t="263" x="2981325" y="3721100"/>
          <p14:tracePt t="269" x="3003550" y="3721100"/>
          <p14:tracePt t="273" x="3025775" y="3697288"/>
          <p14:tracePt t="279" x="3048000" y="3675063"/>
          <p14:tracePt t="285" x="3070225" y="3652838"/>
          <p14:tracePt t="291" x="3070225" y="3630613"/>
          <p14:tracePt t="295" x="3092450" y="3608388"/>
          <p14:tracePt t="299" x="3114675" y="3608388"/>
          <p14:tracePt t="301" x="3114675" y="3586163"/>
          <p14:tracePt t="305" x="3136900" y="3563938"/>
          <p14:tracePt t="311" x="3136900" y="3541713"/>
          <p14:tracePt t="315" x="3160713" y="3541713"/>
          <p14:tracePt t="319" x="3160713" y="3517900"/>
          <p14:tracePt t="325" x="3182938" y="3495675"/>
          <p14:tracePt t="329" x="3182938" y="3473450"/>
          <p14:tracePt t="339" x="3182938" y="3451225"/>
          <p14:tracePt t="345" x="3205163" y="3429000"/>
          <p14:tracePt t="351" x="3227388" y="3406775"/>
          <p14:tracePt t="357" x="3227388" y="3384550"/>
          <p14:tracePt t="365" x="3227388" y="3362325"/>
          <p14:tracePt t="371" x="3249613" y="3340100"/>
          <p14:tracePt t="377" x="3249613" y="3316288"/>
          <p14:tracePt t="381" x="3249613" y="3294063"/>
          <p14:tracePt t="387" x="3249613" y="3271838"/>
          <p14:tracePt t="393" x="3249613" y="3249613"/>
          <p14:tracePt t="399" x="3249613" y="3227388"/>
          <p14:tracePt t="402" x="3249613" y="3205163"/>
          <p14:tracePt t="404" x="3271838" y="3205163"/>
          <p14:tracePt t="405" x="3271838" y="3182938"/>
          <p14:tracePt t="411" x="3271838" y="3160713"/>
          <p14:tracePt t="413" x="3271838" y="3136900"/>
          <p14:tracePt t="419" x="3271838" y="3114675"/>
          <p14:tracePt t="421" x="3271838" y="3092450"/>
          <p14:tracePt t="423" x="3294063" y="3070225"/>
          <p14:tracePt t="427" x="3294063" y="3048000"/>
          <p14:tracePt t="431" x="3294063" y="3025775"/>
          <p14:tracePt t="433" x="3294063" y="3003550"/>
          <p14:tracePt t="439" x="3294063" y="2959100"/>
          <p14:tracePt t="443" x="3294063" y="2935288"/>
          <p14:tracePt t="449" x="3294063" y="2913063"/>
          <p14:tracePt t="453" x="3294063" y="2890838"/>
          <p14:tracePt t="456" x="3294063" y="2868613"/>
          <p14:tracePt t="460" x="3294063" y="2846388"/>
          <p14:tracePt t="465" x="3294063" y="2801938"/>
          <p14:tracePt t="471" x="3294063" y="2755900"/>
          <p14:tracePt t="472" x="3294063" y="2733675"/>
          <p14:tracePt t="477" x="3294063" y="2711450"/>
          <p14:tracePt t="480" x="3294063" y="2689225"/>
          <p14:tracePt t="490" x="3249613" y="2622550"/>
          <p14:tracePt t="494" x="3249613" y="2600325"/>
          <p14:tracePt t="495" x="3249613" y="2578100"/>
          <p14:tracePt t="497" x="3227388" y="2554288"/>
          <p14:tracePt t="505" x="3205163" y="2509838"/>
          <p14:tracePt t="509" x="3182938" y="2487613"/>
          <p14:tracePt t="513" x="3160713" y="2465388"/>
          <p14:tracePt t="515" x="3160713" y="2443163"/>
          <p14:tracePt t="520" x="3136900" y="2443163"/>
          <p14:tracePt t="523" x="3136900" y="2420938"/>
          <p14:tracePt t="525" x="3114675" y="2398713"/>
          <p14:tracePt t="533" x="3092450" y="2374900"/>
          <p14:tracePt t="535" x="3070225" y="2352675"/>
          <p14:tracePt t="543" x="3048000" y="2330450"/>
          <p14:tracePt t="545" x="3025775" y="2330450"/>
          <p14:tracePt t="550" x="3003550" y="2308225"/>
          <p14:tracePt t="557" x="2981325" y="2263775"/>
          <p14:tracePt t="562" x="2959100" y="2263775"/>
          <p14:tracePt t="567" x="2935288" y="2241550"/>
          <p14:tracePt t="572" x="2890838" y="2241550"/>
          <p14:tracePt t="578" x="2868613" y="2219325"/>
          <p14:tracePt t="583" x="2846388" y="2219325"/>
          <p14:tracePt t="588" x="2824163" y="2219325"/>
          <p14:tracePt t="595" x="2711450" y="2173288"/>
          <p14:tracePt t="600" x="2667000" y="2173288"/>
          <p14:tracePt t="609" x="2622550" y="2151063"/>
          <p14:tracePt t="612" x="2578100" y="2128838"/>
          <p14:tracePt t="614" x="2554288" y="2128838"/>
          <p14:tracePt t="622" x="2509838" y="2128838"/>
          <p14:tracePt t="628" x="2443163" y="2128838"/>
          <p14:tracePt t="633" x="2420938" y="2106613"/>
          <p14:tracePt t="640" x="2352675" y="2106613"/>
          <p14:tracePt t="644" x="2308225" y="2106613"/>
          <p14:tracePt t="647" x="2263775" y="2106613"/>
          <p14:tracePt t="654" x="2219325" y="2084388"/>
          <p14:tracePt t="658" x="2173288" y="2062163"/>
          <p14:tracePt t="660" x="2151063" y="2062163"/>
          <p14:tracePt t="663" x="2106613" y="2062163"/>
          <p14:tracePt t="671" x="2084388" y="2062163"/>
          <p14:tracePt t="675" x="2039938" y="2062163"/>
          <p14:tracePt t="677" x="2017713" y="2062163"/>
          <p14:tracePt t="682" x="1993900" y="2062163"/>
          <p14:tracePt t="687" x="1971675" y="2062163"/>
          <p14:tracePt t="692" x="1927225" y="2062163"/>
          <p14:tracePt t="698" x="1905000" y="2062163"/>
          <p14:tracePt t="704" x="1882775" y="2062163"/>
          <p14:tracePt t="710" x="1860550" y="2062163"/>
          <p14:tracePt t="714" x="1838325" y="2062163"/>
          <p14:tracePt t="724" x="1816100" y="2062163"/>
          <p14:tracePt t="730" x="1792288" y="2084388"/>
          <p14:tracePt t="740" x="1770063" y="2106613"/>
          <p14:tracePt t="744" x="1747838" y="2106613"/>
          <p14:tracePt t="750" x="1725613" y="2128838"/>
          <p14:tracePt t="758" x="1681163" y="2173288"/>
          <p14:tracePt t="762" x="1658938" y="2219325"/>
          <p14:tracePt t="767" x="1636713" y="2241550"/>
          <p14:tracePt t="773" x="1612900" y="2308225"/>
          <p14:tracePt t="779" x="1590675" y="2352675"/>
          <p14:tracePt t="783" x="1590675" y="2374900"/>
          <p14:tracePt t="786" x="1568450" y="2398713"/>
          <p14:tracePt t="789" x="1546225" y="2443163"/>
          <p14:tracePt t="793" x="1524000" y="2509838"/>
          <p14:tracePt t="797" x="1524000" y="2554288"/>
          <p14:tracePt t="802" x="1501775" y="2600325"/>
          <p14:tracePt t="806" x="1479550" y="2644775"/>
          <p14:tracePt t="808" x="1479550" y="2667000"/>
          <p14:tracePt t="811" x="1457325" y="2711450"/>
          <p14:tracePt t="814" x="1435100" y="2755900"/>
          <p14:tracePt t="816" x="1435100" y="2801938"/>
          <p14:tracePt t="820" x="1411288" y="2846388"/>
          <p14:tracePt t="823" x="1389063" y="2913063"/>
          <p14:tracePt t="825" x="1366838" y="2935288"/>
          <p14:tracePt t="828" x="1366838" y="2981325"/>
          <p14:tracePt t="830" x="1366838" y="3003550"/>
          <p14:tracePt t="833" x="1344613" y="3025775"/>
          <p14:tracePt t="836" x="1322388" y="3092450"/>
          <p14:tracePt t="839" x="1322388" y="3182938"/>
          <p14:tracePt t="842" x="1300163" y="3205163"/>
          <p14:tracePt t="848" x="1277938" y="3294063"/>
          <p14:tracePt t="851" x="1277938" y="3340100"/>
          <p14:tracePt t="854" x="1255713" y="3384550"/>
          <p14:tracePt t="856" x="1255713" y="3406775"/>
          <p14:tracePt t="860" x="1231900" y="3473450"/>
          <p14:tracePt t="866" x="1231900" y="3563938"/>
          <p14:tracePt t="868" x="1231900" y="3608388"/>
          <p14:tracePt t="874" x="1209675" y="3697288"/>
          <p14:tracePt t="877" x="1209675" y="3721100"/>
          <p14:tracePt t="879" x="1209675" y="3765550"/>
          <p14:tracePt t="881" x="1209675" y="3832225"/>
          <p14:tracePt t="885" x="1209675" y="3876675"/>
          <p14:tracePt t="887" x="1209675" y="3898900"/>
          <p14:tracePt t="889" x="1209675" y="3922713"/>
          <p14:tracePt t="891" x="1209675" y="3944938"/>
          <p14:tracePt t="894" x="1209675" y="3967163"/>
          <p14:tracePt t="897" x="1209675" y="4033838"/>
          <p14:tracePt t="899" x="1209675" y="4056063"/>
          <p14:tracePt t="902" x="1209675" y="4078288"/>
          <p14:tracePt t="905" x="1209675" y="4124325"/>
          <p14:tracePt t="907" x="1209675" y="4146550"/>
          <p14:tracePt t="911" x="1209675" y="4191000"/>
          <p14:tracePt t="915" x="1209675" y="4213225"/>
          <p14:tracePt t="919" x="1255713" y="4257675"/>
          <p14:tracePt t="921" x="1255713" y="4279900"/>
          <p14:tracePt t="923" x="1255713" y="4303713"/>
          <p14:tracePt t="927" x="1255713" y="4325938"/>
          <p14:tracePt t="929" x="1255713" y="4348163"/>
          <p14:tracePt t="931" x="1255713" y="4370388"/>
          <p14:tracePt t="934" x="1277938" y="4370388"/>
          <p14:tracePt t="937" x="1277938" y="4392613"/>
          <p14:tracePt t="939" x="1277938" y="4414838"/>
          <p14:tracePt t="943" x="1277938" y="4437063"/>
          <p14:tracePt t="945" x="1300163" y="4459288"/>
          <p14:tracePt t="950" x="1300163" y="4483100"/>
          <p14:tracePt t="953" x="1300163" y="4505325"/>
          <p14:tracePt t="955" x="1322388" y="4527550"/>
          <p14:tracePt t="959" x="1344613" y="4549775"/>
          <p14:tracePt t="963" x="1344613" y="4572000"/>
          <p14:tracePt t="965" x="1366838" y="4572000"/>
          <p14:tracePt t="968" x="1366838" y="4594225"/>
          <p14:tracePt t="971" x="1366838" y="4616450"/>
          <p14:tracePt t="975" x="1389063" y="4638675"/>
          <p14:tracePt t="981" x="1411288" y="4660900"/>
          <p14:tracePt t="985" x="1411288" y="4684713"/>
          <p14:tracePt t="989" x="1435100" y="4684713"/>
          <p14:tracePt t="991" x="1435100" y="4706938"/>
          <p14:tracePt t="995" x="1457325" y="4706938"/>
          <p14:tracePt t="999" x="1457325" y="4729163"/>
          <p14:tracePt t="1002" x="1479550" y="4729163"/>
          <p14:tracePt t="1005" x="1479550" y="4751388"/>
          <p14:tracePt t="1011" x="1501775" y="4773613"/>
          <p14:tracePt t="1015" x="1524000" y="4795838"/>
          <p14:tracePt t="1021" x="1546225" y="4795838"/>
          <p14:tracePt t="1025" x="1546225" y="4818063"/>
          <p14:tracePt t="1027" x="1568450" y="4818063"/>
          <p14:tracePt t="1031" x="1590675" y="4840288"/>
          <p14:tracePt t="1036" x="1612900" y="4840288"/>
          <p14:tracePt t="1038" x="1636713" y="4864100"/>
          <p14:tracePt t="1041" x="1636713" y="4886325"/>
          <p14:tracePt t="1043" x="1658938" y="4886325"/>
          <p14:tracePt t="1045" x="1681163" y="4886325"/>
          <p14:tracePt t="1047" x="1703388" y="4908550"/>
          <p14:tracePt t="1052" x="1725613" y="4908550"/>
          <p14:tracePt t="1055" x="1747838" y="4930775"/>
          <p14:tracePt t="1057" x="1770063" y="4953000"/>
          <p14:tracePt t="1061" x="1792288" y="4953000"/>
          <p14:tracePt t="1065" x="1816100" y="4975225"/>
          <p14:tracePt t="1070" x="1838325" y="4975225"/>
          <p14:tracePt t="1071" x="1860550" y="4997450"/>
          <p14:tracePt t="1075" x="1882775" y="5019675"/>
          <p14:tracePt t="1077" x="1905000" y="5019675"/>
          <p14:tracePt t="1083" x="1927225" y="5019675"/>
          <p14:tracePt t="1087" x="1949450" y="5041900"/>
          <p14:tracePt t="1091" x="1971675" y="5041900"/>
          <p14:tracePt t="1093" x="1993900" y="5041900"/>
          <p14:tracePt t="1097" x="2017713" y="5041900"/>
          <p14:tracePt t="1102" x="2062163" y="5041900"/>
          <p14:tracePt t="1107" x="2084388" y="5041900"/>
          <p14:tracePt t="1111" x="2106613" y="5041900"/>
          <p14:tracePt t="1115" x="2128838" y="5041900"/>
          <p14:tracePt t="1119" x="2151063" y="5041900"/>
          <p14:tracePt t="1121" x="2173288" y="5041900"/>
          <p14:tracePt t="1123" x="2197100" y="5041900"/>
          <p14:tracePt t="1129" x="2241550" y="5041900"/>
          <p14:tracePt t="1133" x="2263775" y="5041900"/>
          <p14:tracePt t="1137" x="2286000" y="5041900"/>
          <p14:tracePt t="1141" x="2308225" y="5041900"/>
          <p14:tracePt t="1143" x="2330450" y="5041900"/>
          <p14:tracePt t="1147" x="2352675" y="5019675"/>
          <p14:tracePt t="1149" x="2374900" y="4997450"/>
          <p14:tracePt t="1152" x="2398713" y="4997450"/>
          <p14:tracePt t="1155" x="2420938" y="4997450"/>
          <p14:tracePt t="1157" x="2420938" y="4975225"/>
          <p14:tracePt t="1159" x="2443163" y="4975225"/>
          <p14:tracePt t="1161" x="2443163" y="4953000"/>
          <p14:tracePt t="1163" x="2465388" y="4953000"/>
          <p14:tracePt t="1165" x="2487613" y="4953000"/>
          <p14:tracePt t="1169" x="2509838" y="4908550"/>
          <p14:tracePt t="1171" x="2532063" y="4908550"/>
          <p14:tracePt t="1173" x="2554288" y="4886325"/>
          <p14:tracePt t="1177" x="2578100" y="4864100"/>
          <p14:tracePt t="1179" x="2600325" y="4840288"/>
          <p14:tracePt t="1183" x="2622550" y="4818063"/>
          <p14:tracePt t="1187" x="2644775" y="4818063"/>
          <p14:tracePt t="1189" x="2667000" y="4795838"/>
          <p14:tracePt t="1193" x="2689225" y="4773613"/>
          <p14:tracePt t="1195" x="2711450" y="4751388"/>
          <p14:tracePt t="1197" x="2733675" y="4751388"/>
          <p14:tracePt t="1203" x="2779713" y="4706938"/>
          <p14:tracePt t="1207" x="2801938" y="4684713"/>
          <p14:tracePt t="1209" x="2801938" y="4660900"/>
          <p14:tracePt t="1211" x="2824163" y="4660900"/>
          <p14:tracePt t="1213" x="2846388" y="4660900"/>
          <p14:tracePt t="1215" x="2868613" y="4638675"/>
          <p14:tracePt t="1219" x="2890838" y="4616450"/>
          <p14:tracePt t="1223" x="2913063" y="4594225"/>
          <p14:tracePt t="1225" x="2959100" y="4549775"/>
          <p14:tracePt t="1227" x="2981325" y="4505325"/>
          <p14:tracePt t="1229" x="3003550" y="4483100"/>
          <p14:tracePt t="1231" x="3025775" y="4459288"/>
          <p14:tracePt t="1233" x="3048000" y="4414838"/>
          <p14:tracePt t="1237" x="3092450" y="4370388"/>
          <p14:tracePt t="1239" x="3114675" y="4325938"/>
          <p14:tracePt t="1242" x="3136900" y="4303713"/>
          <p14:tracePt t="1243" x="3160713" y="4279900"/>
          <p14:tracePt t="1245" x="3182938" y="4257675"/>
          <p14:tracePt t="1247" x="3205163" y="4213225"/>
          <p14:tracePt t="1248" x="3227388" y="4191000"/>
          <p14:tracePt t="1251" x="3227388" y="4168775"/>
          <p14:tracePt t="1255" x="3271838" y="4124325"/>
          <p14:tracePt t="1258" x="3271838" y="4102100"/>
          <p14:tracePt t="1261" x="3316288" y="4033838"/>
          <p14:tracePt t="1263" x="3316288" y="3989388"/>
          <p14:tracePt t="1265" x="3340100" y="3989388"/>
          <p14:tracePt t="1269" x="3362325" y="3922713"/>
          <p14:tracePt t="1272" x="3384550" y="3898900"/>
          <p14:tracePt t="1275" x="3406775" y="3832225"/>
          <p14:tracePt t="1277" x="3429000" y="3810000"/>
          <p14:tracePt t="1279" x="3451225" y="3765550"/>
          <p14:tracePt t="1284" x="3473450" y="3743325"/>
          <p14:tracePt t="1287" x="3495675" y="3675063"/>
          <p14:tracePt t="1290" x="3517900" y="3652838"/>
          <p14:tracePt t="1291" x="3517900" y="3608388"/>
          <p14:tracePt t="1293" x="3517900" y="3586163"/>
          <p14:tracePt t="1295" x="3541713" y="3563938"/>
          <p14:tracePt t="1297" x="3563938" y="3517900"/>
          <p14:tracePt t="1299" x="3563938" y="3495675"/>
          <p14:tracePt t="1303" x="3586163" y="3451225"/>
          <p14:tracePt t="1307" x="3586163" y="3384550"/>
          <p14:tracePt t="1309" x="3586163" y="3362325"/>
          <p14:tracePt t="1311" x="3608388" y="3340100"/>
          <p14:tracePt t="1313" x="3608388" y="3294063"/>
          <p14:tracePt t="1318" x="3608388" y="3271838"/>
          <p14:tracePt t="1321" x="3608388" y="3205163"/>
          <p14:tracePt t="1325" x="3608388" y="3182938"/>
          <p14:tracePt t="1327" x="3608388" y="3160713"/>
          <p14:tracePt t="1329" x="3608388" y="3136900"/>
          <p14:tracePt t="1331" x="3608388" y="3114675"/>
          <p14:tracePt t="1333" x="3608388" y="3092450"/>
          <p14:tracePt t="1337" x="3608388" y="3048000"/>
          <p14:tracePt t="1339" x="3608388" y="3025775"/>
          <p14:tracePt t="1343" x="3608388" y="2981325"/>
          <p14:tracePt t="1345" x="3586163" y="2959100"/>
          <p14:tracePt t="1349" x="3563938" y="2913063"/>
          <p14:tracePt t="1354" x="3563938" y="2890838"/>
          <p14:tracePt t="1355" x="3563938" y="2868613"/>
          <p14:tracePt t="1357" x="3541713" y="2846388"/>
          <p14:tracePt t="1359" x="3517900" y="2824163"/>
          <p14:tracePt t="1361" x="3517900" y="2801938"/>
          <p14:tracePt t="1365" x="3495675" y="2779713"/>
          <p14:tracePt t="1368" x="3495675" y="2733675"/>
          <p14:tracePt t="1371" x="3451225" y="2689225"/>
          <p14:tracePt t="1373" x="3429000" y="2667000"/>
          <p14:tracePt t="1375" x="3406775" y="2644775"/>
          <p14:tracePt t="1377" x="3406775" y="2600325"/>
          <p14:tracePt t="1379" x="3362325" y="2578100"/>
          <p14:tracePt t="1381" x="3340100" y="2554288"/>
          <p14:tracePt t="1383" x="3294063" y="2532063"/>
          <p14:tracePt t="1387" x="3249613" y="2487613"/>
          <p14:tracePt t="1390" x="3227388" y="2443163"/>
          <p14:tracePt t="1392" x="3205163" y="2443163"/>
          <p14:tracePt t="1393" x="3160713" y="2398713"/>
          <p14:tracePt t="1395" x="3136900" y="2374900"/>
          <p14:tracePt t="1397" x="3092450" y="2352675"/>
          <p14:tracePt t="1399" x="3070225" y="2330450"/>
          <p14:tracePt t="1402" x="3048000" y="2308225"/>
          <p14:tracePt t="1404" x="3025775" y="2286000"/>
          <p14:tracePt t="1407" x="2959100" y="2241550"/>
          <p14:tracePt t="1409" x="2935288" y="2219325"/>
          <p14:tracePt t="1411" x="2913063" y="2197100"/>
          <p14:tracePt t="1413" x="2868613" y="2173288"/>
          <p14:tracePt t="1415" x="2846388" y="2151063"/>
          <p14:tracePt t="1419" x="2755900" y="2106613"/>
          <p14:tracePt t="1423" x="2733675" y="2084388"/>
          <p14:tracePt t="1425" x="2711450" y="2062163"/>
          <p14:tracePt t="1427" x="2689225" y="2062163"/>
          <p14:tracePt t="1429" x="2644775" y="2062163"/>
          <p14:tracePt t="1431" x="2622550" y="2039938"/>
          <p14:tracePt t="1433" x="2600325" y="2017713"/>
          <p14:tracePt t="1437" x="2554288" y="1993900"/>
          <p14:tracePt t="1439" x="2532063" y="1993900"/>
          <p14:tracePt t="1443" x="2487613" y="1993900"/>
          <p14:tracePt t="1447" x="2465388" y="1971675"/>
          <p14:tracePt t="1449" x="2420938" y="1971675"/>
          <p14:tracePt t="1454" x="2398713" y="1949450"/>
          <p14:tracePt t="1456" x="2374900" y="1949450"/>
          <p14:tracePt t="1457" x="2352675" y="1949450"/>
          <p14:tracePt t="1463" x="2330450" y="1949450"/>
          <p14:tracePt t="1465" x="2308225" y="1949450"/>
          <p14:tracePt t="1469" x="2263775" y="1949450"/>
          <p14:tracePt t="1472" x="2263775" y="1927225"/>
          <p14:tracePt t="1475" x="2241550" y="1927225"/>
          <p14:tracePt t="1477" x="2219325" y="1927225"/>
          <p14:tracePt t="1481" x="2197100" y="1927225"/>
          <p14:tracePt t="1487" x="2173288" y="1927225"/>
          <p14:tracePt t="1495" x="2128838" y="1927225"/>
          <p14:tracePt t="1502" x="2106613" y="1927225"/>
          <p14:tracePt t="1507" x="2084388" y="1927225"/>
          <p14:tracePt t="1512" x="2062163" y="1927225"/>
          <p14:tracePt t="1522" x="2039938" y="1927225"/>
          <p14:tracePt t="1548" x="2017713" y="1927225"/>
          <p14:tracePt t="1562" x="1993900" y="1927225"/>
          <p14:tracePt t="1574" x="1971675" y="1927225"/>
          <p14:tracePt t="1582" x="1949450" y="1927225"/>
          <p14:tracePt t="1587" x="1927225" y="1949450"/>
          <p14:tracePt t="1603" x="1882775" y="1993900"/>
          <p14:tracePt t="1606" x="1838325" y="1993900"/>
          <p14:tracePt t="1609" x="1816100" y="2039938"/>
          <p14:tracePt t="1614" x="1792288" y="2039938"/>
          <p14:tracePt t="1620" x="1747838" y="2062163"/>
          <p14:tracePt t="1624" x="1725613" y="2084388"/>
          <p14:tracePt t="1626" x="1725613" y="2106613"/>
          <p14:tracePt t="1630" x="1703388" y="2106613"/>
          <p14:tracePt t="1632" x="1681163" y="2128838"/>
          <p14:tracePt t="1637" x="1658938" y="2151063"/>
          <p14:tracePt t="1643" x="1612900" y="2173288"/>
          <p14:tracePt t="1645" x="1590675" y="2197100"/>
          <p14:tracePt t="1650" x="1568450" y="2197100"/>
          <p14:tracePt t="1654" x="1546225" y="2219325"/>
          <p14:tracePt t="1659" x="1524000" y="2241550"/>
          <p14:tracePt t="1662" x="1524000" y="2263775"/>
          <p14:tracePt t="1664" x="1501775" y="2286000"/>
          <p14:tracePt t="1670" x="1457325" y="2330450"/>
          <p14:tracePt t="1673" x="1457325" y="2352675"/>
          <p14:tracePt t="1677" x="1435100" y="2398713"/>
          <p14:tracePt t="1680" x="1435100" y="2420938"/>
          <p14:tracePt t="1684" x="1435100" y="2443163"/>
          <p14:tracePt t="1692" x="1411288" y="2509838"/>
          <p14:tracePt t="1695" x="1389063" y="2600325"/>
          <p14:tracePt t="1698" x="1389063" y="2622550"/>
          <p14:tracePt t="1701" x="1344613" y="2689225"/>
          <p14:tracePt t="1705" x="1344613" y="2733675"/>
          <p14:tracePt t="1708" x="1344613" y="2779713"/>
          <p14:tracePt t="1710" x="1322388" y="2824163"/>
          <p14:tracePt t="1713" x="1300163" y="2868613"/>
          <p14:tracePt t="1716" x="1300163" y="2913063"/>
          <p14:tracePt t="1719" x="1277938" y="2959100"/>
          <p14:tracePt t="1722" x="1255713" y="3003550"/>
          <p14:tracePt t="1725" x="1255713" y="3048000"/>
          <p14:tracePt t="1727" x="1255713" y="3070225"/>
          <p14:tracePt t="1729" x="1231900" y="3092450"/>
          <p14:tracePt t="1732" x="1209675" y="3136900"/>
          <p14:tracePt t="1735" x="1209675" y="3182938"/>
          <p14:tracePt t="1738" x="1209675" y="3205163"/>
          <p14:tracePt t="1741" x="1209675" y="3271838"/>
          <p14:tracePt t="1744" x="1209675" y="3294063"/>
          <p14:tracePt t="1746" x="1187450" y="3340100"/>
          <p14:tracePt t="1750" x="1187450" y="3384550"/>
          <p14:tracePt t="1752" x="1165225" y="3429000"/>
          <p14:tracePt t="1755" x="1165225" y="3473450"/>
          <p14:tracePt t="1758" x="1165225" y="3517900"/>
          <p14:tracePt t="1761" x="1143000" y="3586163"/>
          <p14:tracePt t="1763" x="1143000" y="3608388"/>
          <p14:tracePt t="1766" x="1143000" y="3652838"/>
          <p14:tracePt t="1768" x="1143000" y="3697288"/>
          <p14:tracePt t="1771" x="1143000" y="3743325"/>
          <p14:tracePt t="1774" x="1143000" y="3765550"/>
          <p14:tracePt t="1777" x="1120775" y="3810000"/>
          <p14:tracePt t="1779" x="1120775" y="3854450"/>
          <p14:tracePt t="1782" x="1120775" y="3876675"/>
          <p14:tracePt t="1788" x="1120775" y="3944938"/>
          <p14:tracePt t="1790" x="1120775" y="3967163"/>
          <p14:tracePt t="1794" x="1120775" y="4011613"/>
          <p14:tracePt t="1800" x="1120775" y="4078288"/>
          <p14:tracePt t="1806" x="1120775" y="4146550"/>
          <p14:tracePt t="1808" x="1120775" y="4191000"/>
          <p14:tracePt t="1816" x="1120775" y="4257675"/>
          <p14:tracePt t="1818" x="1120775" y="4279900"/>
          <p14:tracePt t="1821" x="1120775" y="4325938"/>
          <p14:tracePt t="1826" x="1120775" y="4370388"/>
          <p14:tracePt t="1829" x="1120775" y="4392613"/>
          <p14:tracePt t="1832" x="1143000" y="4414838"/>
          <p14:tracePt t="1838" x="1143000" y="4483100"/>
          <p14:tracePt t="1842" x="1143000" y="4505325"/>
          <p14:tracePt t="1847" x="1165225" y="4549775"/>
          <p14:tracePt t="1851" x="1165225" y="4572000"/>
          <p14:tracePt t="1855" x="1187450" y="4616450"/>
          <p14:tracePt t="1858" x="1187450" y="4638675"/>
          <p14:tracePt t="1861" x="1187450" y="4660900"/>
          <p14:tracePt t="1865" x="1209675" y="4684713"/>
          <p14:tracePt t="1868" x="1231900" y="4706938"/>
          <p14:tracePt t="1877" x="1255713" y="4751388"/>
          <p14:tracePt t="1881" x="1277938" y="4773613"/>
          <p14:tracePt t="1888" x="1300163" y="4795838"/>
          <p14:tracePt t="1894" x="1322388" y="4840288"/>
          <p14:tracePt t="1898" x="1344613" y="4840288"/>
          <p14:tracePt t="1902" x="1344613" y="4864100"/>
          <p14:tracePt t="1906" x="1366838" y="4886325"/>
          <p14:tracePt t="1910" x="1411288" y="4908550"/>
          <p14:tracePt t="1914" x="1435100" y="4930775"/>
          <p14:tracePt t="1920" x="1479550" y="4930775"/>
          <p14:tracePt t="1924" x="1501775" y="4953000"/>
          <p14:tracePt t="1927" x="1524000" y="4953000"/>
          <p14:tracePt t="1932" x="1546225" y="4953000"/>
          <p14:tracePt t="1938" x="1590675" y="4975225"/>
          <p14:tracePt t="1944" x="1612900" y="4997450"/>
          <p14:tracePt t="1946" x="1636713" y="4997450"/>
          <p14:tracePt t="1950" x="1658938" y="4997450"/>
          <p14:tracePt t="1956" x="1681163" y="4997450"/>
          <p14:tracePt t="1964" x="1725613" y="5019675"/>
          <p14:tracePt t="1969" x="1747838" y="5019675"/>
          <p14:tracePt t="1976" x="1770063" y="5019675"/>
          <p14:tracePt t="1980" x="1792288" y="5019675"/>
          <p14:tracePt t="1985" x="1816100" y="5019675"/>
          <p14:tracePt t="1990" x="1838325" y="5041900"/>
          <p14:tracePt t="1992" x="1860550" y="5041900"/>
          <p14:tracePt t="1996" x="1882775" y="5041900"/>
          <p14:tracePt t="2003" x="1905000" y="5041900"/>
          <p14:tracePt t="2006" x="1927225" y="5041900"/>
          <p14:tracePt t="2012" x="1949450" y="5041900"/>
          <p14:tracePt t="2020" x="1993900" y="5041900"/>
          <p14:tracePt t="2023" x="2017713" y="5041900"/>
          <p14:tracePt t="2030" x="2062163" y="5041900"/>
          <p14:tracePt t="2037" x="2084388" y="5041900"/>
          <p14:tracePt t="2042" x="2106613" y="5041900"/>
          <p14:tracePt t="2046" x="2128838" y="5041900"/>
          <p14:tracePt t="2050" x="2151063" y="5041900"/>
          <p14:tracePt t="2056" x="2173288" y="5041900"/>
          <p14:tracePt t="2058" x="2219325" y="5041900"/>
          <p14:tracePt t="2066" x="2241550" y="5041900"/>
          <p14:tracePt t="2072" x="2263775" y="5041900"/>
          <p14:tracePt t="2076" x="2286000" y="5041900"/>
          <p14:tracePt t="2078" x="2308225" y="5041900"/>
          <p14:tracePt t="2082" x="2308225" y="5019675"/>
          <p14:tracePt t="2087" x="2352675" y="5019675"/>
          <p14:tracePt t="2096" x="2398713" y="4997450"/>
          <p14:tracePt t="2103" x="2443163" y="4975225"/>
          <p14:tracePt t="2108" x="2465388" y="4975225"/>
          <p14:tracePt t="2112" x="2487613" y="4953000"/>
          <p14:tracePt t="2115" x="2532063" y="4953000"/>
          <p14:tracePt t="2118" x="2532063" y="4930775"/>
          <p14:tracePt t="2122" x="2554288" y="4908550"/>
          <p14:tracePt t="2127" x="2600325" y="4886325"/>
          <p14:tracePt t="2129" x="2622550" y="4886325"/>
          <p14:tracePt t="2132" x="2644775" y="4864100"/>
          <p14:tracePt t="2135" x="2667000" y="4840288"/>
          <p14:tracePt t="2137" x="2689225" y="4818063"/>
          <p14:tracePt t="2141" x="2733675" y="4818063"/>
          <p14:tracePt t="2143" x="2755900" y="4795838"/>
          <p14:tracePt t="2146" x="2755900" y="4773613"/>
          <p14:tracePt t="2149" x="2801938" y="4751388"/>
          <p14:tracePt t="2152" x="2824163" y="4751388"/>
          <p14:tracePt t="2154" x="2868613" y="4729163"/>
          <p14:tracePt t="2157" x="2890838" y="4706938"/>
          <p14:tracePt t="2163" x="2935288" y="4706938"/>
          <p14:tracePt t="2165" x="2959100" y="4684713"/>
          <p14:tracePt t="2172" x="3003550" y="4638675"/>
          <p14:tracePt t="2174" x="3025775" y="4638675"/>
          <p14:tracePt t="2178" x="3048000" y="4616450"/>
          <p14:tracePt t="2185" x="3092450" y="4594225"/>
          <p14:tracePt t="2188" x="3114675" y="4572000"/>
          <p14:tracePt t="2192" x="3114675" y="4549775"/>
          <p14:tracePt t="2196" x="3160713" y="4527550"/>
          <p14:tracePt t="2199" x="3182938" y="4505325"/>
          <p14:tracePt t="2206" x="3205163" y="4459288"/>
          <p14:tracePt t="2223" x="3316288" y="4257675"/>
          <p14:tracePt t="2225" x="3340100" y="4191000"/>
          <p14:tracePt t="2229" x="3384550" y="4124325"/>
          <p14:tracePt t="2232" x="3384550" y="4078288"/>
          <p14:tracePt t="2238" x="3429000" y="3989388"/>
          <p14:tracePt t="2243" x="3473450" y="3898900"/>
          <p14:tracePt t="2246" x="3473450" y="3876675"/>
          <p14:tracePt t="2250" x="3495675" y="3810000"/>
          <p14:tracePt t="2255" x="3541713" y="3675063"/>
          <p14:tracePt t="2258" x="3541713" y="3652838"/>
          <p14:tracePt t="2262" x="3541713" y="3563938"/>
          <p14:tracePt t="2265" x="3541713" y="3495675"/>
          <p14:tracePt t="2268" x="3563938" y="3473450"/>
          <p14:tracePt t="2271" x="3586163" y="3406775"/>
          <p14:tracePt t="2274" x="3586163" y="3384550"/>
          <p14:tracePt t="2277" x="3586163" y="3294063"/>
          <p14:tracePt t="2283" x="3586163" y="3271838"/>
          <p14:tracePt t="2288" x="3586163" y="3182938"/>
          <p14:tracePt t="2290" x="3586163" y="3160713"/>
          <p14:tracePt t="2297" x="3586163" y="3114675"/>
          <p14:tracePt t="2299" x="3586163" y="3070225"/>
          <p14:tracePt t="2305" x="3586163" y="3003550"/>
          <p14:tracePt t="2308" x="3586163" y="2981325"/>
          <p14:tracePt t="2310" x="3586163" y="2959100"/>
          <p14:tracePt t="2313" x="3586163" y="2913063"/>
          <p14:tracePt t="2315" x="3586163" y="2890838"/>
          <p14:tracePt t="2318" x="3563938" y="2868613"/>
          <p14:tracePt t="2322" x="3541713" y="2846388"/>
          <p14:tracePt t="2324" x="3541713" y="2801938"/>
          <p14:tracePt t="2327" x="3541713" y="2755900"/>
          <p14:tracePt t="2329" x="3517900" y="2755900"/>
          <p14:tracePt t="2332" x="3517900" y="2733675"/>
          <p14:tracePt t="2336" x="3495675" y="2689225"/>
          <p14:tracePt t="2341" x="3473450" y="2667000"/>
          <p14:tracePt t="2345" x="3451225" y="2622550"/>
          <p14:tracePt t="2352" x="3429000" y="2578100"/>
          <p14:tracePt t="2355" x="3406775" y="2554288"/>
          <p14:tracePt t="2358" x="3406775" y="2532063"/>
          <p14:tracePt t="2363" x="3384550" y="2509838"/>
          <p14:tracePt t="2371" x="3362325" y="2465388"/>
          <p14:tracePt t="2376" x="3362325" y="2443163"/>
          <p14:tracePt t="2379" x="3340100" y="2420938"/>
          <p14:tracePt t="2382" x="3316288" y="2398713"/>
          <p14:tracePt t="2388" x="3294063" y="2352675"/>
          <p14:tracePt t="2392" x="3294063" y="2330450"/>
          <p14:tracePt t="2396" x="3271838" y="2330450"/>
          <p14:tracePt t="2398" x="3271838" y="2308225"/>
          <p14:tracePt t="2404" x="3227388" y="2263775"/>
          <p14:tracePt t="2412" x="3205163" y="2241550"/>
          <p14:tracePt t="2419" x="3182938" y="2219325"/>
          <p14:tracePt t="2423" x="3182938" y="2197100"/>
          <p14:tracePt t="2428" x="3160713" y="2173288"/>
          <p14:tracePt t="2432" x="3136900" y="2173288"/>
          <p14:tracePt t="2442" x="3114675" y="2173288"/>
          <p14:tracePt t="2448" x="3114675" y="2151063"/>
          <p14:tracePt t="2455" x="3092450" y="2151063"/>
          <p14:tracePt t="2474" x="3092450" y="2128838"/>
          <p14:tracePt t="2489" x="3070225" y="2128838"/>
          <p14:tracePt t="2504" x="3048000" y="2128838"/>
          <p14:tracePt t="2542" x="3025775" y="2128838"/>
          <p14:tracePt t="2602" x="3003550" y="2128838"/>
          <p14:tracePt t="2636" x="2981325" y="2128838"/>
          <p14:tracePt t="2643" x="2959100" y="2128838"/>
          <p14:tracePt t="2648" x="2935288" y="2128838"/>
          <p14:tracePt t="2658" x="2913063" y="2128838"/>
          <p14:tracePt t="2662" x="2868613" y="2128838"/>
          <p14:tracePt t="2666" x="2846388" y="2128838"/>
          <p14:tracePt t="2676" x="2801938" y="2128838"/>
          <p14:tracePt t="2680" x="2755900" y="2128838"/>
          <p14:tracePt t="2685" x="2667000" y="2128838"/>
          <p14:tracePt t="2694" x="2509838" y="2128838"/>
          <p14:tracePt t="2698" x="2443163" y="2128838"/>
          <p14:tracePt t="2702" x="2352675" y="2128838"/>
          <p14:tracePt t="2707" x="2219325" y="2128838"/>
          <p14:tracePt t="2712" x="2173288" y="2128838"/>
          <p14:tracePt t="2717" x="2062163" y="2128838"/>
          <p14:tracePt t="2722" x="1971675" y="2128838"/>
          <p14:tracePt t="2726" x="1860550" y="2151063"/>
          <p14:tracePt t="2731" x="1747838" y="2197100"/>
          <p14:tracePt t="2736" x="1658938" y="2241550"/>
          <p14:tracePt t="2740" x="1590675" y="2263775"/>
          <p14:tracePt t="2744" x="1501775" y="2308225"/>
          <p14:tracePt t="2750" x="1389063" y="2352675"/>
          <p14:tracePt t="2754" x="1300163" y="2398713"/>
          <p14:tracePt t="2758" x="1231900" y="2443163"/>
          <p14:tracePt t="2762" x="1165225" y="2509838"/>
          <p14:tracePt t="2767" x="1098550" y="2578100"/>
          <p14:tracePt t="2772" x="1030288" y="2667000"/>
          <p14:tracePt t="2777" x="963613" y="2755900"/>
          <p14:tracePt t="2780" x="919163" y="2801938"/>
          <p14:tracePt t="2785" x="874713" y="2890838"/>
          <p14:tracePt t="2790" x="806450" y="3003550"/>
          <p14:tracePt t="2793" x="784225" y="3070225"/>
          <p14:tracePt t="2797" x="739775" y="3136900"/>
          <p14:tracePt t="2802" x="717550" y="3205163"/>
          <p14:tracePt t="2806" x="695325" y="3271838"/>
          <p14:tracePt t="2812" x="649288" y="3384550"/>
          <p14:tracePt t="2816" x="627063" y="3429000"/>
          <p14:tracePt t="2821" x="604838" y="3495675"/>
          <p14:tracePt t="2825" x="604838" y="3563938"/>
          <p14:tracePt t="2829" x="604838" y="3630613"/>
          <p14:tracePt t="2834" x="604838" y="3652838"/>
          <p14:tracePt t="2839" x="604838" y="3743325"/>
          <p14:tracePt t="2842" x="604838" y="3765550"/>
          <p14:tracePt t="2846" x="604838" y="3832225"/>
          <p14:tracePt t="2850" x="582613" y="3898900"/>
          <p14:tracePt t="2856" x="582613" y="3967163"/>
          <p14:tracePt t="2863" x="582613" y="4033838"/>
          <p14:tracePt t="2868" x="560388" y="4102100"/>
          <p14:tracePt t="2875" x="560388" y="4168775"/>
          <p14:tracePt t="2879" x="560388" y="4191000"/>
          <p14:tracePt t="2884" x="560388" y="4213225"/>
          <p14:tracePt t="2888" x="560388" y="4235450"/>
          <p14:tracePt t="2892" x="560388" y="4257675"/>
          <p14:tracePt t="2896" x="582613" y="4257675"/>
          <p14:tracePt t="2899" x="582613" y="4279900"/>
          <p14:tracePt t="2903" x="582613" y="4303713"/>
          <p14:tracePt t="2907" x="604838" y="4303713"/>
          <p14:tracePt t="2915" x="604838" y="4325938"/>
          <p14:tracePt t="2919" x="604838" y="4348163"/>
          <p14:tracePt t="2947" x="627063" y="4370388"/>
          <p14:tracePt t="2959" x="627063" y="4392613"/>
          <p14:tracePt t="2973" x="649288" y="4392613"/>
          <p14:tracePt t="2999" x="673100" y="4392613"/>
          <p14:tracePt t="3013" x="695325" y="4392613"/>
          <p14:tracePt t="3039" x="717550" y="4392613"/>
          <p14:tracePt t="3053" x="739775" y="4392613"/>
          <p14:tracePt t="3067" x="762000" y="4370388"/>
          <p14:tracePt t="3081" x="784225" y="4370388"/>
          <p14:tracePt t="3089" x="806450" y="4370388"/>
          <p14:tracePt t="3095" x="806450" y="4348163"/>
          <p14:tracePt t="3103" x="828675" y="4348163"/>
          <p14:tracePt t="3109" x="828675" y="4325938"/>
          <p14:tracePt t="3117" x="850900" y="4325938"/>
          <p14:tracePt t="3127" x="874713" y="4325938"/>
          <p14:tracePt t="3131" x="896938" y="4325938"/>
          <p14:tracePt t="3137" x="896938" y="4303713"/>
          <p14:tracePt t="3141" x="919163" y="4303713"/>
          <p14:tracePt t="3151" x="941388" y="4279900"/>
          <p14:tracePt t="3159" x="963613" y="4279900"/>
          <p14:tracePt t="3165" x="985838" y="4279900"/>
          <p14:tracePt t="3171" x="1008063" y="4279900"/>
          <p14:tracePt t="3179" x="1030288" y="4257675"/>
          <p14:tracePt t="3185" x="1054100" y="4257675"/>
          <p14:tracePt t="3189" x="1076325" y="4257675"/>
          <p14:tracePt t="3197" x="1098550" y="4257675"/>
          <p14:tracePt t="3203" x="1120775" y="4257675"/>
          <p14:tracePt t="3207" x="1120775" y="4235450"/>
          <p14:tracePt t="3211" x="1143000" y="4235450"/>
          <p14:tracePt t="3215" x="1165225" y="4235450"/>
          <p14:tracePt t="3223" x="1187450" y="4235450"/>
          <p14:tracePt t="3235" x="1209675" y="4235450"/>
          <p14:tracePt t="3243" x="1231900" y="4235450"/>
          <p14:tracePt t="3249" x="1255713" y="4235450"/>
          <p14:tracePt t="3257" x="1277938" y="4235450"/>
          <p14:tracePt t="3263" x="1277938" y="4213225"/>
          <p14:tracePt t="3265" x="1300163" y="4213225"/>
          <p14:tracePt t="3285" x="1366838" y="4213225"/>
          <p14:tracePt t="3291" x="1389063" y="4191000"/>
          <p14:tracePt t="3293" x="1411288" y="4191000"/>
          <p14:tracePt t="3299" x="1435100" y="4191000"/>
          <p14:tracePt t="3332" x="1457325" y="4191000"/>
          <p14:tracePt t="3388" x="1479550" y="4191000"/>
          <p14:tracePt t="3435" x="1501775" y="4191000"/>
          <p14:tracePt t="3462" x="1524000" y="4191000"/>
          <p14:tracePt t="3491" x="1546225" y="4191000"/>
          <p14:tracePt t="3602" x="1524000" y="4191000"/>
          <p14:tracePt t="3724" x="1546225" y="4191000"/>
          <p14:tracePt t="3736" x="1568450" y="4191000"/>
          <p14:tracePt t="3738" x="1568450" y="4168775"/>
          <p14:tracePt t="3745" x="1590675" y="4168775"/>
          <p14:tracePt t="3751" x="1612900" y="4168775"/>
          <p14:tracePt t="3755" x="1636713" y="4168775"/>
          <p14:tracePt t="3761" x="1658938" y="4168775"/>
          <p14:tracePt t="3764" x="1681163" y="4168775"/>
          <p14:tracePt t="3768" x="1703388" y="4168775"/>
          <p14:tracePt t="3776" x="1747838" y="4146550"/>
          <p14:tracePt t="3788" x="1792288" y="4146550"/>
          <p14:tracePt t="3792" x="1816100" y="4146550"/>
          <p14:tracePt t="3796" x="1838325" y="4146550"/>
          <p14:tracePt t="3811" x="1860550" y="4146550"/>
          <p14:tracePt t="3873" x="1838325" y="4146550"/>
          <p14:tracePt t="3883" x="1816100" y="4146550"/>
          <p14:tracePt t="3892" x="1792288" y="4146550"/>
          <p14:tracePt t="3897" x="1770063" y="4146550"/>
          <p14:tracePt t="3905" x="1747838" y="4146550"/>
          <p14:tracePt t="3912" x="1725613" y="4146550"/>
          <p14:tracePt t="3921" x="1725613" y="4168775"/>
          <p14:tracePt t="3925" x="1703388" y="4168775"/>
          <p14:tracePt t="3933" x="1681163" y="4168775"/>
          <p14:tracePt t="3983" x="1703388" y="4168775"/>
          <p14:tracePt t="3991" x="1725613" y="4168775"/>
          <p14:tracePt t="3996" x="1747838" y="4168775"/>
          <p14:tracePt t="4002" x="1792288" y="4168775"/>
          <p14:tracePt t="4009" x="1816100" y="4146550"/>
          <p14:tracePt t="4021" x="1838325" y="4146550"/>
          <p14:tracePt t="4084" x="1816100" y="4146550"/>
          <p14:tracePt t="4091" x="1770063" y="4168775"/>
          <p14:tracePt t="4094" x="1747838" y="4168775"/>
          <p14:tracePt t="4103" x="1725613" y="4191000"/>
          <p14:tracePt t="4110" x="1703388" y="4213225"/>
          <p14:tracePt t="4113" x="1681163" y="4213225"/>
          <p14:tracePt t="4121" x="1658938" y="4213225"/>
          <p14:tracePt t="4125" x="1636713" y="4213225"/>
          <p14:tracePt t="4129" x="1636713" y="4235450"/>
          <p14:tracePt t="4189" x="1658938" y="4235450"/>
          <p14:tracePt t="4196" x="1703388" y="4235450"/>
          <p14:tracePt t="4202" x="1725613" y="4235450"/>
          <p14:tracePt t="4206" x="1747838" y="4235450"/>
          <p14:tracePt t="4213" x="1792288" y="4235450"/>
          <p14:tracePt t="4225" x="1816100" y="4213225"/>
          <p14:tracePt t="4228" x="1838325" y="4191000"/>
          <p14:tracePt t="4267" x="1816100" y="4191000"/>
          <p14:tracePt t="4272" x="1816100" y="4213225"/>
          <p14:tracePt t="4275" x="1770063" y="4213225"/>
          <p14:tracePt t="4279" x="1747838" y="4213225"/>
          <p14:tracePt t="4285" x="1725613" y="4235450"/>
          <p14:tracePt t="4291" x="1703388" y="4235450"/>
          <p14:tracePt t="4293" x="1681163" y="4257675"/>
          <p14:tracePt t="4295" x="1658938" y="4257675"/>
          <p14:tracePt t="4299" x="1636713" y="4257675"/>
          <p14:tracePt t="4303" x="1590675" y="4279900"/>
          <p14:tracePt t="4307" x="1568450" y="4279900"/>
          <p14:tracePt t="4311" x="1568450" y="4303713"/>
          <p14:tracePt t="4313" x="1524000" y="4303713"/>
          <p14:tracePt t="4317" x="1501775" y="4303713"/>
          <p14:tracePt t="4321" x="1479550" y="4303713"/>
          <p14:tracePt t="4323" x="1479550" y="4325938"/>
          <p14:tracePt t="4327" x="1457325" y="4325938"/>
          <p14:tracePt t="4331" x="1435100" y="4325938"/>
          <p14:tracePt t="4372" x="1457325" y="4325938"/>
          <p14:tracePt t="4378" x="1501775" y="4325938"/>
          <p14:tracePt t="4382" x="1524000" y="4303713"/>
          <p14:tracePt t="4386" x="1546225" y="4279900"/>
          <p14:tracePt t="4390" x="1590675" y="4279900"/>
          <p14:tracePt t="4394" x="1612900" y="4257675"/>
          <p14:tracePt t="4397" x="1636713" y="4257675"/>
          <p14:tracePt t="4403" x="1658938" y="4235450"/>
          <p14:tracePt t="4410" x="1681163" y="4235450"/>
          <p14:tracePt t="4452" x="1658938" y="4235450"/>
          <p14:tracePt t="4460" x="1636713" y="4257675"/>
          <p14:tracePt t="4466" x="1612900" y="4257675"/>
          <p14:tracePt t="4471" x="1590675" y="4279900"/>
          <p14:tracePt t="4473" x="1568450" y="4303713"/>
          <p14:tracePt t="4480" x="1524000" y="4303713"/>
          <p14:tracePt t="4483" x="1524000" y="4325938"/>
          <p14:tracePt t="4489" x="1479550" y="4325938"/>
          <p14:tracePt t="4493" x="1479550" y="4348163"/>
          <p14:tracePt t="4497" x="1457325" y="4348163"/>
          <p14:tracePt t="4500" x="1435100" y="4348163"/>
          <p14:tracePt t="4520" x="1411288" y="4370388"/>
          <p14:tracePt t="4538" x="1457325" y="4370388"/>
          <p14:tracePt t="4542" x="1479550" y="4370388"/>
          <p14:tracePt t="4545" x="1501775" y="4348163"/>
          <p14:tracePt t="4554" x="1546225" y="4348163"/>
          <p14:tracePt t="4557" x="1568450" y="4325938"/>
          <p14:tracePt t="4562" x="1612900" y="4325938"/>
          <p14:tracePt t="4566" x="1612900" y="4303713"/>
          <p14:tracePt t="4571" x="1636713" y="4303713"/>
          <p14:tracePt t="4624" x="1612900" y="4303713"/>
          <p14:tracePt t="4629" x="1590675" y="4303713"/>
          <p14:tracePt t="4637" x="1568450" y="4325938"/>
          <p14:tracePt t="4643" x="1546225" y="4325938"/>
          <p14:tracePt t="4646" x="1524000" y="4325938"/>
          <p14:tracePt t="4654" x="1501775" y="4325938"/>
          <p14:tracePt t="4661" x="1501775" y="4348163"/>
          <p14:tracePt t="4713" x="1524000" y="4348163"/>
          <p14:tracePt t="4735" x="1546225" y="4325938"/>
          <p14:tracePt t="4824" x="1524000" y="4325938"/>
          <p14:tracePt t="5093" x="1546225" y="4325938"/>
          <p14:tracePt t="5106" x="1546225" y="4303713"/>
          <p14:tracePt t="5121" x="1568450" y="4279900"/>
          <p14:tracePt t="5148" x="1590675" y="4257675"/>
          <p14:tracePt t="5157" x="1612900" y="4257675"/>
          <p14:tracePt t="5167" x="1612900" y="4235450"/>
          <p14:tracePt t="5177" x="1636713" y="4235450"/>
          <p14:tracePt t="5184" x="1636713" y="4213225"/>
          <p14:tracePt t="5191" x="1636713" y="4191000"/>
          <p14:tracePt t="5207" x="1658938" y="4168775"/>
          <p14:tracePt t="5213" x="1681163" y="4168775"/>
          <p14:tracePt t="5221" x="1703388" y="4168775"/>
          <p14:tracePt t="5224" x="1703388" y="4146550"/>
          <p14:tracePt t="5236" x="1725613" y="4146550"/>
          <p14:tracePt t="5240" x="1725613" y="4124325"/>
          <p14:tracePt t="5248" x="1725613" y="4102100"/>
          <p14:tracePt t="5253" x="1747838" y="4102100"/>
          <p14:tracePt t="5261" x="1747838" y="4078288"/>
          <p14:tracePt t="5263" x="1770063" y="4078288"/>
          <p14:tracePt t="5266" x="1792288" y="4056063"/>
          <p14:tracePt t="5275" x="1816100" y="4056063"/>
          <p14:tracePt t="5281" x="1816100" y="4033838"/>
          <p14:tracePt t="5296" x="1838325" y="4033838"/>
          <p14:tracePt t="5334" x="1860550" y="4033838"/>
          <p14:tracePt t="5355" x="1882775" y="4033838"/>
          <p14:tracePt t="5370" x="1905000" y="4033838"/>
          <p14:tracePt t="5388" x="1927225" y="4033838"/>
          <p14:tracePt t="5417" x="1949450" y="4033838"/>
          <p14:tracePt t="5444" x="1971675" y="4033838"/>
          <p14:tracePt t="5472" x="1993900" y="4033838"/>
          <p14:tracePt t="5489" x="2017713" y="4033838"/>
          <p14:tracePt t="5494" x="2017713" y="4011613"/>
          <p14:tracePt t="5500" x="2039938" y="4011613"/>
          <p14:tracePt t="5506" x="2062163" y="3989388"/>
          <p14:tracePt t="5510" x="2084388" y="3967163"/>
          <p14:tracePt t="5513" x="2106613" y="3967163"/>
          <p14:tracePt t="5522" x="2128838" y="3944938"/>
          <p14:tracePt t="5526" x="2151063" y="3922713"/>
          <p14:tracePt t="5530" x="2173288" y="3898900"/>
          <p14:tracePt t="5538" x="2197100" y="3876675"/>
          <p14:tracePt t="5544" x="2219325" y="3854450"/>
          <p14:tracePt t="5548" x="2241550" y="3832225"/>
          <p14:tracePt t="5554" x="2263775" y="3810000"/>
          <p14:tracePt t="5561" x="2286000" y="3787775"/>
          <p14:tracePt t="5571" x="2286000" y="3765550"/>
          <p14:tracePt t="5578" x="2308225" y="3743325"/>
          <p14:tracePt t="5596" x="2330450" y="3743325"/>
          <p14:tracePt t="5617" x="2330450" y="3721100"/>
          <p14:tracePt t="5644" x="2308225" y="3721100"/>
          <p14:tracePt t="5656" x="2286000" y="3743325"/>
          <p14:tracePt t="5662" x="2263775" y="3743325"/>
          <p14:tracePt t="5670" x="2241550" y="3765550"/>
          <p14:tracePt t="5687" x="2241550" y="3787775"/>
          <p14:tracePt t="5692" x="2219325" y="3787775"/>
          <p14:tracePt t="5698" x="2219325" y="3810000"/>
          <p14:tracePt t="5705" x="2219325" y="3832225"/>
          <p14:tracePt t="5713" x="2197100" y="3854450"/>
          <p14:tracePt t="5722" x="2197100" y="3876675"/>
          <p14:tracePt t="5732" x="2197100" y="3898900"/>
          <p14:tracePt t="5739" x="2197100" y="3922713"/>
          <p14:tracePt t="5767" x="2197100" y="3944938"/>
          <p14:tracePt t="5794" x="2219325" y="3944938"/>
          <p14:tracePt t="5808" x="2241550" y="3944938"/>
          <p14:tracePt t="5881" x="2219325" y="3944938"/>
          <p14:tracePt t="5888" x="2197100" y="3944938"/>
          <p14:tracePt t="5894" x="2173288" y="3944938"/>
          <p14:tracePt t="5898" x="2151063" y="3944938"/>
          <p14:tracePt t="5906" x="2128838" y="3967163"/>
          <p14:tracePt t="5911" x="2106613" y="3989388"/>
          <p14:tracePt t="5925" x="2106613" y="4011613"/>
          <p14:tracePt t="5938" x="2106613" y="4033838"/>
          <p14:tracePt t="5977" x="2128838" y="4033838"/>
          <p14:tracePt t="5987" x="2151063" y="4033838"/>
          <p14:tracePt t="5991" x="2173288" y="4033838"/>
          <p14:tracePt t="6000" x="2197100" y="4011613"/>
          <p14:tracePt t="6004" x="2219325" y="4011613"/>
          <p14:tracePt t="6012" x="2263775" y="3989388"/>
          <p14:tracePt t="6017" x="2286000" y="3989388"/>
          <p14:tracePt t="6022" x="2286000" y="3967163"/>
          <p14:tracePt t="6036" x="2286000" y="3944938"/>
          <p14:tracePt t="6055" x="2286000" y="3922713"/>
          <p14:tracePt t="6068" x="2286000" y="3898900"/>
          <p14:tracePt t="6075" x="2263775" y="3898900"/>
          <p14:tracePt t="6081" x="2241550" y="3898900"/>
          <p14:tracePt t="6095" x="2219325" y="3898900"/>
          <p14:tracePt t="6115" x="2197100" y="3898900"/>
          <p14:tracePt t="6119" x="2173288" y="3898900"/>
          <p14:tracePt t="6121" x="2151063" y="3922713"/>
          <p14:tracePt t="6135" x="2128838" y="3922713"/>
          <p14:tracePt t="6141" x="2128838" y="3944938"/>
          <p14:tracePt t="6205" x="2151063" y="3944938"/>
          <p14:tracePt t="6209" x="2173288" y="3944938"/>
          <p14:tracePt t="6216" x="2173288" y="3922713"/>
          <p14:tracePt t="6222" x="2197100" y="3898900"/>
          <p14:tracePt t="6243" x="2197100" y="3876675"/>
          <p14:tracePt t="6309" x="2173288" y="3876675"/>
          <p14:tracePt t="6315" x="2151063" y="3876675"/>
          <p14:tracePt t="6321" x="2151063" y="3898900"/>
          <p14:tracePt t="6329" x="2151063" y="3922713"/>
          <p14:tracePt t="6349" x="2151063" y="3944938"/>
          <p14:tracePt t="6451" x="2173288" y="3944938"/>
          <p14:tracePt t="7951" x="2173288" y="3922713"/>
          <p14:tracePt t="7953" x="2173288" y="3898900"/>
          <p14:tracePt t="7961" x="2173288" y="3876675"/>
          <p14:tracePt t="7969" x="2173288" y="3854450"/>
          <p14:tracePt t="7977" x="2173288" y="3832225"/>
          <p14:tracePt t="7979" x="2173288" y="3810000"/>
          <p14:tracePt t="7985" x="2173288" y="3787775"/>
          <p14:tracePt t="7991" x="2197100" y="3765550"/>
          <p14:tracePt t="7998" x="2197100" y="3743325"/>
          <p14:tracePt t="8001" x="2197100" y="3721100"/>
          <p14:tracePt t="8005" x="2197100" y="3697288"/>
          <p14:tracePt t="8010" x="2197100" y="3652838"/>
          <p14:tracePt t="8014" x="2197100" y="3630613"/>
          <p14:tracePt t="8020" x="2197100" y="3608388"/>
          <p14:tracePt t="8023" x="2219325" y="3563938"/>
          <p14:tracePt t="8026" x="2219325" y="3541713"/>
          <p14:tracePt t="8030" x="2219325" y="3517900"/>
          <p14:tracePt t="8032" x="2219325" y="3495675"/>
          <p14:tracePt t="8036" x="2219325" y="3473450"/>
          <p14:tracePt t="8040" x="2219325" y="3451225"/>
          <p14:tracePt t="8042" x="2219325" y="3429000"/>
          <p14:tracePt t="8046" x="2219325" y="3406775"/>
          <p14:tracePt t="8050" x="2219325" y="3384550"/>
          <p14:tracePt t="8056" x="2219325" y="3316288"/>
          <p14:tracePt t="8059" x="2219325" y="3271838"/>
          <p14:tracePt t="8064" x="2219325" y="3249613"/>
          <p14:tracePt t="8070" x="2219325" y="3205163"/>
          <p14:tracePt t="8073" x="2219325" y="3160713"/>
          <p14:tracePt t="8078" x="2219325" y="3114675"/>
          <p14:tracePt t="8082" x="2219325" y="3092450"/>
          <p14:tracePt t="8087" x="2241550" y="3048000"/>
          <p14:tracePt t="8090" x="2241550" y="3025775"/>
          <p14:tracePt t="8093" x="2263775" y="2981325"/>
          <p14:tracePt t="8098" x="2263775" y="2959100"/>
          <p14:tracePt t="8101" x="2263775" y="2913063"/>
          <p14:tracePt t="8106" x="2286000" y="2868613"/>
          <p14:tracePt t="8109" x="2286000" y="2824163"/>
          <p14:tracePt t="8112" x="2286000" y="2801938"/>
          <p14:tracePt t="8114" x="2286000" y="2779713"/>
          <p14:tracePt t="8117" x="2286000" y="2755900"/>
          <p14:tracePt t="8120" x="2308225" y="2711450"/>
          <p14:tracePt t="8124" x="2308225" y="2689225"/>
          <p14:tracePt t="8127" x="2308225" y="2644775"/>
          <p14:tracePt t="8130" x="2308225" y="2622550"/>
          <p14:tracePt t="8134" x="2308225" y="2554288"/>
          <p14:tracePt t="8138" x="2330450" y="2532063"/>
          <p14:tracePt t="8143" x="2330450" y="2509838"/>
          <p14:tracePt t="8148" x="2330450" y="2420938"/>
          <p14:tracePt t="8152" x="2330450" y="2398713"/>
          <p14:tracePt t="8156" x="2330450" y="2374900"/>
          <p14:tracePt t="8159" x="2330450" y="2330450"/>
          <p14:tracePt t="8167" x="2330450" y="2286000"/>
          <p14:tracePt t="8172" x="2352675" y="2286000"/>
          <p14:tracePt t="8175" x="2352675" y="2263775"/>
          <p14:tracePt t="8179" x="2352675" y="2241550"/>
          <p14:tracePt t="8186" x="2352675" y="2219325"/>
          <p14:tracePt t="8219" x="2352675" y="2197100"/>
          <p14:tracePt t="8429" x="2330450" y="2173288"/>
          <p14:tracePt t="8435" x="2308225" y="2151063"/>
          <p14:tracePt t="8441" x="2286000" y="2151063"/>
          <p14:tracePt t="8445" x="2263775" y="2151063"/>
          <p14:tracePt t="8449" x="2263775" y="2128838"/>
          <p14:tracePt t="8452" x="2241550" y="2128838"/>
          <p14:tracePt t="8455" x="2219325" y="2128838"/>
          <p14:tracePt t="8461" x="2197100" y="2128838"/>
          <p14:tracePt t="8465" x="2151063" y="2128838"/>
          <p14:tracePt t="8467" x="2151063" y="2106613"/>
          <p14:tracePt t="8471" x="2128838" y="2106613"/>
          <p14:tracePt t="8473" x="2106613" y="2106613"/>
          <p14:tracePt t="8477" x="2084388" y="2106613"/>
          <p14:tracePt t="8479" x="2062163" y="2106613"/>
          <p14:tracePt t="8487" x="2039938" y="2106613"/>
          <p14:tracePt t="8489" x="2017713" y="2106613"/>
          <p14:tracePt t="8493" x="1993900" y="2106613"/>
          <p14:tracePt t="8497" x="1971675" y="2106613"/>
          <p14:tracePt t="8501" x="1949450" y="2106613"/>
          <p14:tracePt t="8503" x="1927225" y="2106613"/>
          <p14:tracePt t="8507" x="1905000" y="2106613"/>
          <p14:tracePt t="8515" x="1882775" y="2106613"/>
          <p14:tracePt t="8518" x="1860550" y="2106613"/>
          <p14:tracePt t="8526" x="1816100" y="2106613"/>
          <p14:tracePt t="8530" x="1792288" y="2106613"/>
          <p14:tracePt t="8538" x="1770063" y="2106613"/>
          <p14:tracePt t="8541" x="1747838" y="2106613"/>
          <p14:tracePt t="8546" x="1725613" y="2106613"/>
          <p14:tracePt t="8560" x="1703388" y="2106613"/>
          <p14:tracePt t="8566" x="1681163" y="2128838"/>
          <p14:tracePt t="8575" x="1658938" y="2128838"/>
          <p14:tracePt t="8580" x="1658938" y="2151063"/>
          <p14:tracePt t="8584" x="1636713" y="2151063"/>
          <p14:tracePt t="8590" x="1636713" y="2173288"/>
          <p14:tracePt t="8594" x="1612900" y="2173288"/>
          <p14:tracePt t="8596" x="1590675" y="2197100"/>
          <p14:tracePt t="8606" x="1568450" y="2219325"/>
          <p14:tracePt t="8612" x="1524000" y="2263775"/>
          <p14:tracePt t="8616" x="1524000" y="2286000"/>
          <p14:tracePt t="8622" x="1479550" y="2374900"/>
          <p14:tracePt t="8630" x="1435100" y="2487613"/>
          <p14:tracePt t="8636" x="1389063" y="2578100"/>
          <p14:tracePt t="8642" x="1344613" y="2644775"/>
          <p14:tracePt t="8648" x="1322388" y="2711450"/>
          <p14:tracePt t="8654" x="1277938" y="2801938"/>
          <p14:tracePt t="8658" x="1255713" y="2868613"/>
          <p14:tracePt t="8663" x="1231900" y="2913063"/>
          <p14:tracePt t="8666" x="1209675" y="2959100"/>
          <p14:tracePt t="8671" x="1187450" y="3003550"/>
          <p14:tracePt t="8675" x="1165225" y="3092450"/>
          <p14:tracePt t="8680" x="1143000" y="3136900"/>
          <p14:tracePt t="8685" x="1120775" y="3182938"/>
          <p14:tracePt t="8689" x="1098550" y="3249613"/>
          <p14:tracePt t="8693" x="1076325" y="3316288"/>
          <p14:tracePt t="8697" x="1054100" y="3340100"/>
          <p14:tracePt t="8702" x="1030288" y="3406775"/>
          <p14:tracePt t="8706" x="1030288" y="3451225"/>
          <p14:tracePt t="8710" x="1030288" y="3517900"/>
          <p14:tracePt t="8714" x="1008063" y="3541713"/>
          <p14:tracePt t="8719" x="1008063" y="3608388"/>
          <p14:tracePt t="8724" x="1008063" y="3652838"/>
          <p14:tracePt t="8728" x="1008063" y="3721100"/>
          <p14:tracePt t="8733" x="1008063" y="3765550"/>
          <p14:tracePt t="8737" x="1008063" y="3810000"/>
          <p14:tracePt t="8741" x="1008063" y="3854450"/>
          <p14:tracePt t="8746" x="1008063" y="3898900"/>
          <p14:tracePt t="8750" x="1008063" y="3922713"/>
          <p14:tracePt t="8754" x="1008063" y="3967163"/>
          <p14:tracePt t="8758" x="1008063" y="3989388"/>
          <p14:tracePt t="8762" x="1008063" y="4033838"/>
          <p14:tracePt t="8766" x="1008063" y="4056063"/>
          <p14:tracePt t="8772" x="1030288" y="4124325"/>
          <p14:tracePt t="8776" x="1030288" y="4146550"/>
          <p14:tracePt t="8784" x="1030288" y="4168775"/>
          <p14:tracePt t="8788" x="1054100" y="4213225"/>
          <p14:tracePt t="8790" x="1076325" y="4235450"/>
          <p14:tracePt t="8794" x="1076325" y="4279900"/>
          <p14:tracePt t="8803" x="1098550" y="4325938"/>
          <p14:tracePt t="8812" x="1098550" y="4370388"/>
          <p14:tracePt t="8816" x="1120775" y="4392613"/>
          <p14:tracePt t="8823" x="1143000" y="4437063"/>
          <p14:tracePt t="8826" x="1165225" y="4437063"/>
          <p14:tracePt t="8829" x="1165225" y="4459288"/>
          <p14:tracePt t="8842" x="1187450" y="4483100"/>
          <p14:tracePt t="8847" x="1187450" y="4505325"/>
          <p14:tracePt t="8857" x="1209675" y="4527550"/>
          <p14:tracePt t="8862" x="1231900" y="4549775"/>
          <p14:tracePt t="8873" x="1255713" y="4549775"/>
          <p14:tracePt t="8878" x="1255713" y="4572000"/>
          <p14:tracePt t="8888" x="1277938" y="4572000"/>
          <p14:tracePt t="8913" x="1300163" y="4572000"/>
          <p14:tracePt t="8935" x="1322388" y="4572000"/>
          <p14:tracePt t="8942" x="1344613" y="4572000"/>
          <p14:tracePt t="8956" x="1344613" y="4594225"/>
          <p14:tracePt t="8983" x="1366838" y="4594225"/>
          <p14:tracePt t="9009" x="1389063" y="4594225"/>
          <p14:tracePt t="9013" x="1389063" y="4572000"/>
          <p14:tracePt t="9023" x="1389063" y="4549775"/>
          <p14:tracePt t="9025" x="1411288" y="4549775"/>
          <p14:tracePt t="9027" x="1411288" y="4505325"/>
          <p14:tracePt t="9029" x="1435100" y="4505325"/>
          <p14:tracePt t="9034" x="1435100" y="4483100"/>
          <p14:tracePt t="9039" x="1435100" y="4459288"/>
          <p14:tracePt t="9041" x="1435100" y="4437063"/>
          <p14:tracePt t="9045" x="1435100" y="4414838"/>
          <p14:tracePt t="9049" x="1435100" y="4392613"/>
          <p14:tracePt t="9053" x="1435100" y="4370388"/>
          <p14:tracePt t="9055" x="1435100" y="4348163"/>
          <p14:tracePt t="9059" x="1435100" y="4325938"/>
          <p14:tracePt t="9063" x="1435100" y="4303713"/>
          <p14:tracePt t="9065" x="1435100" y="4279900"/>
          <p14:tracePt t="9067" x="1435100" y="4257675"/>
          <p14:tracePt t="9072" x="1435100" y="4235450"/>
          <p14:tracePt t="9075" x="1435100" y="4191000"/>
          <p14:tracePt t="9079" x="1435100" y="4168775"/>
          <p14:tracePt t="9086" x="1457325" y="4146550"/>
          <p14:tracePt t="9090" x="1457325" y="4102100"/>
          <p14:tracePt t="9093" x="1457325" y="4078288"/>
          <p14:tracePt t="9098" x="1457325" y="4033838"/>
          <p14:tracePt t="9106" x="1457325" y="3989388"/>
          <p14:tracePt t="9109" x="1457325" y="3944938"/>
          <p14:tracePt t="9114" x="1457325" y="3922713"/>
          <p14:tracePt t="9120" x="1457325" y="3876675"/>
          <p14:tracePt t="9124" x="1457325" y="3832225"/>
          <p14:tracePt t="9127" x="1457325" y="3787775"/>
          <p14:tracePt t="9130" x="1457325" y="3765550"/>
          <p14:tracePt t="9135" x="1457325" y="3743325"/>
          <p14:tracePt t="9141" x="1457325" y="3652838"/>
          <p14:tracePt t="9144" x="1435100" y="3652838"/>
          <p14:tracePt t="9147" x="1435100" y="3608388"/>
          <p14:tracePt t="9155" x="1435100" y="3563938"/>
          <p14:tracePt t="9159" x="1435100" y="3517900"/>
          <p14:tracePt t="9162" x="1435100" y="3495675"/>
          <p14:tracePt t="9164" x="1435100" y="3451225"/>
          <p14:tracePt t="9171" x="1411288" y="3429000"/>
          <p14:tracePt t="9175" x="1411288" y="3406775"/>
          <p14:tracePt t="9177" x="1411288" y="3362325"/>
          <p14:tracePt t="9186" x="1411288" y="3340100"/>
          <p14:tracePt t="9203" x="1411288" y="3294063"/>
          <p14:tracePt t="9221" x="1411288" y="3271838"/>
          <p14:tracePt t="9241" x="1411288" y="3249613"/>
          <p14:tracePt t="9247" x="1411288" y="3227388"/>
          <p14:tracePt t="9257" x="1411288" y="3205163"/>
          <p14:tracePt t="9261" x="1411288" y="3182938"/>
          <p14:tracePt t="9291" x="1411288" y="3160713"/>
          <p14:tracePt t="9305" x="1435100" y="3136900"/>
          <p14:tracePt t="9320" x="1457325" y="3114675"/>
          <p14:tracePt t="9327" x="1457325" y="3092450"/>
          <p14:tracePt t="9344" x="1479550" y="3070225"/>
          <p14:tracePt t="9358" x="1479550" y="3048000"/>
          <p14:tracePt t="9367" x="1501775" y="3048000"/>
          <p14:tracePt t="9373" x="1501775" y="3025775"/>
          <p14:tracePt t="9380" x="1524000" y="3025775"/>
          <p14:tracePt t="9388" x="1546225" y="3003550"/>
          <p14:tracePt t="9394" x="1546225" y="2981325"/>
          <p14:tracePt t="9401" x="1568450" y="2981325"/>
          <p14:tracePt t="9406" x="1568450" y="2959100"/>
          <p14:tracePt t="9415" x="1590675" y="2935288"/>
          <p14:tracePt t="9428" x="1612900" y="2913063"/>
          <p14:tracePt t="9433" x="1612900" y="2890838"/>
          <p14:tracePt t="9440" x="1636713" y="2890838"/>
          <p14:tracePt t="9444" x="1636713" y="2868613"/>
          <p14:tracePt t="9448" x="1658938" y="2868613"/>
          <p14:tracePt t="9456" x="1658938" y="2846388"/>
          <p14:tracePt t="9470" x="1681163" y="2846388"/>
          <p14:tracePt t="9512" x="1703388" y="2824163"/>
          <p14:tracePt t="9617" x="1681163" y="2846388"/>
          <p14:tracePt t="9623" x="1658938" y="2846388"/>
          <p14:tracePt t="9627" x="1658938" y="2868613"/>
          <p14:tracePt t="9631" x="1636713" y="2868613"/>
          <p14:tracePt t="9634" x="1612900" y="2868613"/>
          <p14:tracePt t="9637" x="1612900" y="2890838"/>
          <p14:tracePt t="9639" x="1612900" y="2913063"/>
          <p14:tracePt t="9643" x="1590675" y="2913063"/>
          <p14:tracePt t="9647" x="1590675" y="2935288"/>
          <p14:tracePt t="9651" x="1590675" y="2959100"/>
          <p14:tracePt t="9653" x="1568450" y="2959100"/>
          <p14:tracePt t="9655" x="1568450" y="2981325"/>
          <p14:tracePt t="9659" x="1568450" y="3003550"/>
          <p14:tracePt t="9665" x="1546225" y="3025775"/>
          <p14:tracePt t="9670" x="1546225" y="3048000"/>
          <p14:tracePt t="9671" x="1524000" y="3048000"/>
          <p14:tracePt t="9673" x="1524000" y="3070225"/>
          <p14:tracePt t="9677" x="1524000" y="3092450"/>
          <p14:tracePt t="9679" x="1524000" y="3114675"/>
          <p14:tracePt t="9681" x="1501775" y="3160713"/>
          <p14:tracePt t="9685" x="1479550" y="3182938"/>
          <p14:tracePt t="9687" x="1479550" y="3205163"/>
          <p14:tracePt t="9689" x="1479550" y="3227388"/>
          <p14:tracePt t="9691" x="1479550" y="3271838"/>
          <p14:tracePt t="9695" x="1457325" y="3294063"/>
          <p14:tracePt t="9699" x="1457325" y="3340100"/>
          <p14:tracePt t="9702" x="1457325" y="3362325"/>
          <p14:tracePt t="9705" x="1435100" y="3406775"/>
          <p14:tracePt t="9709" x="1411288" y="3451225"/>
          <p14:tracePt t="9711" x="1411288" y="3473450"/>
          <p14:tracePt t="9715" x="1411288" y="3495675"/>
          <p14:tracePt t="9717" x="1389063" y="3517900"/>
          <p14:tracePt t="9719" x="1389063" y="3563938"/>
          <p14:tracePt t="9723" x="1389063" y="3586163"/>
          <p14:tracePt t="9725" x="1366838" y="3586163"/>
          <p14:tracePt t="9727" x="1366838" y="3608388"/>
          <p14:tracePt t="9729" x="1366838" y="3630613"/>
          <p14:tracePt t="9731" x="1366838" y="3652838"/>
          <p14:tracePt t="9735" x="1366838" y="3675063"/>
          <p14:tracePt t="9737" x="1366838" y="3721100"/>
          <p14:tracePt t="9741" x="1366838" y="3743325"/>
          <p14:tracePt t="9745" x="1366838" y="3787775"/>
          <p14:tracePt t="9749" x="1366838" y="3810000"/>
          <p14:tracePt t="9751" x="1366838" y="3832225"/>
          <p14:tracePt t="9755" x="1366838" y="3876675"/>
          <p14:tracePt t="9759" x="1366838" y="3898900"/>
          <p14:tracePt t="9765" x="1366838" y="3944938"/>
          <p14:tracePt t="9771" x="1366838" y="3967163"/>
          <p14:tracePt t="9773" x="1366838" y="3989388"/>
          <p14:tracePt t="9775" x="1366838" y="4011613"/>
          <p14:tracePt t="9781" x="1366838" y="4033838"/>
          <p14:tracePt t="9785" x="1366838" y="4056063"/>
          <p14:tracePt t="9791" x="1366838" y="4078288"/>
          <p14:tracePt t="9797" x="1366838" y="4102100"/>
          <p14:tracePt t="9801" x="1366838" y="4124325"/>
          <p14:tracePt t="9804" x="1366838" y="4146550"/>
          <p14:tracePt t="9811" x="1366838" y="4168775"/>
          <p14:tracePt t="9819" x="1366838" y="4191000"/>
          <p14:tracePt t="9823" x="1366838" y="4213225"/>
          <p14:tracePt t="9834" x="1366838" y="4235450"/>
          <p14:tracePt t="9843" x="1366838" y="4257675"/>
          <p14:tracePt t="9857" x="1366838" y="4279900"/>
          <p14:tracePt t="9869" x="1366838" y="4303713"/>
          <p14:tracePt t="9877" x="1389063" y="4303713"/>
          <p14:tracePt t="9891" x="1389063" y="4325938"/>
          <p14:tracePt t="9931" x="1389063" y="4348163"/>
          <p14:tracePt t="10005" x="1389063" y="4325938"/>
          <p14:tracePt t="10007" x="1411288" y="4325938"/>
          <p14:tracePt t="10009" x="1411288" y="4303713"/>
          <p14:tracePt t="10011" x="1411288" y="4279900"/>
          <p14:tracePt t="10013" x="1411288" y="4257675"/>
          <p14:tracePt t="10017" x="1411288" y="4235450"/>
          <p14:tracePt t="10021" x="1411288" y="4213225"/>
          <p14:tracePt t="10023" x="1411288" y="4191000"/>
          <p14:tracePt t="10027" x="1435100" y="4168775"/>
          <p14:tracePt t="10029" x="1435100" y="4146550"/>
          <p14:tracePt t="10031" x="1435100" y="4124325"/>
          <p14:tracePt t="10034" x="1435100" y="4102100"/>
          <p14:tracePt t="10039" x="1435100" y="4078288"/>
          <p14:tracePt t="10041" x="1435100" y="4056063"/>
          <p14:tracePt t="10043" x="1435100" y="4033838"/>
          <p14:tracePt t="10047" x="1435100" y="4011613"/>
          <p14:tracePt t="10049" x="1435100" y="3989388"/>
          <p14:tracePt t="10055" x="1435100" y="3967163"/>
          <p14:tracePt t="10061" x="1435100" y="3944938"/>
          <p14:tracePt t="10067" x="1435100" y="3922713"/>
          <p14:tracePt t="10077" x="1435100" y="3898900"/>
          <p14:tracePt t="10084" x="1435100" y="3876675"/>
          <p14:tracePt t="10094" x="1457325" y="3854450"/>
          <p14:tracePt t="10110" x="1479550" y="3832225"/>
          <p14:tracePt t="10126" x="1479550" y="3810000"/>
          <p14:tracePt t="10138" x="1501775" y="3787775"/>
          <p14:tracePt t="10142" x="1501775" y="3765550"/>
          <p14:tracePt t="10157" x="1501775" y="3743325"/>
          <p14:tracePt t="10162" x="1524000" y="3743325"/>
          <p14:tracePt t="10170" x="1524000" y="3721100"/>
          <p14:tracePt t="10183" x="1524000" y="3697288"/>
          <p14:tracePt t="10345" x="1546225" y="3697288"/>
          <p14:tracePt t="10349" x="1568450" y="3697288"/>
          <p14:tracePt t="10354" x="1590675" y="3697288"/>
          <p14:tracePt t="10358" x="1612900" y="3697288"/>
          <p14:tracePt t="10359" x="1636713" y="3697288"/>
          <p14:tracePt t="10361" x="1658938" y="3697288"/>
          <p14:tracePt t="10365" x="1681163" y="3697288"/>
          <p14:tracePt t="10369" x="1725613" y="3721100"/>
          <p14:tracePt t="10373" x="1747838" y="3721100"/>
          <p14:tracePt t="10375" x="1770063" y="3721100"/>
          <p14:tracePt t="10377" x="1792288" y="3721100"/>
          <p14:tracePt t="10379" x="1816100" y="3721100"/>
          <p14:tracePt t="10384" x="1860550" y="3721100"/>
          <p14:tracePt t="10386" x="1882775" y="3743325"/>
          <p14:tracePt t="10387" x="1905000" y="3743325"/>
          <p14:tracePt t="10389" x="1927225" y="3743325"/>
          <p14:tracePt t="10391" x="1949450" y="3765550"/>
          <p14:tracePt t="10393" x="1971675" y="3765550"/>
          <p14:tracePt t="10395" x="1993900" y="3765550"/>
          <p14:tracePt t="10397" x="2017713" y="3765550"/>
          <p14:tracePt t="10399" x="2039938" y="3765550"/>
          <p14:tracePt t="10405" x="2084388" y="3787775"/>
          <p14:tracePt t="10407" x="2106613" y="3787775"/>
          <p14:tracePt t="10411" x="2151063" y="3787775"/>
          <p14:tracePt t="10415" x="2173288" y="3787775"/>
          <p14:tracePt t="10417" x="2219325" y="3810000"/>
          <p14:tracePt t="10419" x="2241550" y="3810000"/>
          <p14:tracePt t="10421" x="2263775" y="3810000"/>
          <p14:tracePt t="10425" x="2286000" y="3810000"/>
          <p14:tracePt t="10427" x="2330450" y="3810000"/>
          <p14:tracePt t="10431" x="2374900" y="3810000"/>
          <p14:tracePt t="10435" x="2398713" y="3810000"/>
          <p14:tracePt t="10437" x="2420938" y="3810000"/>
          <p14:tracePt t="10441" x="2443163" y="3810000"/>
          <p14:tracePt t="10443" x="2465388" y="3810000"/>
          <p14:tracePt t="10445" x="2487613" y="3810000"/>
          <p14:tracePt t="10449" x="2509838" y="3810000"/>
          <p14:tracePt t="10455" x="2532063" y="3810000"/>
          <p14:tracePt t="10457" x="2554288" y="3810000"/>
          <p14:tracePt t="10465" x="2578100" y="3810000"/>
          <p14:tracePt t="10533" x="2554288" y="3810000"/>
          <p14:tracePt t="10539" x="2487613" y="3810000"/>
          <p14:tracePt t="10545" x="2420938" y="3810000"/>
          <p14:tracePt t="10550" x="2398713" y="3810000"/>
          <p14:tracePt t="10555" x="2286000" y="3810000"/>
          <p14:tracePt t="10558" x="2263775" y="3810000"/>
          <p14:tracePt t="10564" x="2173288" y="3810000"/>
          <p14:tracePt t="10569" x="2062163" y="3787775"/>
          <p14:tracePt t="10574" x="1993900" y="3765550"/>
          <p14:tracePt t="10578" x="1905000" y="3765550"/>
          <p14:tracePt t="10583" x="1792288" y="3765550"/>
          <p14:tracePt t="10587" x="1747838" y="3765550"/>
          <p14:tracePt t="10592" x="1658938" y="3765550"/>
          <p14:tracePt t="10596" x="1612900" y="3765550"/>
          <p14:tracePt t="10605" x="1568450" y="3765550"/>
          <p14:tracePt t="10611" x="1546225" y="3743325"/>
          <p14:tracePt t="10664" x="1568450" y="3743325"/>
          <p14:tracePt t="10672" x="1612900" y="3697288"/>
          <p14:tracePt t="10678" x="1658938" y="3697288"/>
          <p14:tracePt t="10683" x="1681163" y="3697288"/>
          <p14:tracePt t="10688" x="1747838" y="3675063"/>
          <p14:tracePt t="10694" x="1770063" y="3675063"/>
          <p14:tracePt t="10698" x="1816100" y="3630613"/>
          <p14:tracePt t="10702" x="1860550" y="3630613"/>
          <p14:tracePt t="10708" x="1927225" y="3630613"/>
          <p14:tracePt t="10712" x="1971675" y="3630613"/>
          <p14:tracePt t="10716" x="2017713" y="3630613"/>
          <p14:tracePt t="10721" x="2062163" y="3608388"/>
          <p14:tracePt t="10726" x="2151063" y="3608388"/>
          <p14:tracePt t="10730" x="2197100" y="3608388"/>
          <p14:tracePt t="10737" x="2286000" y="3608388"/>
          <p14:tracePt t="10740" x="2330450" y="3608388"/>
          <p14:tracePt t="10744" x="2374900" y="3608388"/>
          <p14:tracePt t="10748" x="2398713" y="3608388"/>
          <p14:tracePt t="10752" x="2443163" y="3608388"/>
          <p14:tracePt t="10756" x="2465388" y="3608388"/>
          <p14:tracePt t="10760" x="2487613" y="3608388"/>
          <p14:tracePt t="10788" x="2509838" y="3608388"/>
          <p14:tracePt t="10799" x="2509838" y="3630613"/>
          <p14:tracePt t="10804" x="2487613" y="3630613"/>
          <p14:tracePt t="10810" x="2465388" y="3652838"/>
          <p14:tracePt t="10815" x="2443163" y="3652838"/>
          <p14:tracePt t="10820" x="2420938" y="3675063"/>
          <p14:tracePt t="10823" x="2398713" y="3697288"/>
          <p14:tracePt t="10827" x="2374900" y="3697288"/>
          <p14:tracePt t="10835" x="2330450" y="3721100"/>
          <p14:tracePt t="10839" x="2308225" y="3743325"/>
          <p14:tracePt t="10843" x="2263775" y="3743325"/>
          <p14:tracePt t="10847" x="2241550" y="3743325"/>
          <p14:tracePt t="10854" x="2219325" y="3765550"/>
          <p14:tracePt t="10856" x="2197100" y="3765550"/>
          <p14:tracePt t="10859" x="2173288" y="3787775"/>
          <p14:tracePt t="10865" x="2151063" y="3787775"/>
          <p14:tracePt t="10871" x="2128838" y="3787775"/>
          <p14:tracePt t="10879" x="2128838" y="3810000"/>
          <p14:tracePt t="10885" x="2106613" y="3810000"/>
          <p14:tracePt t="10929" x="2128838" y="3810000"/>
          <p14:tracePt t="10935" x="2151063" y="3787775"/>
          <p14:tracePt t="10937" x="2173288" y="3787775"/>
          <p14:tracePt t="10939" x="2197100" y="3787775"/>
          <p14:tracePt t="10941" x="2197100" y="3765550"/>
          <p14:tracePt t="10943" x="2219325" y="3765550"/>
          <p14:tracePt t="10947" x="2241550" y="3743325"/>
          <p14:tracePt t="10950" x="2286000" y="3743325"/>
          <p14:tracePt t="10955" x="2330450" y="3721100"/>
          <p14:tracePt t="10957" x="2330450" y="3697288"/>
          <p14:tracePt t="10959" x="2352675" y="3697288"/>
          <p14:tracePt t="10961" x="2374900" y="3697288"/>
          <p14:tracePt t="10963" x="2398713" y="3697288"/>
          <p14:tracePt t="10969" x="2443163" y="3675063"/>
          <p14:tracePt t="10972" x="2465388" y="3675063"/>
          <p14:tracePt t="10975" x="2487613" y="3675063"/>
          <p14:tracePt t="10977" x="2509838" y="3675063"/>
          <p14:tracePt t="10985" x="2532063" y="3675063"/>
          <p14:tracePt t="11031" x="2509838" y="3675063"/>
          <p14:tracePt t="11034" x="2509838" y="3697288"/>
          <p14:tracePt t="11038" x="2420938" y="3721100"/>
          <p14:tracePt t="11042" x="2398713" y="3743325"/>
          <p14:tracePt t="11046" x="2352675" y="3787775"/>
          <p14:tracePt t="11051" x="2308225" y="3787775"/>
          <p14:tracePt t="11055" x="2241550" y="3810000"/>
          <p14:tracePt t="11060" x="2173288" y="3832225"/>
          <p14:tracePt t="11064" x="2128838" y="3832225"/>
          <p14:tracePt t="11069" x="2084388" y="3832225"/>
          <p14:tracePt t="11074" x="1993900" y="3832225"/>
          <p14:tracePt t="11078" x="1927225" y="3832225"/>
          <p14:tracePt t="11083" x="1882775" y="3832225"/>
          <p14:tracePt t="11088" x="1770063" y="3832225"/>
          <p14:tracePt t="11092" x="1703388" y="3832225"/>
          <p14:tracePt t="11096" x="1681163" y="3832225"/>
          <p14:tracePt t="11100" x="1636713" y="3832225"/>
          <p14:tracePt t="11104" x="1590675" y="3832225"/>
          <p14:tracePt t="11112" x="1568450" y="3832225"/>
          <p14:tracePt t="11142" x="1590675" y="3832225"/>
          <p14:tracePt t="11149" x="1681163" y="3810000"/>
          <p14:tracePt t="11153" x="1770063" y="3765550"/>
          <p14:tracePt t="11158" x="1816100" y="3743325"/>
          <p14:tracePt t="11162" x="1882775" y="3721100"/>
          <p14:tracePt t="11166" x="1949450" y="3697288"/>
          <p14:tracePt t="11170" x="2017713" y="3652838"/>
          <p14:tracePt t="11173" x="2039938" y="3652838"/>
          <p14:tracePt t="11175" x="2084388" y="3652838"/>
          <p14:tracePt t="11177" x="2128838" y="3652838"/>
          <p14:tracePt t="11179" x="2151063" y="3630613"/>
          <p14:tracePt t="11182" x="2173288" y="3630613"/>
          <p14:tracePt t="11184" x="2197100" y="3630613"/>
          <p14:tracePt t="11187" x="2241550" y="3630613"/>
          <p14:tracePt t="11192" x="2286000" y="3630613"/>
          <p14:tracePt t="11227" x="2263775" y="3652838"/>
          <p14:tracePt t="11231" x="2241550" y="3652838"/>
          <p14:tracePt t="11234" x="2241550" y="3675063"/>
          <p14:tracePt t="11235" x="2219325" y="3675063"/>
          <p14:tracePt t="11237" x="2197100" y="3697288"/>
          <p14:tracePt t="11240" x="2173288" y="3697288"/>
          <p14:tracePt t="11241" x="2173288" y="3721100"/>
          <p14:tracePt t="11243" x="2128838" y="3721100"/>
          <p14:tracePt t="11249" x="2106613" y="3743325"/>
          <p14:tracePt t="11251" x="2084388" y="3765550"/>
          <p14:tracePt t="11254" x="2062163" y="3765550"/>
          <p14:tracePt t="11255" x="2017713" y="3787775"/>
          <p14:tracePt t="11259" x="1993900" y="3787775"/>
          <p14:tracePt t="11263" x="1949450" y="3810000"/>
          <p14:tracePt t="11265" x="1927225" y="3832225"/>
          <p14:tracePt t="11270" x="1882775" y="3832225"/>
          <p14:tracePt t="11272" x="1860550" y="3854450"/>
          <p14:tracePt t="11273" x="1838325" y="3854450"/>
          <p14:tracePt t="11275" x="1792288" y="3876675"/>
          <p14:tracePt t="11279" x="1770063" y="3876675"/>
          <p14:tracePt t="11281" x="1747838" y="3898900"/>
          <p14:tracePt t="11284" x="1725613" y="3898900"/>
          <p14:tracePt t="11286" x="1703388" y="3898900"/>
          <p14:tracePt t="11287" x="1681163" y="3898900"/>
          <p14:tracePt t="11289" x="1658938" y="3922713"/>
          <p14:tracePt t="11293" x="1636713" y="3922713"/>
          <p14:tracePt t="11295" x="1612900" y="3922713"/>
          <p14:tracePt t="11328" x="1636713" y="3898900"/>
          <p14:tracePt t="11334" x="1658938" y="3898900"/>
          <p14:tracePt t="11336" x="1703388" y="3898900"/>
          <p14:tracePt t="11345" x="1770063" y="3854450"/>
          <p14:tracePt t="11349" x="1792288" y="3832225"/>
          <p14:tracePt t="11352" x="1860550" y="3787775"/>
          <p14:tracePt t="11357" x="1905000" y="3765550"/>
          <p14:tracePt t="11361" x="1949450" y="3743325"/>
          <p14:tracePt t="11364" x="1993900" y="3721100"/>
          <p14:tracePt t="11368" x="2017713" y="3721100"/>
          <p14:tracePt t="11372" x="2039938" y="3697288"/>
          <p14:tracePt t="11414" x="2017713" y="3697288"/>
          <p14:tracePt t="11422" x="1949450" y="3721100"/>
          <p14:tracePt t="11428" x="1905000" y="3743325"/>
          <p14:tracePt t="11434" x="1860550" y="3743325"/>
          <p14:tracePt t="11440" x="1770063" y="3787775"/>
          <p14:tracePt t="11445" x="1725613" y="3810000"/>
          <p14:tracePt t="11450" x="1703388" y="3810000"/>
          <p14:tracePt t="11454" x="1658938" y="3832225"/>
          <p14:tracePt t="11457" x="1636713" y="3832225"/>
          <p14:tracePt t="11460" x="1612900" y="3832225"/>
          <p14:tracePt t="11504" x="1658938" y="3810000"/>
          <p14:tracePt t="11508" x="1681163" y="3810000"/>
          <p14:tracePt t="11516" x="1703388" y="3787775"/>
          <p14:tracePt t="11524" x="1770063" y="3743325"/>
          <p14:tracePt t="11530" x="1816100" y="3721100"/>
          <p14:tracePt t="11535" x="1838325" y="3697288"/>
          <p14:tracePt t="11542" x="1860550" y="3697288"/>
          <p14:tracePt t="11578" x="1838325" y="3697288"/>
          <p14:tracePt t="11586" x="1816100" y="3697288"/>
          <p14:tracePt t="11594" x="1770063" y="3697288"/>
          <p14:tracePt t="11601" x="1747838" y="3697288"/>
          <p14:tracePt t="11607" x="1725613" y="3721100"/>
          <p14:tracePt t="11614" x="1703388" y="3721100"/>
          <p14:tracePt t="11620" x="1681163" y="3721100"/>
          <p14:tracePt t="11626" x="1658938" y="3721100"/>
          <p14:tracePt t="11633" x="1658938" y="3743325"/>
          <p14:tracePt t="11646" x="1636713" y="3743325"/>
          <p14:tracePt t="11760" x="1658938" y="3721100"/>
          <p14:tracePt t="12256" x="1658938" y="3697288"/>
          <p14:tracePt t="12286" x="1636713" y="3697288"/>
          <p14:tracePt t="12370" x="1636713" y="3675063"/>
          <p14:tracePt t="12428" x="1636713" y="3652838"/>
          <p14:tracePt t="12442" x="1636713" y="3630613"/>
          <p14:tracePt t="12455" x="1636713" y="3608388"/>
          <p14:tracePt t="12470" x="1636713" y="3586163"/>
          <p14:tracePt t="12480" x="1636713" y="3563938"/>
          <p14:tracePt t="12489" x="1636713" y="3541713"/>
          <p14:tracePt t="12492" x="1636713" y="3517900"/>
          <p14:tracePt t="12499" x="1636713" y="3495675"/>
          <p14:tracePt t="12504" x="1636713" y="3473450"/>
          <p14:tracePt t="12508" x="1636713" y="3451225"/>
          <p14:tracePt t="12515" x="1658938" y="3429000"/>
          <p14:tracePt t="12522" x="1658938" y="3406775"/>
          <p14:tracePt t="12536" x="1681163" y="3384550"/>
          <p14:tracePt t="12546" x="1703388" y="3362325"/>
          <p14:tracePt t="12555" x="1725613" y="3362325"/>
          <p14:tracePt t="12558" x="1725613" y="3340100"/>
          <p14:tracePt t="12567" x="1747838" y="3316288"/>
          <p14:tracePt t="12576" x="1816100" y="3271838"/>
          <p14:tracePt t="12583" x="1838325" y="3249613"/>
          <p14:tracePt t="12590" x="1882775" y="3227388"/>
          <p14:tracePt t="12596" x="1949450" y="3205163"/>
          <p14:tracePt t="12606" x="2062163" y="3136900"/>
          <p14:tracePt t="12613" x="2128838" y="3114675"/>
          <p14:tracePt t="12621" x="2219325" y="3070225"/>
          <p14:tracePt t="12631" x="2286000" y="3003550"/>
          <p14:tracePt t="12635" x="2330450" y="2981325"/>
          <p14:tracePt t="12640" x="2374900" y="2981325"/>
          <p14:tracePt t="12644" x="2398713" y="2935288"/>
          <p14:tracePt t="12648" x="2443163" y="2913063"/>
          <p14:tracePt t="12654" x="2487613" y="2913063"/>
          <p14:tracePt t="12658" x="2509838" y="2890838"/>
          <p14:tracePt t="12662" x="2532063" y="2868613"/>
          <p14:tracePt t="12667" x="2554288" y="2868613"/>
          <p14:tracePt t="12670" x="2600325" y="2846388"/>
          <p14:tracePt t="12673" x="2600325" y="2824163"/>
          <p14:tracePt t="12677" x="2622550" y="2801938"/>
          <p14:tracePt t="12682" x="2644775" y="2779713"/>
          <p14:tracePt t="12686" x="2667000" y="2779713"/>
          <p14:tracePt t="12689" x="2689225" y="2755900"/>
          <p14:tracePt t="12695" x="2711450" y="2733675"/>
          <p14:tracePt t="12701" x="2733675" y="2711450"/>
          <p14:tracePt t="12704" x="2755900" y="2689225"/>
          <p14:tracePt t="12711" x="2779713" y="2667000"/>
          <p14:tracePt t="12716" x="2801938" y="2644775"/>
          <p14:tracePt t="12725" x="2868613" y="2578100"/>
          <p14:tracePt t="12737" x="2913063" y="2532063"/>
          <p14:tracePt t="12742" x="2959100" y="2487613"/>
          <p14:tracePt t="12748" x="2981325" y="2465388"/>
          <p14:tracePt t="12758" x="3025775" y="2420938"/>
          <p14:tracePt t="12762" x="3025775" y="2398713"/>
          <p14:tracePt t="12765" x="3025775" y="2374900"/>
          <p14:tracePt t="12770" x="3048000" y="2352675"/>
          <p14:tracePt t="12774" x="3048000" y="2330450"/>
          <p14:tracePt t="12781" x="3048000" y="2308225"/>
          <p14:tracePt t="12791" x="3070225" y="2263775"/>
          <p14:tracePt t="12799" x="3070225" y="2241550"/>
          <p14:tracePt t="12806" x="3070225" y="2219325"/>
          <p14:tracePt t="12810" x="3070225" y="2197100"/>
          <p14:tracePt t="12817" x="3070225" y="2173288"/>
          <p14:tracePt t="12825" x="3070225" y="2151063"/>
          <p14:tracePt t="12830" x="3070225" y="2128838"/>
          <p14:tracePt t="12838" x="3048000" y="2106613"/>
          <p14:tracePt t="12842" x="3025775" y="2106613"/>
          <p14:tracePt t="12846" x="3003550" y="2062163"/>
          <p14:tracePt t="12850" x="2981325" y="2062163"/>
          <p14:tracePt t="12861" x="2801938" y="2017713"/>
          <p14:tracePt t="12867" x="2755900" y="1993900"/>
          <p14:tracePt t="12871" x="2689225" y="1993900"/>
          <p14:tracePt t="12876" x="2644775" y="1993900"/>
          <p14:tracePt t="12881" x="2600325" y="1993900"/>
          <p14:tracePt t="12885" x="2554288" y="1993900"/>
          <p14:tracePt t="12889" x="2532063" y="1993900"/>
          <p14:tracePt t="12894" x="2465388" y="1993900"/>
          <p14:tracePt t="12898" x="2420938" y="1993900"/>
          <p14:tracePt t="12902" x="2398713" y="1993900"/>
          <p14:tracePt t="12906" x="2352675" y="1993900"/>
          <p14:tracePt t="12910" x="2330450" y="1993900"/>
          <p14:tracePt t="12914" x="2263775" y="1993900"/>
          <p14:tracePt t="12918" x="2241550" y="1993900"/>
          <p14:tracePt t="12923" x="2197100" y="2017713"/>
          <p14:tracePt t="12928" x="2151063" y="2039938"/>
          <p14:tracePt t="12932" x="2106613" y="2062163"/>
          <p14:tracePt t="12936" x="2084388" y="2062163"/>
          <p14:tracePt t="12940" x="2039938" y="2106613"/>
          <p14:tracePt t="12946" x="1993900" y="2128838"/>
          <p14:tracePt t="12950" x="1971675" y="2151063"/>
          <p14:tracePt t="12955" x="1882775" y="2197100"/>
          <p14:tracePt t="12959" x="1838325" y="2197100"/>
          <p14:tracePt t="12962" x="1816100" y="2219325"/>
          <p14:tracePt t="12970" x="1725613" y="2263775"/>
          <p14:tracePt t="12972" x="1703388" y="2286000"/>
          <p14:tracePt t="12976" x="1658938" y="2308225"/>
          <p14:tracePt t="12979" x="1612900" y="2330450"/>
          <p14:tracePt t="12981" x="1590675" y="2352675"/>
          <p14:tracePt t="12987" x="1546225" y="2398713"/>
          <p14:tracePt t="12989" x="1524000" y="2398713"/>
          <p14:tracePt t="12991" x="1501775" y="2398713"/>
          <p14:tracePt t="12995" x="1479550" y="2420938"/>
          <p14:tracePt t="12997" x="1457325" y="2443163"/>
          <p14:tracePt t="12999" x="1435100" y="2465388"/>
          <p14:tracePt t="13006" x="1411288" y="2487613"/>
          <p14:tracePt t="13009" x="1389063" y="2509838"/>
          <p14:tracePt t="13011" x="1366838" y="2509838"/>
          <p14:tracePt t="13015" x="1344613" y="2509838"/>
          <p14:tracePt t="13018" x="1322388" y="2532063"/>
          <p14:tracePt t="13020" x="1300163" y="2554288"/>
          <p14:tracePt t="13025" x="1277938" y="2554288"/>
          <p14:tracePt t="13027" x="1277938" y="2578100"/>
          <p14:tracePt t="13029" x="1255713" y="2578100"/>
          <p14:tracePt t="13034" x="1231900" y="2600325"/>
          <p14:tracePt t="13037" x="1209675" y="2622550"/>
          <p14:tracePt t="13039" x="1187450" y="2622550"/>
          <p14:tracePt t="13043" x="1187450" y="2644775"/>
          <p14:tracePt t="13045" x="1143000" y="2644775"/>
          <p14:tracePt t="13049" x="1143000" y="2667000"/>
          <p14:tracePt t="13051" x="1120775" y="2667000"/>
          <p14:tracePt t="13053" x="1120775" y="2689225"/>
          <p14:tracePt t="13055" x="1098550" y="2711450"/>
          <p14:tracePt t="13057" x="1076325" y="2711450"/>
          <p14:tracePt t="13059" x="1076325" y="2733675"/>
          <p14:tracePt t="13063" x="1054100" y="2733675"/>
          <p14:tracePt t="13065" x="1030288" y="2755900"/>
          <p14:tracePt t="13071" x="1008063" y="2779713"/>
          <p14:tracePt t="13073" x="985838" y="2801938"/>
          <p14:tracePt t="13077" x="985838" y="2824163"/>
          <p14:tracePt t="13079" x="963613" y="2824163"/>
          <p14:tracePt t="13085" x="963613" y="2868613"/>
          <p14:tracePt t="13087" x="963613" y="2890838"/>
          <p14:tracePt t="13089" x="941388" y="2935288"/>
          <p14:tracePt t="13091" x="919163" y="2959100"/>
          <p14:tracePt t="13093" x="919163" y="2981325"/>
          <p14:tracePt t="13095" x="919163" y="3025775"/>
          <p14:tracePt t="13097" x="919163" y="3048000"/>
          <p14:tracePt t="13099" x="896938" y="3070225"/>
          <p14:tracePt t="13101" x="896938" y="3114675"/>
          <p14:tracePt t="13103" x="896938" y="3136900"/>
          <p14:tracePt t="13105" x="874713" y="3160713"/>
          <p14:tracePt t="13107" x="874713" y="3205163"/>
          <p14:tracePt t="13109" x="874713" y="3227388"/>
          <p14:tracePt t="13111" x="874713" y="3249613"/>
          <p14:tracePt t="13113" x="874713" y="3271838"/>
          <p14:tracePt t="13115" x="874713" y="3316288"/>
          <p14:tracePt t="13119" x="850900" y="3362325"/>
          <p14:tracePt t="13121" x="850900" y="3384550"/>
          <p14:tracePt t="13123" x="850900" y="3406775"/>
          <p14:tracePt t="13125" x="828675" y="3429000"/>
          <p14:tracePt t="13127" x="828675" y="3495675"/>
          <p14:tracePt t="13129" x="828675" y="3541713"/>
          <p14:tracePt t="13131" x="806450" y="3563938"/>
          <p14:tracePt t="13134" x="806450" y="3586163"/>
          <p14:tracePt t="13136" x="806450" y="3652838"/>
          <p14:tracePt t="13137" x="784225" y="3675063"/>
          <p14:tracePt t="13139" x="784225" y="3697288"/>
          <p14:tracePt t="13141" x="784225" y="3743325"/>
          <p14:tracePt t="13143" x="762000" y="3787775"/>
          <p14:tracePt t="13145" x="762000" y="3810000"/>
          <p14:tracePt t="13147" x="762000" y="3832225"/>
          <p14:tracePt t="13149" x="762000" y="3876675"/>
          <p14:tracePt t="13152" x="762000" y="3922713"/>
          <p14:tracePt t="13153" x="762000" y="3944938"/>
          <p14:tracePt t="13155" x="762000" y="3967163"/>
          <p14:tracePt t="13157" x="762000" y="4011613"/>
          <p14:tracePt t="13159" x="762000" y="4033838"/>
          <p14:tracePt t="13161" x="762000" y="4056063"/>
          <p14:tracePt t="13163" x="739775" y="4102100"/>
          <p14:tracePt t="13165" x="739775" y="4124325"/>
          <p14:tracePt t="13169" x="739775" y="4168775"/>
          <p14:tracePt t="13173" x="739775" y="4191000"/>
          <p14:tracePt t="13175" x="739775" y="4235450"/>
          <p14:tracePt t="13179" x="739775" y="4257675"/>
          <p14:tracePt t="13181" x="739775" y="4279900"/>
          <p14:tracePt t="13184" x="739775" y="4303713"/>
          <p14:tracePt t="13186" x="739775" y="4348163"/>
          <p14:tracePt t="13187" x="739775" y="4370388"/>
          <p14:tracePt t="13202" x="762000" y="4572000"/>
          <p14:tracePt t="13205" x="784225" y="4594225"/>
          <p14:tracePt t="13207" x="784225" y="4616450"/>
          <p14:tracePt t="13209" x="784225" y="4638675"/>
          <p14:tracePt t="13211" x="806450" y="4660900"/>
          <p14:tracePt t="13213" x="828675" y="4706938"/>
          <p14:tracePt t="13215" x="828675" y="4729163"/>
          <p14:tracePt t="13217" x="850900" y="4773613"/>
          <p14:tracePt t="13219" x="874713" y="4818063"/>
          <p14:tracePt t="13221" x="874713" y="4840288"/>
          <p14:tracePt t="13223" x="896938" y="4840288"/>
          <p14:tracePt t="13225" x="919163" y="4886325"/>
          <p14:tracePt t="13227" x="919163" y="4908550"/>
          <p14:tracePt t="13229" x="941388" y="4930775"/>
          <p14:tracePt t="13231" x="963613" y="4953000"/>
          <p14:tracePt t="13235" x="985838" y="4997450"/>
          <p14:tracePt t="13237" x="1008063" y="4997450"/>
          <p14:tracePt t="13239" x="1030288" y="5019675"/>
          <p14:tracePt t="13241" x="1054100" y="5041900"/>
          <p14:tracePt t="13243" x="1054100" y="5065713"/>
          <p14:tracePt t="13245" x="1076325" y="5065713"/>
          <p14:tracePt t="13247" x="1098550" y="5087938"/>
          <p14:tracePt t="13249" x="1120775" y="5110163"/>
          <p14:tracePt t="13252" x="1120775" y="5132388"/>
          <p14:tracePt t="13253" x="1143000" y="5132388"/>
          <p14:tracePt t="13255" x="1165225" y="5154613"/>
          <p14:tracePt t="13257" x="1187450" y="5176838"/>
          <p14:tracePt t="13263" x="1231900" y="5199063"/>
          <p14:tracePt t="13267" x="1255713" y="5221288"/>
          <p14:tracePt t="13271" x="1277938" y="5245100"/>
          <p14:tracePt t="13273" x="1300163" y="5245100"/>
          <p14:tracePt t="13279" x="1322388" y="5245100"/>
          <p14:tracePt t="13284" x="1344613" y="5267325"/>
          <p14:tracePt t="13289" x="1366838" y="5267325"/>
          <p14:tracePt t="13291" x="1389063" y="5267325"/>
          <p14:tracePt t="13295" x="1411288" y="5267325"/>
          <p14:tracePt t="13301" x="1435100" y="5267325"/>
          <p14:tracePt t="13305" x="1457325" y="5267325"/>
          <p14:tracePt t="13309" x="1479550" y="5267325"/>
          <p14:tracePt t="13313" x="1501775" y="5267325"/>
          <p14:tracePt t="13321" x="1524000" y="5267325"/>
          <p14:tracePt t="13325" x="1546225" y="5267325"/>
          <p14:tracePt t="13327" x="1568450" y="5267325"/>
          <p14:tracePt t="13331" x="1590675" y="5267325"/>
          <p14:tracePt t="13335" x="1612900" y="5245100"/>
          <p14:tracePt t="13337" x="1612900" y="5221288"/>
          <p14:tracePt t="13341" x="1658938" y="5221288"/>
          <p14:tracePt t="13343" x="1681163" y="5199063"/>
          <p14:tracePt t="13345" x="1703388" y="5199063"/>
          <p14:tracePt t="13347" x="1725613" y="5176838"/>
          <p14:tracePt t="13351" x="1747838" y="5176838"/>
          <p14:tracePt t="13353" x="1770063" y="5154613"/>
          <p14:tracePt t="13355" x="1816100" y="5154613"/>
          <p14:tracePt t="13357" x="1838325" y="5132388"/>
          <p14:tracePt t="13359" x="1860550" y="5132388"/>
          <p14:tracePt t="13361" x="1905000" y="5110163"/>
          <p14:tracePt t="13363" x="1993900" y="5087938"/>
          <p14:tracePt t="13365" x="2017713" y="5065713"/>
          <p14:tracePt t="13367" x="2039938" y="5041900"/>
          <p14:tracePt t="13369" x="2106613" y="5019675"/>
          <p14:tracePt t="13371" x="2128838" y="5019675"/>
          <p14:tracePt t="13373" x="2151063" y="5019675"/>
          <p14:tracePt t="13375" x="2197100" y="4997450"/>
          <p14:tracePt t="13377" x="2219325" y="4975225"/>
          <p14:tracePt t="13379" x="2241550" y="4975225"/>
          <p14:tracePt t="13381" x="2286000" y="4975225"/>
          <p14:tracePt t="13384" x="2308225" y="4953000"/>
          <p14:tracePt t="13387" x="2330450" y="4953000"/>
          <p14:tracePt t="13389" x="2352675" y="4930775"/>
          <p14:tracePt t="13391" x="2398713" y="4930775"/>
          <p14:tracePt t="13393" x="2420938" y="4930775"/>
          <p14:tracePt t="13395" x="2443163" y="4908550"/>
          <p14:tracePt t="13397" x="2465388" y="4908550"/>
          <p14:tracePt t="13399" x="2487613" y="4908550"/>
          <p14:tracePt t="13401" x="2509838" y="4886325"/>
          <p14:tracePt t="13405" x="2532063" y="4864100"/>
          <p14:tracePt t="13407" x="2578100" y="4864100"/>
          <p14:tracePt t="13411" x="2600325" y="4840288"/>
          <p14:tracePt t="13413" x="2622550" y="4818063"/>
          <p14:tracePt t="13415" x="2644775" y="4818063"/>
          <p14:tracePt t="13419" x="2667000" y="4818063"/>
          <p14:tracePt t="13421" x="2689225" y="4795838"/>
          <p14:tracePt t="13423" x="2733675" y="4795838"/>
          <p14:tracePt t="13427" x="2755900" y="4773613"/>
          <p14:tracePt t="13429" x="2801938" y="4751388"/>
          <p14:tracePt t="13434" x="2824163" y="4729163"/>
          <p14:tracePt t="13436" x="2846388" y="4729163"/>
          <p14:tracePt t="13438" x="2868613" y="4706938"/>
          <p14:tracePt t="13439" x="2890838" y="4684713"/>
          <p14:tracePt t="13441" x="2913063" y="4684713"/>
          <p14:tracePt t="13443" x="2935288" y="4638675"/>
          <p14:tracePt t="13445" x="2959100" y="4638675"/>
          <p14:tracePt t="13447" x="3003550" y="4616450"/>
          <p14:tracePt t="13449" x="3025775" y="4594225"/>
          <p14:tracePt t="13451" x="3048000" y="4549775"/>
          <p14:tracePt t="13454" x="3114675" y="4505325"/>
          <p14:tracePt t="13457" x="3136900" y="4483100"/>
          <p14:tracePt t="13459" x="3160713" y="4437063"/>
          <p14:tracePt t="13461" x="3205163" y="4414838"/>
          <p14:tracePt t="13463" x="3205163" y="4392613"/>
          <p14:tracePt t="13465" x="3249613" y="4348163"/>
          <p14:tracePt t="13467" x="3249613" y="4325938"/>
          <p14:tracePt t="13469" x="3271838" y="4303713"/>
          <p14:tracePt t="13471" x="3294063" y="4257675"/>
          <p14:tracePt t="13473" x="3340100" y="4213225"/>
          <p14:tracePt t="13475" x="3362325" y="4191000"/>
          <p14:tracePt t="13477" x="3362325" y="4146550"/>
          <p14:tracePt t="13479" x="3384550" y="4124325"/>
          <p14:tracePt t="13481" x="3406775" y="4078288"/>
          <p14:tracePt t="13485" x="3451225" y="4033838"/>
          <p14:tracePt t="13489" x="3473450" y="3922713"/>
          <p14:tracePt t="13491" x="3495675" y="3898900"/>
          <p14:tracePt t="13492" x="3517900" y="3876675"/>
          <p14:tracePt t="13495" x="3517900" y="3810000"/>
          <p14:tracePt t="13497" x="3541713" y="3787775"/>
          <p14:tracePt t="13499" x="3563938" y="3765550"/>
          <p14:tracePt t="13501" x="3563938" y="3721100"/>
          <p14:tracePt t="13503" x="3563938" y="3675063"/>
          <p14:tracePt t="13505" x="3563938" y="3652838"/>
          <p14:tracePt t="13507" x="3563938" y="3630613"/>
          <p14:tracePt t="13509" x="3563938" y="3586163"/>
          <p14:tracePt t="13511" x="3586163" y="3541713"/>
          <p14:tracePt t="13513" x="3586163" y="3495675"/>
          <p14:tracePt t="13515" x="3586163" y="3473450"/>
          <p14:tracePt t="13517" x="3586163" y="3429000"/>
          <p14:tracePt t="13520" x="3586163" y="3384550"/>
          <p14:tracePt t="13521" x="3586163" y="3340100"/>
          <p14:tracePt t="13523" x="3586163" y="3316288"/>
          <p14:tracePt t="13525" x="3586163" y="3271838"/>
          <p14:tracePt t="13527" x="3586163" y="3227388"/>
          <p14:tracePt t="13529" x="3586163" y="3182938"/>
          <p14:tracePt t="13531" x="3586163" y="3160713"/>
          <p14:tracePt t="13534" x="3563938" y="3114675"/>
          <p14:tracePt t="13535" x="3563938" y="3070225"/>
          <p14:tracePt t="13537" x="3541713" y="3003550"/>
          <p14:tracePt t="13539" x="3541713" y="2981325"/>
          <p14:tracePt t="13541" x="3517900" y="2935288"/>
          <p14:tracePt t="13542" x="3495675" y="2890838"/>
          <p14:tracePt t="13545" x="3473450" y="2846388"/>
          <p14:tracePt t="13546" x="3473450" y="2824163"/>
          <p14:tracePt t="13549" x="3451225" y="2779713"/>
          <p14:tracePt t="13551" x="3429000" y="2711450"/>
          <p14:tracePt t="13554" x="3429000" y="2689225"/>
          <p14:tracePt t="13555" x="3384550" y="2644775"/>
          <p14:tracePt t="13557" x="3362325" y="2600325"/>
          <p14:tracePt t="13559" x="3340100" y="2578100"/>
          <p14:tracePt t="13561" x="3316288" y="2554288"/>
          <p14:tracePt t="13563" x="3294063" y="2509838"/>
          <p14:tracePt t="13564" x="3249613" y="2487613"/>
          <p14:tracePt t="13567" x="3249613" y="2443163"/>
          <p14:tracePt t="13571" x="3182938" y="2398713"/>
          <p14:tracePt t="13573" x="3160713" y="2374900"/>
          <p14:tracePt t="13575" x="3114675" y="2352675"/>
          <p14:tracePt t="13579" x="3070225" y="2308225"/>
          <p14:tracePt t="13581" x="3048000" y="2286000"/>
          <p14:tracePt t="13584" x="3025775" y="2263775"/>
          <p14:tracePt t="13585" x="2981325" y="2241550"/>
          <p14:tracePt t="13588" x="2913063" y="2219325"/>
          <p14:tracePt t="13591" x="2890838" y="2197100"/>
          <p14:tracePt t="13593" x="2868613" y="2173288"/>
          <p14:tracePt t="13595" x="2824163" y="2151063"/>
          <p14:tracePt t="13597" x="2801938" y="2151063"/>
          <p14:tracePt t="13599" x="2779713" y="2128838"/>
          <p14:tracePt t="13602" x="2755900" y="2128838"/>
          <p14:tracePt t="13603" x="2733675" y="2106613"/>
          <p14:tracePt t="13605" x="2689225" y="2106613"/>
          <p14:tracePt t="13607" x="2667000" y="2084388"/>
          <p14:tracePt t="13609" x="2644775" y="2084388"/>
          <p14:tracePt t="13611" x="2600325" y="2084388"/>
          <p14:tracePt t="13613" x="2578100" y="2062163"/>
          <p14:tracePt t="13617" x="2532063" y="2062163"/>
          <p14:tracePt t="13621" x="2487613" y="2039938"/>
          <p14:tracePt t="13622" x="2443163" y="2039938"/>
          <p14:tracePt t="13624" x="2420938" y="2017713"/>
          <p14:tracePt t="13626" x="2398713" y="2017713"/>
          <p14:tracePt t="13629" x="2352675" y="2017713"/>
          <p14:tracePt t="13630" x="2330450" y="2017713"/>
          <p14:tracePt t="13634" x="2308225" y="2017713"/>
          <p14:tracePt t="13637" x="2241550" y="2017713"/>
          <p14:tracePt t="13639" x="2219325" y="2017713"/>
          <p14:tracePt t="13641" x="2197100" y="2017713"/>
          <p14:tracePt t="13643" x="2151063" y="2017713"/>
          <p14:tracePt t="13645" x="2128838" y="2017713"/>
          <p14:tracePt t="13647" x="2106613" y="2017713"/>
          <p14:tracePt t="13649" x="2084388" y="2017713"/>
          <p14:tracePt t="13651" x="2039938" y="2017713"/>
          <p14:tracePt t="13653" x="2017713" y="2017713"/>
          <p14:tracePt t="13655" x="1993900" y="2017713"/>
          <p14:tracePt t="13657" x="1949450" y="2017713"/>
          <p14:tracePt t="13661" x="1927225" y="2017713"/>
          <p14:tracePt t="13663" x="1882775" y="2017713"/>
          <p14:tracePt t="13665" x="1860550" y="2017713"/>
          <p14:tracePt t="13667" x="1838325" y="2039938"/>
          <p14:tracePt t="13669" x="1792288" y="2039938"/>
          <p14:tracePt t="13671" x="1770063" y="2039938"/>
          <p14:tracePt t="13673" x="1747838" y="2062163"/>
          <p14:tracePt t="13675" x="1725613" y="2062163"/>
          <p14:tracePt t="13677" x="1703388" y="2084388"/>
          <p14:tracePt t="13679" x="1658938" y="2084388"/>
          <p14:tracePt t="13681" x="1636713" y="2084388"/>
          <p14:tracePt t="13685" x="1568450" y="2128838"/>
          <p14:tracePt t="13687" x="1546225" y="2151063"/>
          <p14:tracePt t="13689" x="1524000" y="2151063"/>
          <p14:tracePt t="13691" x="1457325" y="2173288"/>
          <p14:tracePt t="13693" x="1435100" y="2197100"/>
          <p14:tracePt t="13695" x="1411288" y="2197100"/>
          <p14:tracePt t="13697" x="1389063" y="2219325"/>
          <p14:tracePt t="13699" x="1366838" y="2241550"/>
          <p14:tracePt t="13703" x="1300163" y="2263775"/>
          <p14:tracePt t="13705" x="1277938" y="2286000"/>
          <p14:tracePt t="13707" x="1231900" y="2308225"/>
          <p14:tracePt t="13709" x="1187450" y="2330450"/>
          <p14:tracePt t="13711" x="1165225" y="2330450"/>
          <p14:tracePt t="13713" x="1143000" y="2352675"/>
          <p14:tracePt t="13715" x="1120775" y="2374900"/>
          <p14:tracePt t="13717" x="1098550" y="2420938"/>
          <p14:tracePt t="13719" x="1054100" y="2420938"/>
          <p14:tracePt t="13722" x="1030288" y="2465388"/>
          <p14:tracePt t="13723" x="985838" y="2465388"/>
          <p14:tracePt t="13725" x="963613" y="2487613"/>
          <p14:tracePt t="13727" x="941388" y="2532063"/>
          <p14:tracePt t="13729" x="896938" y="2554288"/>
          <p14:tracePt t="13732" x="874713" y="2578100"/>
          <p14:tracePt t="13735" x="828675" y="2622550"/>
          <p14:tracePt t="13737" x="806450" y="2644775"/>
          <p14:tracePt t="13741" x="762000" y="2689225"/>
          <p14:tracePt t="13743" x="739775" y="2711450"/>
          <p14:tracePt t="13745" x="717550" y="2755900"/>
          <p14:tracePt t="13747" x="673100" y="2779713"/>
          <p14:tracePt t="13749" x="649288" y="2801938"/>
          <p14:tracePt t="13750" x="627063" y="2846388"/>
          <p14:tracePt t="13753" x="604838" y="2868613"/>
          <p14:tracePt t="13755" x="582613" y="2913063"/>
          <p14:tracePt t="13757" x="560388" y="2935288"/>
          <p14:tracePt t="13759" x="538163" y="2959100"/>
          <p14:tracePt t="13761" x="515938" y="3003550"/>
          <p14:tracePt t="13763" x="493713" y="3025775"/>
          <p14:tracePt t="13765" x="493713" y="3070225"/>
          <p14:tracePt t="13767" x="447675" y="3114675"/>
          <p14:tracePt t="13769" x="447675" y="3160713"/>
          <p14:tracePt t="13772" x="425450" y="3182938"/>
          <p14:tracePt t="13773" x="403225" y="3227388"/>
          <p14:tracePt t="13775" x="381000" y="3271838"/>
          <p14:tracePt t="13777" x="381000" y="3316288"/>
          <p14:tracePt t="13779" x="358775" y="3340100"/>
          <p14:tracePt t="13781" x="336550" y="3406775"/>
          <p14:tracePt t="13785" x="336550" y="3451225"/>
          <p14:tracePt t="13785" x="314325" y="3473450"/>
          <p14:tracePt t="13787" x="292100" y="3517900"/>
          <p14:tracePt t="13790" x="268288" y="3563938"/>
          <p14:tracePt t="13791" x="268288" y="3608388"/>
          <p14:tracePt t="13792" x="268288" y="3630613"/>
          <p14:tracePt t="13794" x="268288" y="3652838"/>
          <p14:tracePt t="13796" x="268288" y="3721100"/>
          <p14:tracePt t="13799" x="268288" y="3765550"/>
          <p14:tracePt t="13801" x="268288" y="3787775"/>
          <p14:tracePt t="13803" x="246063" y="3810000"/>
          <p14:tracePt t="13805" x="246063" y="3876675"/>
          <p14:tracePt t="13807" x="246063" y="3922713"/>
          <p14:tracePt t="13809" x="246063" y="3944938"/>
          <p14:tracePt t="13811" x="246063" y="3967163"/>
          <p14:tracePt t="13813" x="246063" y="4011613"/>
          <p14:tracePt t="13815" x="246063" y="4056063"/>
          <p14:tracePt t="13817" x="246063" y="4078288"/>
          <p14:tracePt t="13820" x="246063" y="4102100"/>
          <p14:tracePt t="13821" x="246063" y="4146550"/>
          <p14:tracePt t="13823" x="246063" y="4168775"/>
          <p14:tracePt t="13825" x="246063" y="4191000"/>
          <p14:tracePt t="13827" x="246063" y="4213225"/>
          <p14:tracePt t="13829" x="246063" y="4257675"/>
          <p14:tracePt t="13831" x="246063" y="4279900"/>
          <p14:tracePt t="13834" x="246063" y="4303713"/>
          <p14:tracePt t="13837" x="246063" y="4348163"/>
          <p14:tracePt t="13839" x="246063" y="4370388"/>
          <p14:tracePt t="13841" x="268288" y="4414838"/>
          <p14:tracePt t="13843" x="292100" y="4437063"/>
          <p14:tracePt t="13845" x="292100" y="4459288"/>
          <p14:tracePt t="13847" x="292100" y="4505325"/>
          <p14:tracePt t="13849" x="314325" y="4527550"/>
          <p14:tracePt t="13851" x="314325" y="4549775"/>
          <p14:tracePt t="13853" x="336550" y="4594225"/>
          <p14:tracePt t="13855" x="336550" y="4616450"/>
          <p14:tracePt t="13857" x="358775" y="4660900"/>
          <p14:tracePt t="13859" x="381000" y="4684713"/>
          <p14:tracePt t="13861" x="403225" y="4706938"/>
          <p14:tracePt t="13863" x="403225" y="4751388"/>
          <p14:tracePt t="13865" x="425450" y="4773613"/>
          <p14:tracePt t="13867" x="425450" y="4795838"/>
          <p14:tracePt t="13870" x="447675" y="4818063"/>
          <p14:tracePt t="13871" x="469900" y="4818063"/>
          <p14:tracePt t="13873" x="469900" y="4864100"/>
          <p14:tracePt t="13875" x="493713" y="4864100"/>
          <p14:tracePt t="13877" x="493713" y="4886325"/>
          <p14:tracePt t="13879" x="538163" y="4908550"/>
          <p14:tracePt t="13881" x="538163" y="4930775"/>
          <p14:tracePt t="13884" x="560388" y="4930775"/>
          <p14:tracePt t="13885" x="560388" y="4953000"/>
          <p14:tracePt t="13887" x="604838" y="4953000"/>
          <p14:tracePt t="13889" x="604838" y="4975225"/>
          <p14:tracePt t="13891" x="627063" y="4997450"/>
          <p14:tracePt t="13895" x="673100" y="4997450"/>
          <p14:tracePt t="13897" x="695325" y="5019675"/>
          <p14:tracePt t="13899" x="717550" y="5019675"/>
          <p14:tracePt t="13904" x="762000" y="5041900"/>
          <p14:tracePt t="13907" x="784225" y="5041900"/>
          <p14:tracePt t="13911" x="806450" y="5065713"/>
          <p14:tracePt t="13917" x="828675" y="5065713"/>
          <p14:tracePt t="13919" x="850900" y="5087938"/>
          <p14:tracePt t="13921" x="874713" y="5087938"/>
          <p14:tracePt t="13923" x="896938" y="5087938"/>
          <p14:tracePt t="13927" x="919163" y="5087938"/>
          <p14:tracePt t="13929" x="941388" y="5110163"/>
          <p14:tracePt t="13931" x="963613" y="5110163"/>
          <p14:tracePt t="13935" x="985838" y="5110163"/>
          <p14:tracePt t="13937" x="1008063" y="5110163"/>
          <p14:tracePt t="13939" x="1030288" y="5110163"/>
          <p14:tracePt t="13941" x="1054100" y="5110163"/>
          <p14:tracePt t="13943" x="1076325" y="5132388"/>
          <p14:tracePt t="13945" x="1098550" y="5132388"/>
          <p14:tracePt t="13947" x="1120775" y="5132388"/>
          <p14:tracePt t="13949" x="1143000" y="5132388"/>
          <p14:tracePt t="13951" x="1165225" y="5132388"/>
          <p14:tracePt t="13955" x="1187450" y="5132388"/>
          <p14:tracePt t="13957" x="1209675" y="5132388"/>
          <p14:tracePt t="13959" x="1255713" y="5132388"/>
          <p14:tracePt t="13963" x="1277938" y="5132388"/>
          <p14:tracePt t="13965" x="1322388" y="5110163"/>
          <p14:tracePt t="13969" x="1366838" y="5110163"/>
          <p14:tracePt t="13973" x="1389063" y="5110163"/>
          <p14:tracePt t="13975" x="1411288" y="5087938"/>
          <p14:tracePt t="13979" x="1435100" y="5087938"/>
          <p14:tracePt t="13981" x="1457325" y="5087938"/>
          <p14:tracePt t="13984" x="1457325" y="5065713"/>
          <p14:tracePt t="13986" x="1501775" y="5041900"/>
          <p14:tracePt t="13989" x="1524000" y="5041900"/>
          <p14:tracePt t="13993" x="1546225" y="5019675"/>
          <p14:tracePt t="13997" x="1568450" y="5019675"/>
          <p14:tracePt t="14003" x="1612900" y="4997450"/>
          <p14:tracePt t="14005" x="1612900" y="4975225"/>
          <p14:tracePt t="14009" x="1636713" y="4975225"/>
          <p14:tracePt t="14011" x="1636713" y="4953000"/>
          <p14:tracePt t="14013" x="1658938" y="4953000"/>
          <p14:tracePt t="14015" x="1681163" y="4930775"/>
          <p14:tracePt t="14023" x="1703388" y="4908550"/>
          <p14:tracePt t="14025" x="1725613" y="4886325"/>
          <p14:tracePt t="14031" x="1747838" y="4864100"/>
          <p14:tracePt t="14035" x="1770063" y="4840288"/>
          <p14:tracePt t="14037" x="1770063" y="4818063"/>
          <p14:tracePt t="14039" x="1792288" y="4818063"/>
          <p14:tracePt t="14041" x="1792288" y="4795838"/>
          <p14:tracePt t="14045" x="1816100" y="4773613"/>
          <p14:tracePt t="14049" x="1838325" y="4729163"/>
          <p14:tracePt t="14055" x="1838325" y="4706938"/>
          <p14:tracePt t="14059" x="1860550" y="4660900"/>
          <p14:tracePt t="14063" x="1860550" y="4638675"/>
          <p14:tracePt t="14067" x="1860550" y="4616450"/>
          <p14:tracePt t="14069" x="1860550" y="4594225"/>
          <p14:tracePt t="14071" x="1860550" y="4572000"/>
          <p14:tracePt t="14075" x="1882775" y="4549775"/>
          <p14:tracePt t="14077" x="1882775" y="4527550"/>
          <p14:tracePt t="14081" x="1882775" y="4505325"/>
          <p14:tracePt t="14085" x="1882775" y="4483100"/>
          <p14:tracePt t="14091" x="1882775" y="4459288"/>
          <p14:tracePt t="14097" x="1882775" y="4437063"/>
          <p14:tracePt t="14101" x="1882775" y="4414838"/>
          <p14:tracePt t="14115" x="1882775" y="4392613"/>
          <p14:tracePt t="14196" x="1882775" y="4370388"/>
          <p14:tracePt t="14210" x="1860550" y="4370388"/>
          <p14:tracePt t="14322" x="1860550" y="4348163"/>
          <p14:tracePt t="14329" x="1860550" y="4325938"/>
          <p14:tracePt t="14336" x="1860550" y="4303713"/>
          <p14:tracePt t="14357" x="1860550" y="4279900"/>
          <p14:tracePt t="14450" x="1860550" y="4303713"/>
          <p14:tracePt t="14456" x="1838325" y="4325938"/>
          <p14:tracePt t="14464" x="1816100" y="4325938"/>
          <p14:tracePt t="14590" x="1816100" y="4303713"/>
          <p14:tracePt t="14603" x="1816100" y="4279900"/>
          <p14:tracePt t="14606" x="1816100" y="4257675"/>
          <p14:tracePt t="14613" x="1816100" y="4235450"/>
          <p14:tracePt t="14622" x="1838325" y="4191000"/>
          <p14:tracePt t="14630" x="1838325" y="4168775"/>
          <p14:tracePt t="14638" x="1860550" y="4146550"/>
          <p14:tracePt t="14644" x="1860550" y="4124325"/>
          <p14:tracePt t="14655" x="1860550" y="4102100"/>
          <p14:tracePt t="14659" x="1882775" y="4102100"/>
          <p14:tracePt t="14663" x="1882775" y="4078288"/>
          <p14:tracePt t="14673" x="1905000" y="4056063"/>
          <p14:tracePt t="14678" x="1927225" y="4033838"/>
          <p14:tracePt t="14690" x="1949450" y="4011613"/>
          <p14:tracePt t="14700" x="1971675" y="3989388"/>
          <p14:tracePt t="14706" x="1971675" y="3967163"/>
          <p14:tracePt t="14711" x="2017713" y="3944938"/>
          <p14:tracePt t="14721" x="2017713" y="3922713"/>
          <p14:tracePt t="14725" x="2039938" y="3922713"/>
          <p14:tracePt t="14730" x="2062163" y="3922713"/>
          <p14:tracePt t="14737" x="2062163" y="3898900"/>
          <p14:tracePt t="14745" x="2084388" y="3898900"/>
          <p14:tracePt t="14747" x="2106613" y="3898900"/>
          <p14:tracePt t="14755" x="2106613" y="3876675"/>
          <p14:tracePt t="14758" x="2128838" y="3854450"/>
          <p14:tracePt t="14770" x="2151063" y="3854450"/>
          <p14:tracePt t="14790" x="2173288" y="3854450"/>
          <p14:tracePt t="14804" x="2173288" y="3832225"/>
          <p14:tracePt t="14810" x="2197100" y="3832225"/>
          <p14:tracePt t="14848" x="2219325" y="3832225"/>
          <p14:tracePt t="14891" x="2241550" y="3832225"/>
          <p14:tracePt t="14918" x="2263775" y="3854450"/>
          <p14:tracePt t="14926" x="2263775" y="3876675"/>
          <p14:tracePt t="14933" x="2286000" y="3876675"/>
          <p14:tracePt t="14940" x="2286000" y="3898900"/>
          <p14:tracePt t="14960" x="2308225" y="3922713"/>
          <p14:tracePt t="14974" x="2308225" y="3944938"/>
          <p14:tracePt t="14978" x="2308225" y="3967163"/>
          <p14:tracePt t="14989" x="2308225" y="3989388"/>
          <p14:tracePt t="14996" x="2308225" y="4011613"/>
          <p14:tracePt t="15006" x="2308225" y="4033838"/>
          <p14:tracePt t="15010" x="2308225" y="4056063"/>
          <p14:tracePt t="15019" x="2308225" y="4078288"/>
          <p14:tracePt t="15026" x="2308225" y="4102100"/>
          <p14:tracePt t="15037" x="2308225" y="4124325"/>
          <p14:tracePt t="15040" x="2308225" y="4146550"/>
          <p14:tracePt t="15046" x="2308225" y="4168775"/>
          <p14:tracePt t="15055" x="2308225" y="4191000"/>
          <p14:tracePt t="15060" x="2308225" y="4213225"/>
          <p14:tracePt t="15064" x="2308225" y="4235450"/>
          <p14:tracePt t="15074" x="2308225" y="4257675"/>
          <p14:tracePt t="15081" x="2308225" y="4279900"/>
          <p14:tracePt t="15092" x="2308225" y="4303713"/>
          <p14:tracePt t="15104" x="2308225" y="4325938"/>
          <p14:tracePt t="15108" x="2308225" y="4348163"/>
          <p14:tracePt t="15120" x="2308225" y="4370388"/>
          <p14:tracePt t="15131" x="2308225" y="4392613"/>
          <p14:tracePt t="15138" x="2286000" y="4392613"/>
          <p14:tracePt t="15142" x="2263775" y="4414838"/>
          <p14:tracePt t="15149" x="2263775" y="4437063"/>
          <p14:tracePt t="15163" x="2263775" y="4459288"/>
          <p14:tracePt t="15170" x="2241550" y="4459288"/>
          <p14:tracePt t="15177" x="2241550" y="4483100"/>
          <p14:tracePt t="15284" x="2241550" y="4459288"/>
          <p14:tracePt t="15291" x="2241550" y="4414838"/>
          <p14:tracePt t="15296" x="2241550" y="4392613"/>
          <p14:tracePt t="15309" x="2241550" y="4303713"/>
          <p14:tracePt t="15313" x="2241550" y="4279900"/>
          <p14:tracePt t="15318" x="2241550" y="4191000"/>
          <p14:tracePt t="15323" x="2263775" y="4168775"/>
          <p14:tracePt t="15326" x="2263775" y="4102100"/>
          <p14:tracePt t="15330" x="2263775" y="4056063"/>
          <p14:tracePt t="15335" x="2263775" y="4011613"/>
          <p14:tracePt t="15340" x="2263775" y="3922713"/>
          <p14:tracePt t="15346" x="2263775" y="3810000"/>
          <p14:tracePt t="15350" x="2263775" y="3787775"/>
          <p14:tracePt t="15355" x="2263775" y="3608388"/>
          <p14:tracePt t="15358" x="2263775" y="3586163"/>
          <p14:tracePt t="15362" x="2263775" y="3495675"/>
          <p14:tracePt t="15366" x="2263775" y="3451225"/>
          <p14:tracePt t="15370" x="2263775" y="3316288"/>
          <p14:tracePt t="15374" x="2263775" y="3249613"/>
          <p14:tracePt t="15380" x="2263775" y="3114675"/>
          <p14:tracePt t="15384" x="2263775" y="3070225"/>
          <p14:tracePt t="15388" x="2241550" y="2981325"/>
          <p14:tracePt t="15392" x="2241550" y="2890838"/>
          <p14:tracePt t="15397" x="2219325" y="2824163"/>
          <p14:tracePt t="15402" x="2219325" y="2779713"/>
          <p14:tracePt t="15408" x="2173288" y="2711450"/>
          <p14:tracePt t="15414" x="2173288" y="2622550"/>
          <p14:tracePt t="15422" x="2151063" y="2578100"/>
          <p14:tracePt t="15428" x="2106613" y="2532063"/>
          <p14:tracePt t="15433" x="2106613" y="2509838"/>
          <p14:tracePt t="15439" x="2084388" y="2465388"/>
          <p14:tracePt t="15443" x="2062163" y="2465388"/>
          <p14:tracePt t="15446" x="2062163" y="2443163"/>
          <p14:tracePt t="15455" x="2039938" y="2443163"/>
          <p14:tracePt t="15462" x="1993900" y="2443163"/>
          <p14:tracePt t="15469" x="1971675" y="2443163"/>
          <p14:tracePt t="15472" x="1949450" y="2443163"/>
          <p14:tracePt t="15480" x="1905000" y="2443163"/>
          <p14:tracePt t="15485" x="1882775" y="2443163"/>
          <p14:tracePt t="15492" x="1838325" y="2443163"/>
          <p14:tracePt t="15496" x="1816100" y="2465388"/>
          <p14:tracePt t="15502" x="1770063" y="2487613"/>
          <p14:tracePt t="15506" x="1747838" y="2509838"/>
          <p14:tracePt t="15512" x="1725613" y="2554288"/>
          <p14:tracePt t="15517" x="1703388" y="2578100"/>
          <p14:tracePt t="15522" x="1636713" y="2644775"/>
          <p14:tracePt t="15526" x="1612900" y="2667000"/>
          <p14:tracePt t="15531" x="1590675" y="2711450"/>
          <p14:tracePt t="15536" x="1524000" y="2779713"/>
          <p14:tracePt t="15540" x="1501775" y="2824163"/>
          <p14:tracePt t="15544" x="1479550" y="2846388"/>
          <p14:tracePt t="15548" x="1457325" y="2890838"/>
          <p14:tracePt t="15552" x="1411288" y="2935288"/>
          <p14:tracePt t="15556" x="1389063" y="2981325"/>
          <p14:tracePt t="15562" x="1389063" y="3025775"/>
          <p14:tracePt t="15566" x="1389063" y="3070225"/>
          <p14:tracePt t="15571" x="1366838" y="3114675"/>
          <p14:tracePt t="15580" x="1366838" y="3160713"/>
          <p14:tracePt t="15586" x="1366838" y="3182938"/>
          <p14:tracePt t="15593" x="1366838" y="3205163"/>
          <p14:tracePt t="15602" x="1366838" y="3227388"/>
          <p14:tracePt t="15606" x="1366838" y="3249613"/>
          <p14:tracePt t="15610" x="1389063" y="3249613"/>
          <p14:tracePt t="15618" x="1411288" y="3271838"/>
          <p14:tracePt t="15622" x="1411288" y="3294063"/>
          <p14:tracePt t="15628" x="1457325" y="3294063"/>
          <p14:tracePt t="15633" x="1479550" y="3294063"/>
          <p14:tracePt t="15638" x="1501775" y="3294063"/>
          <p14:tracePt t="15643" x="1501775" y="3316288"/>
          <p14:tracePt t="15646" x="1524000" y="3316288"/>
          <p14:tracePt t="15650" x="1546225" y="3340100"/>
          <p14:tracePt t="15654" x="1568450" y="3340100"/>
          <p14:tracePt t="15660" x="1590675" y="3340100"/>
          <p14:tracePt t="15668" x="1636713" y="3340100"/>
          <p14:tracePt t="15676" x="1658938" y="3340100"/>
          <p14:tracePt t="15690" x="1681163" y="3340100"/>
          <p14:tracePt t="15696" x="1703388" y="3340100"/>
          <p14:tracePt t="15705" x="1747838" y="3340100"/>
          <p14:tracePt t="15710" x="1770063" y="3340100"/>
          <p14:tracePt t="15717" x="1792288" y="3340100"/>
          <p14:tracePt t="15725" x="1838325" y="3340100"/>
          <p14:tracePt t="15731" x="1860550" y="3340100"/>
          <p14:tracePt t="15738" x="1905000" y="3316288"/>
          <p14:tracePt t="15745" x="1927225" y="3316288"/>
          <p14:tracePt t="15752" x="1949450" y="3294063"/>
          <p14:tracePt t="15758" x="1993900" y="3294063"/>
          <p14:tracePt t="15761" x="2017713" y="3271838"/>
          <p14:tracePt t="15766" x="2039938" y="3271838"/>
          <p14:tracePt t="15772" x="2062163" y="3249613"/>
          <p14:tracePt t="15776" x="2084388" y="3227388"/>
          <p14:tracePt t="15780" x="2106613" y="3227388"/>
          <p14:tracePt t="15786" x="2128838" y="3205163"/>
          <p14:tracePt t="15789" x="2151063" y="3205163"/>
          <p14:tracePt t="15794" x="2173288" y="3182938"/>
          <p14:tracePt t="15796" x="2197100" y="3182938"/>
          <p14:tracePt t="15803" x="2219325" y="3160713"/>
          <p14:tracePt t="15807" x="2263775" y="3136900"/>
          <p14:tracePt t="15809" x="2263775" y="3114675"/>
          <p14:tracePt t="15814" x="2286000" y="3114675"/>
          <p14:tracePt t="15818" x="2308225" y="3092450"/>
          <p14:tracePt t="15823" x="2352675" y="3070225"/>
          <p14:tracePt t="15828" x="2352675" y="3048000"/>
          <p14:tracePt t="15830" x="2374900" y="3048000"/>
          <p14:tracePt t="15835" x="2398713" y="3025775"/>
          <p14:tracePt t="15839" x="2420938" y="3025775"/>
          <p14:tracePt t="15842" x="2443163" y="3003550"/>
          <p14:tracePt t="15846" x="2465388" y="3003550"/>
          <p14:tracePt t="15848" x="2465388" y="2981325"/>
          <p14:tracePt t="15853" x="2487613" y="2959100"/>
          <p14:tracePt t="15856" x="2509838" y="2959100"/>
          <p14:tracePt t="15858" x="2532063" y="2959100"/>
          <p14:tracePt t="15861" x="2554288" y="2935288"/>
          <p14:tracePt t="15866" x="2554288" y="2913063"/>
          <p14:tracePt t="15869" x="2578100" y="2913063"/>
          <p14:tracePt t="15873" x="2600325" y="2890838"/>
          <p14:tracePt t="15875" x="2622550" y="2868613"/>
          <p14:tracePt t="15886" x="2644775" y="2846388"/>
          <p14:tracePt t="15890" x="2644775" y="2824163"/>
          <p14:tracePt t="15892" x="2667000" y="2824163"/>
          <p14:tracePt t="15898" x="2667000" y="2801938"/>
          <p14:tracePt t="15902" x="2689225" y="2779713"/>
          <p14:tracePt t="15912" x="2711450" y="2755900"/>
          <p14:tracePt t="15914" x="2733675" y="2755900"/>
          <p14:tracePt t="15921" x="2733675" y="2733675"/>
          <p14:tracePt t="15926" x="2755900" y="2733675"/>
          <p14:tracePt t="15928" x="2755900" y="2711450"/>
          <p14:tracePt t="15935" x="2779713" y="2689225"/>
          <p14:tracePt t="15942" x="2801938" y="2667000"/>
          <p14:tracePt t="15946" x="2824163" y="2644775"/>
          <p14:tracePt t="15955" x="2846388" y="2622550"/>
          <p14:tracePt t="15960" x="2868613" y="2600325"/>
          <p14:tracePt t="15964" x="2868613" y="2578100"/>
          <p14:tracePt t="15969" x="2913063" y="2554288"/>
          <p14:tracePt t="15978" x="2935288" y="2554288"/>
          <p14:tracePt t="15982" x="2935288" y="2532063"/>
          <p14:tracePt t="15987" x="2959100" y="2532063"/>
          <p14:tracePt t="15996" x="2959100" y="2509838"/>
          <p14:tracePt t="16002" x="2981325" y="2487613"/>
          <p14:tracePt t="16010" x="3003550" y="2487613"/>
          <p14:tracePt t="16036" x="3025775" y="2487613"/>
          <p14:tracePt t="16064" x="3048000" y="2465388"/>
          <p14:tracePt t="18564" x="3092450" y="2465388"/>
          <p14:tracePt t="18569" x="3114675" y="2443163"/>
          <p14:tracePt t="18572" x="3136900" y="2443163"/>
          <p14:tracePt t="18582" x="3205163" y="2420938"/>
          <p14:tracePt t="18588" x="3249613" y="2420938"/>
          <p14:tracePt t="18606" x="3271838" y="2420938"/>
          <p14:tracePt t="18627" x="3294063" y="2420938"/>
          <p14:tracePt t="18634" x="3340100" y="2420938"/>
          <p14:tracePt t="18644" x="3362325" y="2420938"/>
          <p14:tracePt t="18651" x="3362325" y="2443163"/>
          <p14:tracePt t="18656" x="3429000" y="2465388"/>
          <p14:tracePt t="18665" x="3451225" y="2487613"/>
          <p14:tracePt t="18670" x="3517900" y="2532063"/>
          <p14:tracePt t="18674" x="3541713" y="2554288"/>
          <p14:tracePt t="18678" x="3563938" y="2578100"/>
          <p14:tracePt t="18683" x="3608388" y="2600325"/>
          <p14:tracePt t="18688" x="3652838" y="2622550"/>
          <p14:tracePt t="18691" x="3697288" y="2644775"/>
          <p14:tracePt t="18695" x="3721100" y="2667000"/>
          <p14:tracePt t="18700" x="3743325" y="2689225"/>
          <p14:tracePt t="18704" x="3787775" y="2711450"/>
          <p14:tracePt t="18707" x="3832225" y="2733675"/>
          <p14:tracePt t="18711" x="3854450" y="2755900"/>
          <p14:tracePt t="18716" x="3898900" y="2779713"/>
          <p14:tracePt t="18720" x="3922713" y="2779713"/>
          <p14:tracePt t="18724" x="3944938" y="2801938"/>
          <p14:tracePt t="18727" x="3944938" y="2824163"/>
          <p14:tracePt t="18730" x="3967163" y="2824163"/>
          <p14:tracePt t="18734" x="3967163" y="2846388"/>
          <p14:tracePt t="18737" x="3989388" y="2846388"/>
          <p14:tracePt t="18740" x="4011613" y="2868613"/>
          <p14:tracePt t="18748" x="4033838" y="2913063"/>
          <p14:tracePt t="18757" x="4056063" y="2935288"/>
          <p14:tracePt t="18766" x="4102100" y="2981325"/>
          <p14:tracePt t="18775" x="4124325" y="3048000"/>
          <p14:tracePt t="18783" x="4146550" y="3048000"/>
          <p14:tracePt t="18793" x="4191000" y="3136900"/>
          <p14:tracePt t="18800" x="4213225" y="3160713"/>
          <p14:tracePt t="18806" x="4235450" y="3205163"/>
          <p14:tracePt t="18813" x="4235450" y="3227388"/>
          <p14:tracePt t="18828" x="4168775" y="3271838"/>
          <p14:tracePt t="18832" x="4124325" y="3271838"/>
          <p14:tracePt t="18836" x="4078288" y="3271838"/>
          <p14:tracePt t="18844" x="3922713" y="3316288"/>
          <p14:tracePt t="18848" x="3832225" y="3340100"/>
          <p14:tracePt t="18852" x="3721100" y="3384550"/>
          <p14:tracePt t="18856" x="3630613" y="3384550"/>
          <p14:tracePt t="18860" x="3586163" y="3384550"/>
          <p14:tracePt t="18863" x="3563938" y="3384550"/>
          <p14:tracePt t="18876" x="3541713" y="3384550"/>
          <p14:tracePt t="18885" x="3517900" y="3384550"/>
          <p14:tracePt t="18888" x="3495675" y="3384550"/>
          <p14:tracePt t="18891" x="3495675" y="3406775"/>
          <p14:tracePt t="18895" x="3473450" y="3406775"/>
          <p14:tracePt t="19034" x="3451225" y="3406775"/>
          <p14:tracePt t="19083" x="3429000" y="3406775"/>
          <p14:tracePt t="19088" x="3406775" y="3406775"/>
          <p14:tracePt t="19161" x="3429000" y="3406775"/>
          <p14:tracePt t="19166" x="3451225" y="3406775"/>
          <p14:tracePt t="19169" x="3473450" y="3406775"/>
          <p14:tracePt t="19173" x="3495675" y="3406775"/>
          <p14:tracePt t="19181" x="3517900" y="3406775"/>
          <p14:tracePt t="19189" x="3563938" y="3406775"/>
          <p14:tracePt t="19192" x="3586163" y="3406775"/>
          <p14:tracePt t="19197" x="3608388" y="3406775"/>
          <p14:tracePt t="19207" x="3630613" y="3362325"/>
          <p14:tracePt t="19226" x="3630613" y="3340100"/>
          <p14:tracePt t="19240" x="3630613" y="3316288"/>
          <p14:tracePt t="19246" x="3652838" y="3316288"/>
          <p14:tracePt t="19253" x="3675063" y="3316288"/>
          <p14:tracePt t="19257" x="3675063" y="3294063"/>
          <p14:tracePt t="19261" x="3697288" y="3294063"/>
          <p14:tracePt t="19266" x="3697288" y="3271838"/>
          <p14:tracePt t="19272" x="3743325" y="3249613"/>
          <p14:tracePt t="19278" x="3765550" y="3249613"/>
          <p14:tracePt t="19283" x="3787775" y="3249613"/>
          <p14:tracePt t="19289" x="3832225" y="3227388"/>
          <p14:tracePt t="19297" x="3854450" y="3227388"/>
          <p14:tracePt t="19304" x="3876675" y="3205163"/>
          <p14:tracePt t="19310" x="3898900" y="3182938"/>
          <p14:tracePt t="19321" x="3922713" y="3182938"/>
          <p14:tracePt t="19343" x="3922713" y="3160713"/>
          <p14:tracePt t="19354" x="3944938" y="3160713"/>
          <p14:tracePt t="19363" x="3944938" y="3136900"/>
          <p14:tracePt t="19371" x="3967163" y="3136900"/>
          <p14:tracePt t="19383" x="3967163" y="3114675"/>
          <p14:tracePt t="19391" x="3989388" y="3092450"/>
          <p14:tracePt t="19396" x="4011613" y="3092450"/>
          <p14:tracePt t="19409" x="4033838" y="3070225"/>
          <p14:tracePt t="19423" x="4056063" y="3048000"/>
          <p14:tracePt t="19451" x="4078288" y="3025775"/>
          <p14:tracePt t="19464" x="4078288" y="3003550"/>
          <p14:tracePt t="19471" x="4102100" y="3003550"/>
          <p14:tracePt t="19476" x="4124325" y="2981325"/>
          <p14:tracePt t="19487" x="4146550" y="2981325"/>
          <p14:tracePt t="19491" x="4146550" y="2959100"/>
          <p14:tracePt t="19494" x="4168775" y="2959100"/>
          <p14:tracePt t="19504" x="4191000" y="2935288"/>
          <p14:tracePt t="19508" x="4213225" y="2913063"/>
          <p14:tracePt t="19516" x="4213225" y="2890838"/>
          <p14:tracePt t="19522" x="4235450" y="2890838"/>
          <p14:tracePt t="19526" x="4235450" y="2868613"/>
          <p14:tracePt t="19533" x="4257675" y="2868613"/>
          <p14:tracePt t="19546" x="4257675" y="2846388"/>
          <p14:tracePt t="20041" x="4279900" y="2846388"/>
          <p14:tracePt t="20055" x="4303713" y="2846388"/>
          <p14:tracePt t="20071" x="4325938" y="2846388"/>
          <p14:tracePt t="20075" x="4348163" y="2846388"/>
          <p14:tracePt t="20089" x="4370388" y="2846388"/>
          <p14:tracePt t="20096" x="4392613" y="2846388"/>
          <p14:tracePt t="20116" x="4414838" y="2846388"/>
          <p14:tracePt t="20151" x="4437063" y="2846388"/>
          <p14:tracePt t="20191" x="4459288" y="2846388"/>
          <p14:tracePt t="20198" x="4483100" y="2846388"/>
          <p14:tracePt t="20219" x="4505325" y="2846388"/>
          <p14:tracePt t="20239" x="4527550" y="2846388"/>
          <p14:tracePt t="20261" x="4572000" y="2846388"/>
          <p14:tracePt t="20269" x="4594225" y="2846388"/>
          <p14:tracePt t="20277" x="4616450" y="2846388"/>
          <p14:tracePt t="20281" x="4638675" y="2846388"/>
          <p14:tracePt t="20290" x="4684713" y="2846388"/>
          <p14:tracePt t="20296" x="4706938" y="2846388"/>
          <p14:tracePt t="20303" x="4729163" y="2846388"/>
          <p14:tracePt t="20309" x="4751388" y="2846388"/>
          <p14:tracePt t="20311" x="4751388" y="2868613"/>
          <p14:tracePt t="20316" x="4773613" y="2868613"/>
          <p14:tracePt t="20321" x="4795838" y="2868613"/>
          <p14:tracePt t="20327" x="4818063" y="2890838"/>
          <p14:tracePt t="20332" x="4840288" y="2890838"/>
          <p14:tracePt t="20336" x="4864100" y="2913063"/>
          <p14:tracePt t="20344" x="4886325" y="2913063"/>
          <p14:tracePt t="20352" x="4930775" y="2935288"/>
          <p14:tracePt t="20358" x="4953000" y="2935288"/>
          <p14:tracePt t="20360" x="4975225" y="2935288"/>
          <p14:tracePt t="20363" x="4997450" y="2959100"/>
          <p14:tracePt t="20366" x="5019675" y="2959100"/>
          <p14:tracePt t="20371" x="5041900" y="2959100"/>
          <p14:tracePt t="20375" x="5065713" y="2959100"/>
          <p14:tracePt t="20377" x="5110163" y="2981325"/>
          <p14:tracePt t="20382" x="5132388" y="2981325"/>
          <p14:tracePt t="20386" x="5176838" y="3003550"/>
          <p14:tracePt t="20390" x="5199063" y="3003550"/>
          <p14:tracePt t="20392" x="5221288" y="3003550"/>
          <p14:tracePt t="20394" x="5245100" y="3003550"/>
          <p14:tracePt t="20396" x="5267325" y="3025775"/>
          <p14:tracePt t="20398" x="5289550" y="3025775"/>
          <p14:tracePt t="20402" x="5311775" y="3025775"/>
          <p14:tracePt t="20406" x="5378450" y="3025775"/>
          <p14:tracePt t="20409" x="5422900" y="3048000"/>
          <p14:tracePt t="20413" x="5446713" y="3048000"/>
          <p14:tracePt t="20416" x="5491163" y="3070225"/>
          <p14:tracePt t="20420" x="5513388" y="3070225"/>
          <p14:tracePt t="20425" x="5557838" y="3070225"/>
          <p14:tracePt t="20427" x="5580063" y="3070225"/>
          <p14:tracePt t="20429" x="5602288" y="3092450"/>
          <p14:tracePt t="20432" x="5626100" y="3092450"/>
          <p14:tracePt t="20437" x="5670550" y="3092450"/>
          <p14:tracePt t="20440" x="5692775" y="3092450"/>
          <p14:tracePt t="20442" x="5715000" y="3114675"/>
          <p14:tracePt t="20444" x="5737225" y="3114675"/>
          <p14:tracePt t="20447" x="5759450" y="3114675"/>
          <p14:tracePt t="20452" x="5803900" y="3114675"/>
          <p14:tracePt t="20456" x="5827713" y="3114675"/>
          <p14:tracePt t="20460" x="5849938" y="3114675"/>
          <p14:tracePt t="20462" x="5872163" y="3114675"/>
          <p14:tracePt t="20464" x="5894388" y="3114675"/>
          <p14:tracePt t="20471" x="5938838" y="3114675"/>
          <p14:tracePt t="20473" x="5961063" y="3114675"/>
          <p14:tracePt t="20475" x="5961063" y="3136900"/>
          <p14:tracePt t="20477" x="5983288" y="3136900"/>
          <p14:tracePt t="20481" x="6007100" y="3136900"/>
          <p14:tracePt t="20487" x="6029325" y="3136900"/>
          <p14:tracePt t="20489" x="6073775" y="3136900"/>
          <p14:tracePt t="20495" x="6096000" y="3136900"/>
          <p14:tracePt t="20497" x="6118225" y="3136900"/>
          <p14:tracePt t="20502" x="6140450" y="3136900"/>
          <p14:tracePt t="20505" x="6162675" y="3136900"/>
          <p14:tracePt t="20507" x="6208713" y="3160713"/>
          <p14:tracePt t="20509" x="6230938" y="3160713"/>
          <p14:tracePt t="20513" x="6253163" y="3160713"/>
          <p14:tracePt t="20516" x="6275388" y="3160713"/>
          <p14:tracePt t="20521" x="6342063" y="3160713"/>
          <p14:tracePt t="20526" x="6364288" y="3160713"/>
          <p14:tracePt t="20528" x="6410325" y="3160713"/>
          <p14:tracePt t="20532" x="6432550" y="3160713"/>
          <p14:tracePt t="20536" x="6477000" y="3160713"/>
          <p14:tracePt t="20539" x="6499225" y="3160713"/>
          <p14:tracePt t="20541" x="6521450" y="3160713"/>
          <p14:tracePt t="20544" x="6543675" y="3160713"/>
          <p14:tracePt t="20546" x="6565900" y="3160713"/>
          <p14:tracePt t="20548" x="6589713" y="3160713"/>
          <p14:tracePt t="20552" x="6611938" y="3160713"/>
          <p14:tracePt t="20555" x="6678613" y="3182938"/>
          <p14:tracePt t="20560" x="6700838" y="3182938"/>
          <p14:tracePt t="20563" x="6745288" y="3182938"/>
          <p14:tracePt t="20569" x="6769100" y="3182938"/>
          <p14:tracePt t="20572" x="6791325" y="3182938"/>
          <p14:tracePt t="20574" x="6835775" y="3182938"/>
          <p14:tracePt t="20577" x="6858000" y="3182938"/>
          <p14:tracePt t="20582" x="6902450" y="3182938"/>
          <p14:tracePt t="20586" x="6924675" y="3182938"/>
          <p14:tracePt t="20589" x="6946900" y="3182938"/>
          <p14:tracePt t="20592" x="6970713" y="3182938"/>
          <p14:tracePt t="20594" x="6992938" y="3182938"/>
          <p14:tracePt t="20597" x="7015163" y="3182938"/>
          <p14:tracePt t="20601" x="7059613" y="3182938"/>
          <p14:tracePt t="20605" x="7081838" y="3182938"/>
          <p14:tracePt t="20609" x="7126288" y="3182938"/>
          <p14:tracePt t="20613" x="7150100" y="3182938"/>
          <p14:tracePt t="20619" x="7172325" y="3182938"/>
          <p14:tracePt t="20621" x="7216775" y="3182938"/>
          <p14:tracePt t="20628" x="7239000" y="3182938"/>
          <p14:tracePt t="20629" x="7261225" y="3182938"/>
          <p14:tracePt t="20635" x="7283450" y="3182938"/>
          <p14:tracePt t="20637" x="7305675" y="3182938"/>
          <p14:tracePt t="20644" x="7327900" y="3182938"/>
          <p14:tracePt t="20653" x="7351713" y="3182938"/>
          <p14:tracePt t="20655" x="7373938" y="3182938"/>
          <p14:tracePt t="20660" x="7396163" y="3182938"/>
          <p14:tracePt t="20666" x="7418388" y="3160713"/>
          <p14:tracePt t="20676" x="7440613" y="3160713"/>
          <p14:tracePt t="20679" x="7440613" y="3136900"/>
          <p14:tracePt t="20686" x="7462838" y="3136900"/>
          <p14:tracePt t="20693" x="7485063" y="3136900"/>
          <p14:tracePt t="20701" x="7485063" y="3114675"/>
          <p14:tracePt t="20705" x="7507288" y="3114675"/>
          <p14:tracePt t="20713" x="7507288" y="3092450"/>
          <p14:tracePt t="20720" x="7531100" y="3092450"/>
          <p14:tracePt t="20725" x="7531100" y="3070225"/>
          <p14:tracePt t="20732" x="7531100" y="3048000"/>
          <p14:tracePt t="20745" x="7553325" y="3025775"/>
          <p14:tracePt t="20747" x="7553325" y="3003550"/>
          <p14:tracePt t="20753" x="7553325" y="2981325"/>
          <p14:tracePt t="20755" x="7553325" y="2959100"/>
          <p14:tracePt t="20761" x="7553325" y="2935288"/>
          <p14:tracePt t="20770" x="7553325" y="2913063"/>
          <p14:tracePt t="20782" x="7553325" y="2890838"/>
          <p14:tracePt t="20787" x="7553325" y="2868613"/>
          <p14:tracePt t="20789" x="7553325" y="2846388"/>
          <p14:tracePt t="20795" x="7553325" y="2824163"/>
          <p14:tracePt t="20804" x="7553325" y="2801938"/>
          <p14:tracePt t="20806" x="7553325" y="2779713"/>
          <p14:tracePt t="20809" x="7531100" y="2779713"/>
          <p14:tracePt t="20811" x="7531100" y="2755900"/>
          <p14:tracePt t="20816" x="7507288" y="2755900"/>
          <p14:tracePt t="20821" x="7485063" y="2733675"/>
          <p14:tracePt t="20824" x="7485063" y="2711450"/>
          <p14:tracePt t="20826" x="7462838" y="2689225"/>
          <p14:tracePt t="20829" x="7440613" y="2667000"/>
          <p14:tracePt t="20835" x="7418388" y="2644775"/>
          <p14:tracePt t="20839" x="7396163" y="2622550"/>
          <p14:tracePt t="20841" x="7373938" y="2622550"/>
          <p14:tracePt t="20843" x="7373938" y="2600325"/>
          <p14:tracePt t="20846" x="7351713" y="2578100"/>
          <p14:tracePt t="20847" x="7327900" y="2578100"/>
          <p14:tracePt t="20852" x="7305675" y="2554288"/>
          <p14:tracePt t="20856" x="7239000" y="2509838"/>
          <p14:tracePt t="20859" x="7216775" y="2509838"/>
          <p14:tracePt t="20861" x="7194550" y="2509838"/>
          <p14:tracePt t="20863" x="7172325" y="2487613"/>
          <p14:tracePt t="20866" x="7126288" y="2465388"/>
          <p14:tracePt t="20871" x="7037388" y="2420938"/>
          <p14:tracePt t="20874" x="7015163" y="2420938"/>
          <p14:tracePt t="20877" x="6946900" y="2398713"/>
          <p14:tracePt t="20879" x="6924675" y="2398713"/>
          <p14:tracePt t="20882" x="6902450" y="2374900"/>
          <p14:tracePt t="20884" x="6858000" y="2374900"/>
          <p14:tracePt t="20887" x="6791325" y="2330450"/>
          <p14:tracePt t="20889" x="6769100" y="2330450"/>
          <p14:tracePt t="20892" x="6745288" y="2330450"/>
          <p14:tracePt t="20894" x="6700838" y="2308225"/>
          <p14:tracePt t="20896" x="6656388" y="2308225"/>
          <p14:tracePt t="20898" x="6634163" y="2286000"/>
          <p14:tracePt t="20901" x="6589713" y="2286000"/>
          <p14:tracePt t="20903" x="6565900" y="2263775"/>
          <p14:tracePt t="20906" x="6543675" y="2263775"/>
          <p14:tracePt t="20908" x="6499225" y="2263775"/>
          <p14:tracePt t="20910" x="6477000" y="2263775"/>
          <p14:tracePt t="20913" x="6454775" y="2263775"/>
          <p14:tracePt t="20918" x="6410325" y="2241550"/>
          <p14:tracePt t="20920" x="6388100" y="2241550"/>
          <p14:tracePt t="20924" x="6364288" y="2241550"/>
          <p14:tracePt t="20927" x="6319838" y="2241550"/>
          <p14:tracePt t="20929" x="6297613" y="2241550"/>
          <p14:tracePt t="20931" x="6275388" y="2241550"/>
          <p14:tracePt t="20933" x="6253163" y="2241550"/>
          <p14:tracePt t="20938" x="6230938" y="2241550"/>
          <p14:tracePt t="20941" x="6184900" y="2241550"/>
          <p14:tracePt t="20946" x="6162675" y="2241550"/>
          <p14:tracePt t="20948" x="6140450" y="2241550"/>
          <p14:tracePt t="20955" x="6096000" y="2241550"/>
          <p14:tracePt t="20960" x="6073775" y="2241550"/>
          <p14:tracePt t="20964" x="6029325" y="2241550"/>
          <p14:tracePt t="20968" x="6007100" y="2241550"/>
          <p14:tracePt t="20971" x="5983288" y="2241550"/>
          <p14:tracePt t="20973" x="5961063" y="2241550"/>
          <p14:tracePt t="20975" x="5938838" y="2241550"/>
          <p14:tracePt t="20982" x="5916613" y="2241550"/>
          <p14:tracePt t="20987" x="5894388" y="2241550"/>
          <p14:tracePt t="20991" x="5872163" y="2241550"/>
          <p14:tracePt t="20993" x="5849938" y="2241550"/>
          <p14:tracePt t="21004" x="5827713" y="2241550"/>
          <p14:tracePt t="21027" x="5803900" y="2241550"/>
          <p14:tracePt t="21325" x="5827713" y="2219325"/>
          <p14:tracePt t="21332" x="5872163" y="2197100"/>
          <p14:tracePt t="21340" x="5894388" y="2197100"/>
          <p14:tracePt t="21352" x="5916613" y="2197100"/>
          <p14:tracePt t="21361" x="5916613" y="2173288"/>
          <p14:tracePt t="21365" x="5938838" y="2173288"/>
          <p14:tracePt t="21371" x="5961063" y="2173288"/>
          <p14:tracePt t="21387" x="5983288" y="2173288"/>
          <p14:tracePt t="21391" x="5983288" y="2151063"/>
          <p14:tracePt t="21405" x="6007100" y="2151063"/>
          <p14:tracePt t="21431" x="6029325" y="2151063"/>
          <p14:tracePt t="21444" x="6051550" y="2151063"/>
          <p14:tracePt t="21458" x="6051550" y="2128838"/>
          <p14:tracePt t="21473" x="6051550" y="2106613"/>
          <p14:tracePt t="21486" x="6073775" y="2106613"/>
          <p14:tracePt t="21514" x="6096000" y="2084388"/>
          <p14:tracePt t="21543" x="6118225" y="2062163"/>
          <p14:tracePt t="21562" x="6118225" y="2039938"/>
          <p14:tracePt t="21570" x="6140450" y="2017713"/>
          <p14:tracePt t="21585" x="6162675" y="2017713"/>
          <p14:tracePt t="21591" x="6162675" y="1993900"/>
          <p14:tracePt t="21604" x="6184900" y="1993900"/>
          <p14:tracePt t="21612" x="6184900" y="1971675"/>
          <p14:tracePt t="21627" x="6184900" y="1949450"/>
          <p14:tracePt t="21638" x="6184900" y="1927225"/>
          <p14:tracePt t="21655" x="6208713" y="1927225"/>
          <p14:tracePt t="21711" x="6208713" y="1905000"/>
          <p14:tracePt t="21797" x="6208713" y="1882775"/>
          <p14:tracePt t="21854" x="6208713" y="1860550"/>
          <p14:tracePt t="21886" x="6184900" y="1860550"/>
          <p14:tracePt t="21892" x="6184900" y="1838325"/>
          <p14:tracePt t="21897" x="6162675" y="1838325"/>
          <p14:tracePt t="21903" x="6140450" y="1838325"/>
          <p14:tracePt t="21914" x="6118225" y="1838325"/>
          <p14:tracePt t="21935" x="6096000" y="1838325"/>
          <p14:tracePt t="21944" x="6073775" y="1838325"/>
          <p14:tracePt t="21955" x="6051550" y="1816100"/>
          <p14:tracePt t="21958" x="6029325" y="1816100"/>
          <p14:tracePt t="21963" x="6007100" y="1816100"/>
          <p14:tracePt t="21968" x="5961063" y="1816100"/>
          <p14:tracePt t="21977" x="5894388" y="1816100"/>
          <p14:tracePt t="21982" x="5849938" y="1816100"/>
          <p14:tracePt t="21986" x="5803900" y="1816100"/>
          <p14:tracePt t="21991" x="5759450" y="1816100"/>
          <p14:tracePt t="21996" x="5715000" y="1816100"/>
          <p14:tracePt t="22001" x="5648325" y="1816100"/>
          <p14:tracePt t="22005" x="5602288" y="1816100"/>
          <p14:tracePt t="22008" x="5557838" y="1816100"/>
          <p14:tracePt t="22012" x="5513388" y="1816100"/>
          <p14:tracePt t="22016" x="5491163" y="1816100"/>
          <p14:tracePt t="22021" x="5400675" y="1816100"/>
          <p14:tracePt t="22026" x="5356225" y="1816100"/>
          <p14:tracePt t="22031" x="5334000" y="1816100"/>
          <p14:tracePt t="22035" x="5289550" y="1816100"/>
          <p14:tracePt t="22039" x="5267325" y="1816100"/>
          <p14:tracePt t="22044" x="5199063" y="1816100"/>
          <p14:tracePt t="22048" x="5154613" y="1816100"/>
          <p14:tracePt t="22054" x="5110163" y="1838325"/>
          <p14:tracePt t="22058" x="5041900" y="1838325"/>
          <p14:tracePt t="22066" x="5019675" y="1838325"/>
          <p14:tracePt t="22072" x="4975225" y="1838325"/>
          <p14:tracePt t="22077" x="4908550" y="1860550"/>
          <p14:tracePt t="22084" x="4840288" y="1860550"/>
          <p14:tracePt t="22090" x="4773613" y="1882775"/>
          <p14:tracePt t="22096" x="4684713" y="1905000"/>
          <p14:tracePt t="22107" x="4572000" y="1927225"/>
          <p14:tracePt t="22115" x="4459288" y="1949450"/>
          <p14:tracePt t="22119" x="4392613" y="1949450"/>
          <p14:tracePt t="22124" x="4348163" y="1971675"/>
          <p14:tracePt t="22128" x="4303713" y="1993900"/>
          <p14:tracePt t="22133" x="4235450" y="1993900"/>
          <p14:tracePt t="22139" x="4146550" y="1993900"/>
          <p14:tracePt t="22144" x="4102100" y="1993900"/>
          <p14:tracePt t="22150" x="4033838" y="2017713"/>
          <p14:tracePt t="22158" x="3898900" y="2039938"/>
          <p14:tracePt t="22168" x="3832225" y="2039938"/>
          <p14:tracePt t="22176" x="3765550" y="2062163"/>
          <p14:tracePt t="22180" x="3721100" y="2084388"/>
          <p14:tracePt t="22184" x="3675063" y="2084388"/>
          <p14:tracePt t="22190" x="3630613" y="2084388"/>
          <p14:tracePt t="22198" x="3586163" y="2084388"/>
          <p14:tracePt t="22203" x="3563938" y="2084388"/>
          <p14:tracePt t="22209" x="3541713" y="2084388"/>
          <p14:tracePt t="22212" x="3517900" y="2106613"/>
          <p14:tracePt t="22224" x="3495675" y="2106613"/>
          <p14:tracePt t="22233" x="3473450" y="2106613"/>
          <p14:tracePt t="22299" x="3451225" y="2106613"/>
          <p14:tracePt t="22312" x="3429000" y="2106613"/>
          <p14:tracePt t="22327" x="3406775" y="2106613"/>
          <p14:tracePt t="22340" x="3384550" y="2106613"/>
          <p14:tracePt t="22355" x="3362325" y="2106613"/>
          <p14:tracePt t="22369" x="3340100" y="2106613"/>
          <p14:tracePt t="22375" x="3316288" y="2106613"/>
          <p14:tracePt t="22388" x="3294063" y="2106613"/>
          <p14:tracePt t="22403" x="3271838" y="2106613"/>
          <p14:tracePt t="22412" x="3249613" y="2106613"/>
          <p14:tracePt t="22420" x="3227388" y="2106613"/>
          <p14:tracePt t="22430" x="3205163" y="2106613"/>
          <p14:tracePt t="22444" x="3182938" y="2106613"/>
          <p14:tracePt t="22454" x="3182938" y="2128838"/>
          <p14:tracePt t="22464" x="3160713" y="2128838"/>
          <p14:tracePt t="22626" x="3136900" y="2151063"/>
          <p14:tracePt t="22634" x="3092450" y="2173288"/>
          <p14:tracePt t="22638" x="3070225" y="2197100"/>
          <p14:tracePt t="22642" x="3048000" y="2197100"/>
          <p14:tracePt t="22647" x="3025775" y="2197100"/>
          <p14:tracePt t="22651" x="2959100" y="2219325"/>
          <p14:tracePt t="22659" x="2935288" y="2263775"/>
          <p14:tracePt t="22666" x="2890838" y="2263775"/>
          <p14:tracePt t="22673" x="2801938" y="2330450"/>
          <p14:tracePt t="22680" x="2755900" y="2352675"/>
          <p14:tracePt t="22686" x="2689225" y="2374900"/>
          <p14:tracePt t="22692" x="2622550" y="2420938"/>
          <p14:tracePt t="22696" x="2578100" y="2443163"/>
          <p14:tracePt t="22701" x="2532063" y="2465388"/>
          <p14:tracePt t="22705" x="2509838" y="2487613"/>
          <p14:tracePt t="22713" x="2465388" y="2509838"/>
          <p14:tracePt t="22723" x="2374900" y="2578100"/>
          <p14:tracePt t="22728" x="2330450" y="2622550"/>
          <p14:tracePt t="22733" x="2286000" y="2644775"/>
          <p14:tracePt t="22737" x="2263775" y="2667000"/>
          <p14:tracePt t="22741" x="2219325" y="2711450"/>
          <p14:tracePt t="22745" x="2173288" y="2733675"/>
          <p14:tracePt t="22752" x="2128838" y="2779713"/>
          <p14:tracePt t="22756" x="2084388" y="2824163"/>
          <p14:tracePt t="22760" x="2039938" y="2846388"/>
          <p14:tracePt t="22766" x="2017713" y="2868613"/>
          <p14:tracePt t="22775" x="1949450" y="2959100"/>
          <p14:tracePt t="22784" x="1882775" y="3025775"/>
          <p14:tracePt t="22791" x="1816100" y="3092450"/>
          <p14:tracePt t="22793" x="1816100" y="3114675"/>
          <p14:tracePt t="22799" x="1770063" y="3136900"/>
          <p14:tracePt t="22803" x="1747838" y="3160713"/>
          <p14:tracePt t="22806" x="1725613" y="3182938"/>
          <p14:tracePt t="22810" x="1725613" y="3205163"/>
          <p14:tracePt t="22814" x="1703388" y="3205163"/>
          <p14:tracePt t="22819" x="1703388" y="3227388"/>
          <p14:tracePt t="22825" x="1681163" y="3271838"/>
          <p14:tracePt t="22830" x="1658938" y="3271838"/>
          <p14:tracePt t="22834" x="1636713" y="3294063"/>
          <p14:tracePt t="22843" x="1636713" y="3316288"/>
          <p14:tracePt t="22849" x="1612900" y="3340100"/>
          <p14:tracePt t="22857" x="1612900" y="3362325"/>
          <p14:tracePt t="22862" x="1590675" y="3362325"/>
          <p14:tracePt t="22869" x="1590675" y="3384550"/>
          <p14:tracePt t="22875" x="1568450" y="3384550"/>
          <p14:tracePt t="22884" x="1568450" y="3406775"/>
          <p14:tracePt t="22894" x="1546225" y="3429000"/>
          <p14:tracePt t="22923" x="1524000" y="3451225"/>
          <p14:tracePt t="22929" x="1524000" y="3473450"/>
          <p14:tracePt t="22940" x="1524000" y="3495675"/>
          <p14:tracePt t="22954" x="1501775" y="3517900"/>
          <p14:tracePt t="22958" x="1501775" y="3541713"/>
          <p14:tracePt t="22965" x="1479550" y="3563938"/>
          <p14:tracePt t="22971" x="1479550" y="3586163"/>
          <p14:tracePt t="22979" x="1479550" y="3608388"/>
          <p14:tracePt t="22987" x="1479550" y="3630613"/>
          <p14:tracePt t="22991" x="1479550" y="3652838"/>
          <p14:tracePt t="22999" x="1479550" y="3675063"/>
          <p14:tracePt t="23008" x="1479550" y="3697288"/>
          <p14:tracePt t="23022" x="1479550" y="3743325"/>
          <p14:tracePt t="23027" x="1501775" y="3743325"/>
          <p14:tracePt t="23029" x="1501775" y="3765550"/>
          <p14:tracePt t="23049" x="1524000" y="3787775"/>
          <p14:tracePt t="23063" x="1524000" y="3810000"/>
          <p14:tracePt t="23071" x="1546225" y="3810000"/>
          <p14:tracePt t="23089" x="1568450" y="3810000"/>
          <p14:tracePt t="23095" x="1590675" y="3810000"/>
          <p14:tracePt t="23110" x="1612900" y="3810000"/>
          <p14:tracePt t="23130" x="1636713" y="3810000"/>
          <p14:tracePt t="23157" x="1658938" y="3787775"/>
          <p14:tracePt t="23171" x="1681163" y="3787775"/>
          <p14:tracePt t="23199" x="1703388" y="3787775"/>
          <p14:tracePt t="23213" x="1725613" y="3765550"/>
          <p14:tracePt t="23227" x="1747838" y="3765550"/>
          <p14:tracePt t="23233" x="1770063" y="3765550"/>
          <p14:tracePt t="23241" x="1770063" y="3743325"/>
          <p14:tracePt t="23247" x="1792288" y="3743325"/>
          <p14:tracePt t="23261" x="1816100" y="3743325"/>
          <p14:tracePt t="23269" x="1816100" y="3721100"/>
          <p14:tracePt t="23275" x="1838325" y="3721100"/>
          <p14:tracePt t="23284" x="1860550" y="3721100"/>
          <p14:tracePt t="23302" x="1882775" y="3721100"/>
          <p14:tracePt t="23315" x="1905000" y="3721100"/>
          <p14:tracePt t="23325" x="1927225" y="3721100"/>
          <p14:tracePt t="23329" x="1949450" y="3721100"/>
          <p14:tracePt t="23339" x="1971675" y="3721100"/>
          <p14:tracePt t="23341" x="1993900" y="3721100"/>
          <p14:tracePt t="23343" x="2017713" y="3721100"/>
          <p14:tracePt t="23345" x="2039938" y="3721100"/>
          <p14:tracePt t="23347" x="2084388" y="3721100"/>
          <p14:tracePt t="23350" x="2106613" y="3721100"/>
          <p14:tracePt t="23353" x="2128838" y="3721100"/>
          <p14:tracePt t="23355" x="2173288" y="3721100"/>
          <p14:tracePt t="23359" x="2197100" y="3721100"/>
          <p14:tracePt t="23363" x="2219325" y="3743325"/>
          <p14:tracePt t="23366" x="2241550" y="3743325"/>
          <p14:tracePt t="23369" x="2263775" y="3743325"/>
          <p14:tracePt t="23375" x="2286000" y="3743325"/>
          <p14:tracePt t="23377" x="2308225" y="3765550"/>
          <p14:tracePt t="23383" x="2352675" y="3765550"/>
          <p14:tracePt t="23389" x="2374900" y="3765550"/>
          <p14:tracePt t="23391" x="2374900" y="3787775"/>
          <p14:tracePt t="23393" x="2398713" y="3787775"/>
          <p14:tracePt t="23397" x="2420938" y="3810000"/>
          <p14:tracePt t="23403" x="2443163" y="3810000"/>
          <p14:tracePt t="23413" x="2465388" y="3832225"/>
          <p14:tracePt t="23421" x="2487613" y="3832225"/>
          <p14:tracePt t="23429" x="2509838" y="3854450"/>
          <p14:tracePt t="23441" x="2532063" y="3854450"/>
          <p14:tracePt t="23450" x="2532063" y="3876675"/>
          <p14:tracePt t="23455" x="2554288" y="3898900"/>
          <p14:tracePt t="23465" x="2578100" y="3898900"/>
          <p14:tracePt t="23469" x="2600325" y="3922713"/>
          <p14:tracePt t="23475" x="2600325" y="3944938"/>
          <p14:tracePt t="23481" x="2622550" y="3944938"/>
          <p14:tracePt t="23487" x="2622550" y="3967163"/>
          <p14:tracePt t="23491" x="2622550" y="3989388"/>
          <p14:tracePt t="23495" x="2644775" y="3989388"/>
          <p14:tracePt t="23501" x="2644775" y="4011613"/>
          <p14:tracePt t="23507" x="2667000" y="4011613"/>
          <p14:tracePt t="23511" x="2667000" y="4033838"/>
          <p14:tracePt t="23515" x="2689225" y="4033838"/>
          <p14:tracePt t="23521" x="2689225" y="4056063"/>
          <p14:tracePt t="23542" x="2711450" y="4078288"/>
          <p14:tracePt t="23548" x="2711450" y="4102100"/>
          <p14:tracePt t="23562" x="2711450" y="4124325"/>
          <p14:tracePt t="23584" x="2711450" y="4146550"/>
          <p14:tracePt t="23612" x="2711450" y="4168775"/>
          <p14:tracePt t="23711" x="2733675" y="4168775"/>
          <p14:tracePt t="23717" x="2755900" y="4168775"/>
          <p14:tracePt t="23722" x="2801938" y="4124325"/>
          <p14:tracePt t="23726" x="2846388" y="4102100"/>
          <p14:tracePt t="23730" x="2913063" y="4078288"/>
          <p14:tracePt t="23735" x="2981325" y="4033838"/>
          <p14:tracePt t="23739" x="3003550" y="4011613"/>
          <p14:tracePt t="23742" x="3048000" y="3989388"/>
          <p14:tracePt t="23746" x="3136900" y="3944938"/>
          <p14:tracePt t="23752" x="3271838" y="3876675"/>
          <p14:tracePt t="23756" x="3362325" y="3832225"/>
          <p14:tracePt t="23760" x="3473450" y="3787775"/>
          <p14:tracePt t="23764" x="3563938" y="3721100"/>
          <p14:tracePt t="23768" x="3675063" y="3675063"/>
          <p14:tracePt t="23774" x="3854450" y="3586163"/>
          <p14:tracePt t="23778" x="3967163" y="3541713"/>
          <p14:tracePt t="23782" x="4078288" y="3495675"/>
          <p14:tracePt t="23787" x="4235450" y="3429000"/>
          <p14:tracePt t="23791" x="4392613" y="3362325"/>
          <p14:tracePt t="23796" x="4505325" y="3340100"/>
          <p14:tracePt t="23800" x="4572000" y="3294063"/>
          <p14:tracePt t="23805" x="4751388" y="3227388"/>
          <p14:tracePt t="23808" x="4840288" y="3205163"/>
          <p14:tracePt t="23812" x="4953000" y="3160713"/>
          <p14:tracePt t="23816" x="4997450" y="3136900"/>
          <p14:tracePt t="23820" x="5154613" y="3092450"/>
          <p14:tracePt t="23824" x="5245100" y="3070225"/>
          <p14:tracePt t="23829" x="5356225" y="3025775"/>
          <p14:tracePt t="23833" x="5422900" y="3025775"/>
          <p14:tracePt t="23837" x="5557838" y="2981325"/>
          <p14:tracePt t="23841" x="5602288" y="2959100"/>
          <p14:tracePt t="23845" x="5715000" y="2959100"/>
          <p14:tracePt t="23850" x="5781675" y="2935288"/>
          <p14:tracePt t="23858" x="5983288" y="2868613"/>
          <p14:tracePt t="23862" x="6073775" y="2846388"/>
          <p14:tracePt t="23867" x="6096000" y="2846388"/>
          <p14:tracePt t="23874" x="6319838" y="2801938"/>
          <p14:tracePt t="23880" x="6410325" y="2779713"/>
          <p14:tracePt t="23888" x="6499225" y="2755900"/>
          <p14:tracePt t="23894" x="6543675" y="2755900"/>
          <p14:tracePt t="23900" x="6589713" y="2755900"/>
          <p14:tracePt t="23904" x="6611938" y="2733675"/>
          <p14:tracePt t="23912" x="6634163" y="2711450"/>
          <p14:tracePt t="24117" x="6634163" y="2689225"/>
          <p14:tracePt t="24123" x="6589713" y="2689225"/>
          <p14:tracePt t="24128" x="6565900" y="2667000"/>
          <p14:tracePt t="24135" x="6499225" y="2644775"/>
          <p14:tracePt t="24140" x="6454775" y="2622550"/>
          <p14:tracePt t="24148" x="6410325" y="2600325"/>
          <p14:tracePt t="24154" x="6364288" y="2600325"/>
          <p14:tracePt t="24160" x="6297613" y="2578100"/>
          <p14:tracePt t="24164" x="6275388" y="2578100"/>
          <p14:tracePt t="24168" x="6275388" y="2554288"/>
          <p14:tracePt t="24171" x="6253163" y="2554288"/>
          <p14:tracePt t="24175" x="6230938" y="2554288"/>
          <p14:tracePt t="24183" x="6208713" y="2554288"/>
          <p14:tracePt t="24246" x="6184900" y="2554288"/>
          <p14:tracePt t="24258" x="6184900" y="2578100"/>
          <p14:tracePt t="24264" x="6184900" y="2600325"/>
          <p14:tracePt t="24274" x="6184900" y="2622550"/>
          <p14:tracePt t="24278" x="6208713" y="2622550"/>
          <p14:tracePt t="24283" x="6230938" y="2644775"/>
          <p14:tracePt t="24288" x="6253163" y="2644775"/>
          <p14:tracePt t="24293" x="6253163" y="2667000"/>
          <p14:tracePt t="24299" x="6275388" y="2689225"/>
          <p14:tracePt t="24313" x="6297613" y="2689225"/>
          <p14:tracePt t="24319" x="6319838" y="2689225"/>
          <p14:tracePt t="24324" x="6342063" y="2689225"/>
          <p14:tracePt t="24328" x="6364288" y="2711450"/>
          <p14:tracePt t="24338" x="6388100" y="2711450"/>
          <p14:tracePt t="24342" x="6410325" y="2711450"/>
          <p14:tracePt t="24346" x="6432550" y="2711450"/>
          <p14:tracePt t="24356" x="6454775" y="2711450"/>
          <p14:tracePt t="24362" x="6477000" y="2711450"/>
          <p14:tracePt t="24370" x="6499225" y="2711450"/>
          <p14:tracePt t="24376" x="6521450" y="2711450"/>
          <p14:tracePt t="24397" x="6543675" y="2711450"/>
          <p14:tracePt t="24425" x="6521450" y="2689225"/>
          <p14:tracePt t="24432" x="6499225" y="2667000"/>
          <p14:tracePt t="24439" x="6477000" y="2667000"/>
          <p14:tracePt t="24447" x="6454775" y="2667000"/>
          <p14:tracePt t="24452" x="6432550" y="2667000"/>
          <p14:tracePt t="24470" x="6410325" y="2667000"/>
          <p14:tracePt t="24514" x="6432550" y="2667000"/>
          <p14:tracePt t="24520" x="6454775" y="2667000"/>
          <p14:tracePt t="24523" x="6477000" y="2667000"/>
          <p14:tracePt t="24528" x="6499225" y="2667000"/>
          <p14:tracePt t="24533" x="6521450" y="2667000"/>
          <p14:tracePt t="24540" x="6543675" y="2667000"/>
          <p14:tracePt t="24544" x="6589713" y="2667000"/>
          <p14:tracePt t="24549" x="6611938" y="2667000"/>
          <p14:tracePt t="24556" x="6634163" y="2667000"/>
          <p14:tracePt t="24567" x="6656388" y="2667000"/>
          <p14:tracePt t="24603" x="6656388" y="2644775"/>
          <p14:tracePt t="24622" x="6656388" y="2622550"/>
          <p14:tracePt t="24635" x="6656388" y="2600325"/>
          <p14:tracePt t="24649" x="6656388" y="2578100"/>
          <p14:tracePt t="24656" x="6656388" y="2554288"/>
          <p14:tracePt t="24665" x="6656388" y="2532063"/>
          <p14:tracePt t="24674" x="6656388" y="2509838"/>
          <p14:tracePt t="24680" x="6656388" y="2487613"/>
          <p14:tracePt t="24690" x="6656388" y="2465388"/>
          <p14:tracePt t="24694" x="6656388" y="2443163"/>
          <p14:tracePt t="24709" x="6634163" y="2420938"/>
          <p14:tracePt t="24720" x="6611938" y="2398713"/>
          <p14:tracePt t="24726" x="6611938" y="2374900"/>
          <p14:tracePt t="24741" x="6589713" y="2352675"/>
          <p14:tracePt t="24755" x="6565900" y="2352675"/>
          <p14:tracePt t="24768" x="6565900" y="2330450"/>
          <p14:tracePt t="24773" x="6543675" y="2330450"/>
          <p14:tracePt t="24787" x="6521450" y="2330450"/>
          <p14:tracePt t="24792" x="6521450" y="2308225"/>
          <p14:tracePt t="24804" x="6499225" y="2286000"/>
          <p14:tracePt t="24807" x="6477000" y="2286000"/>
          <p14:tracePt t="24821" x="6454775" y="2263775"/>
          <p14:tracePt t="24846" x="6432550" y="2263775"/>
          <p14:tracePt t="24861" x="6432550" y="2241550"/>
          <p14:tracePt t="24874" x="6410325" y="2241550"/>
          <p14:tracePt t="24890" x="6388100" y="2241550"/>
          <p14:tracePt t="24904" x="6388100" y="2219325"/>
          <p14:tracePt t="24918" x="6388100" y="2197100"/>
          <p14:tracePt t="24941" x="6388100" y="2173288"/>
          <p14:tracePt t="24959" x="6364288" y="2151063"/>
          <p14:tracePt t="24973" x="6364288" y="2128838"/>
          <p14:tracePt t="24978" x="6342063" y="2106613"/>
          <p14:tracePt t="24992" x="6319838" y="2084388"/>
          <p14:tracePt t="25004" x="6297613" y="2084388"/>
          <p14:tracePt t="25008" x="6297613" y="2062163"/>
          <p14:tracePt t="25015" x="6275388" y="2062163"/>
          <p14:tracePt t="25035" x="6253163" y="2062163"/>
          <p14:tracePt t="25042" x="6253163" y="2039938"/>
          <p14:tracePt t="25071" x="6230938" y="2039938"/>
          <p14:tracePt t="25107" x="6230938" y="2062163"/>
          <p14:tracePt t="25114" x="6230938" y="2084388"/>
          <p14:tracePt t="25120" x="6230938" y="2106613"/>
          <p14:tracePt t="25125" x="6230938" y="2128838"/>
          <p14:tracePt t="25129" x="6230938" y="2151063"/>
          <p14:tracePt t="25138" x="6230938" y="2173288"/>
          <p14:tracePt t="25144" x="6230938" y="2197100"/>
          <p14:tracePt t="25154" x="6230938" y="2219325"/>
          <p14:tracePt t="25158" x="6230938" y="2241550"/>
          <p14:tracePt t="25170" x="6230938" y="2263775"/>
          <p14:tracePt t="25194" x="6230938" y="2286000"/>
          <p14:tracePt t="26197" x="6208713" y="2308225"/>
          <p14:tracePt t="26211" x="6184900" y="2308225"/>
          <p14:tracePt t="26240" x="6162675" y="2308225"/>
          <p14:tracePt t="26287" x="6140450" y="2308225"/>
          <p14:tracePt t="26305" x="6118225" y="2308225"/>
          <p14:tracePt t="26749" x="6096000" y="2308225"/>
          <p14:tracePt t="26892" x="6073775" y="2308225"/>
          <p14:tracePt t="26950" x="6051550" y="2286000"/>
          <p14:tracePt t="26965" x="6029325" y="2286000"/>
          <p14:tracePt t="26992" x="6007100" y="2286000"/>
          <p14:tracePt t="27018" x="5983288" y="2286000"/>
          <p14:tracePt t="27036" x="5961063" y="2286000"/>
          <p14:tracePt t="27043" x="5938838" y="2286000"/>
          <p14:tracePt t="27058" x="5916613" y="2286000"/>
          <p14:tracePt t="27075" x="5894388" y="2286000"/>
          <p14:tracePt t="27094" x="5872163" y="2286000"/>
          <p14:tracePt t="27108" x="5849938" y="2286000"/>
          <p14:tracePt t="27114" x="5827713" y="2286000"/>
          <p14:tracePt t="27124" x="5803900" y="2308225"/>
          <p14:tracePt t="27128" x="5759450" y="2308225"/>
          <p14:tracePt t="27142" x="5737225" y="2308225"/>
          <p14:tracePt t="27153" x="5715000" y="2308225"/>
          <p14:tracePt t="27163" x="5692775" y="2308225"/>
          <p14:tracePt t="27166" x="5670550" y="2308225"/>
          <p14:tracePt t="27174" x="5626100" y="2308225"/>
          <p14:tracePt t="27184" x="5580063" y="2308225"/>
          <p14:tracePt t="27191" x="5557838" y="2308225"/>
          <p14:tracePt t="27194" x="5535613" y="2308225"/>
          <p14:tracePt t="27199" x="5513388" y="2308225"/>
          <p14:tracePt t="27205" x="5468938" y="2308225"/>
          <p14:tracePt t="27211" x="5422900" y="2308225"/>
          <p14:tracePt t="27218" x="5400675" y="2308225"/>
          <p14:tracePt t="27224" x="5378450" y="2308225"/>
          <p14:tracePt t="27228" x="5356225" y="2308225"/>
          <p14:tracePt t="27233" x="5311775" y="2308225"/>
          <p14:tracePt t="27242" x="5245100" y="2308225"/>
          <p14:tracePt t="27246" x="5221288" y="2330450"/>
          <p14:tracePt t="27251" x="5176838" y="2352675"/>
          <p14:tracePt t="27256" x="5110163" y="2374900"/>
          <p14:tracePt t="27260" x="5065713" y="2398713"/>
          <p14:tracePt t="27265" x="5019675" y="2443163"/>
          <p14:tracePt t="27269" x="4953000" y="2465388"/>
          <p14:tracePt t="27274" x="4908550" y="2487613"/>
          <p14:tracePt t="27278" x="4864100" y="2509838"/>
          <p14:tracePt t="27283" x="4840288" y="2509838"/>
          <p14:tracePt t="27287" x="4751388" y="2578100"/>
          <p14:tracePt t="27292" x="4729163" y="2578100"/>
          <p14:tracePt t="27296" x="4684713" y="2622550"/>
          <p14:tracePt t="27302" x="4638675" y="2622550"/>
          <p14:tracePt t="27306" x="4594225" y="2644775"/>
          <p14:tracePt t="27310" x="4572000" y="2689225"/>
          <p14:tracePt t="27314" x="4549775" y="2689225"/>
          <p14:tracePt t="27322" x="4483100" y="2733675"/>
          <p14:tracePt t="27326" x="4459288" y="2733675"/>
          <p14:tracePt t="27330" x="4437063" y="2755900"/>
          <p14:tracePt t="27340" x="4392613" y="2779713"/>
          <p14:tracePt t="27344" x="4348163" y="2801938"/>
          <p14:tracePt t="27349" x="4325938" y="2846388"/>
          <p14:tracePt t="27351" x="4279900" y="2868613"/>
          <p14:tracePt t="27355" x="4257675" y="2890838"/>
          <p14:tracePt t="27360" x="4235450" y="2890838"/>
          <p14:tracePt t="27363" x="4213225" y="2935288"/>
          <p14:tracePt t="27369" x="4168775" y="2959100"/>
          <p14:tracePt t="27373" x="4146550" y="2981325"/>
          <p14:tracePt t="27377" x="4146550" y="3003550"/>
          <p14:tracePt t="27379" x="4102100" y="3025775"/>
          <p14:tracePt t="27387" x="4078288" y="3070225"/>
          <p14:tracePt t="27392" x="4056063" y="3092450"/>
          <p14:tracePt t="27393" x="4033838" y="3092450"/>
          <p14:tracePt t="27395" x="4033838" y="3114675"/>
          <p14:tracePt t="27397" x="4011613" y="3114675"/>
          <p14:tracePt t="27403" x="3989388" y="3160713"/>
          <p14:tracePt t="27405" x="3967163" y="3182938"/>
          <p14:tracePt t="27408" x="3967163" y="3205163"/>
          <p14:tracePt t="27411" x="3944938" y="3205163"/>
          <p14:tracePt t="27413" x="3944938" y="3227388"/>
          <p14:tracePt t="27418" x="3922713" y="3249613"/>
          <p14:tracePt t="27421" x="3922713" y="3271838"/>
          <p14:tracePt t="27426" x="3898900" y="3294063"/>
          <p14:tracePt t="27428" x="3876675" y="3294063"/>
          <p14:tracePt t="27432" x="3876675" y="3316288"/>
          <p14:tracePt t="27434" x="3876675" y="3340100"/>
          <p14:tracePt t="27437" x="3854450" y="3362325"/>
          <p14:tracePt t="27441" x="3854450" y="3384550"/>
          <p14:tracePt t="27447" x="3832225" y="3406775"/>
          <p14:tracePt t="27451" x="3832225" y="3429000"/>
          <p14:tracePt t="27453" x="3832225" y="3451225"/>
          <p14:tracePt t="27457" x="3810000" y="3451225"/>
          <p14:tracePt t="27459" x="3810000" y="3473450"/>
          <p14:tracePt t="27463" x="3787775" y="3495675"/>
          <p14:tracePt t="27468" x="3787775" y="3517900"/>
          <p14:tracePt t="27471" x="3765550" y="3541713"/>
          <p14:tracePt t="27473" x="3765550" y="3563938"/>
          <p14:tracePt t="27477" x="3743325" y="3586163"/>
          <p14:tracePt t="27483" x="3743325" y="3608388"/>
          <p14:tracePt t="27487" x="3743325" y="3630613"/>
          <p14:tracePt t="27493" x="3743325" y="3652838"/>
          <p14:tracePt t="27497" x="3743325" y="3675063"/>
          <p14:tracePt t="27503" x="3721100" y="3697288"/>
          <p14:tracePt t="27513" x="3721100" y="3721100"/>
          <p14:tracePt t="27523" x="3721100" y="3743325"/>
          <p14:tracePt t="27537" x="3721100" y="3765550"/>
          <p14:tracePt t="27556" x="3721100" y="3787775"/>
          <p14:tracePt t="27750" x="3743325" y="3787775"/>
          <p14:tracePt t="27772" x="3765550" y="3787775"/>
          <p14:tracePt t="27822" x="3787775" y="3787775"/>
          <p14:tracePt t="27837" x="3810000" y="3787775"/>
          <p14:tracePt t="27878" x="3832225" y="3765550"/>
          <p14:tracePt t="27936" x="3832225" y="3743325"/>
          <p14:tracePt t="27965" x="3854450" y="3743325"/>
          <p14:tracePt t="28051" x="3854450" y="3721100"/>
          <p14:tracePt t="28081" x="3876675" y="3721100"/>
          <p14:tracePt t="28109" x="3898900" y="3721100"/>
          <p14:tracePt t="28167" x="3922713" y="3721100"/>
          <p14:tracePt t="28194" x="3922713" y="3697288"/>
          <p14:tracePt t="28222" x="3944938" y="3697288"/>
          <p14:tracePt t="28452" x="3967163" y="3697288"/>
          <p14:tracePt t="28509" x="3989388" y="3697288"/>
          <p14:tracePt t="28552" x="4011613" y="3697288"/>
          <p14:tracePt t="28568" x="4033838" y="3697288"/>
          <p14:tracePt t="28572" x="4056063" y="3697288"/>
          <p14:tracePt t="28580" x="4078288" y="3697288"/>
          <p14:tracePt t="28592" x="4102100" y="3697288"/>
          <p14:tracePt t="28606" x="4124325" y="3697288"/>
          <p14:tracePt t="28612" x="4124325" y="3721100"/>
          <p14:tracePt t="28621" x="4146550" y="3721100"/>
          <p14:tracePt t="28624" x="4168775" y="3721100"/>
          <p14:tracePt t="28633" x="4191000" y="3743325"/>
          <p14:tracePt t="28639" x="4213225" y="3765550"/>
          <p14:tracePt t="28647" x="4235450" y="3765550"/>
          <p14:tracePt t="28649" x="4257675" y="3765550"/>
          <p14:tracePt t="28657" x="4279900" y="3787775"/>
          <p14:tracePt t="28662" x="4303713" y="3787775"/>
          <p14:tracePt t="28668" x="4325938" y="3810000"/>
          <p14:tracePt t="28674" x="4370388" y="3832225"/>
          <p14:tracePt t="28679" x="4392613" y="3832225"/>
          <p14:tracePt t="28685" x="4414838" y="3832225"/>
          <p14:tracePt t="28694" x="4459288" y="3854450"/>
          <p14:tracePt t="28699" x="4459288" y="3876675"/>
          <p14:tracePt t="28707" x="4483100" y="3876675"/>
          <p14:tracePt t="28712" x="4505325" y="3876675"/>
          <p14:tracePt t="28719" x="4505325" y="3898900"/>
          <p14:tracePt t="28725" x="4527550" y="3898900"/>
          <p14:tracePt t="28733" x="4549775" y="3898900"/>
          <p14:tracePt t="28744" x="4572000" y="3922713"/>
          <p14:tracePt t="28758" x="4594225" y="3922713"/>
          <p14:tracePt t="28772" x="4616450" y="3922713"/>
          <p14:tracePt t="28778" x="4638675" y="3944938"/>
          <p14:tracePt t="28786" x="4638675" y="3967163"/>
          <p14:tracePt t="28791" x="4660900" y="3967163"/>
          <p14:tracePt t="28805" x="4684713" y="3967163"/>
          <p14:tracePt t="28811" x="4684713" y="3989388"/>
          <p14:tracePt t="28817" x="4706938" y="3989388"/>
          <p14:tracePt t="28825" x="4729163" y="3989388"/>
          <p14:tracePt t="28844" x="4751388" y="3989388"/>
          <p14:tracePt t="28852" x="4751388" y="4011613"/>
          <p14:tracePt t="28858" x="4773613" y="4011613"/>
          <p14:tracePt t="28870" x="4795838" y="4011613"/>
          <p14:tracePt t="28874" x="4818063" y="4033838"/>
          <p14:tracePt t="28877" x="4818063" y="4056063"/>
          <p14:tracePt t="28883" x="4840288" y="4056063"/>
          <p14:tracePt t="28892" x="4864100" y="4056063"/>
          <p14:tracePt t="28896" x="4886325" y="4056063"/>
          <p14:tracePt t="28904" x="4908550" y="4078288"/>
          <p14:tracePt t="28909" x="4930775" y="4078288"/>
          <p14:tracePt t="28913" x="4953000" y="4102100"/>
          <p14:tracePt t="28922" x="4997450" y="4102100"/>
          <p14:tracePt t="28928" x="5019675" y="4124325"/>
          <p14:tracePt t="28930" x="5041900" y="4124325"/>
          <p14:tracePt t="28935" x="5041900" y="4146550"/>
          <p14:tracePt t="28940" x="5065713" y="4146550"/>
          <p14:tracePt t="28945" x="5110163" y="4146550"/>
          <p14:tracePt t="28950" x="5132388" y="4146550"/>
          <p14:tracePt t="28958" x="5154613" y="4168775"/>
          <p14:tracePt t="28962" x="5176838" y="4168775"/>
          <p14:tracePt t="28966" x="5199063" y="4168775"/>
          <p14:tracePt t="28973" x="5221288" y="4168775"/>
          <p14:tracePt t="28978" x="5245100" y="4191000"/>
          <p14:tracePt t="28983" x="5289550" y="4191000"/>
          <p14:tracePt t="28993" x="5311775" y="4191000"/>
          <p14:tracePt t="28998" x="5356225" y="4213225"/>
          <p14:tracePt t="29006" x="5468938" y="4235450"/>
          <p14:tracePt t="29011" x="5513388" y="4235450"/>
          <p14:tracePt t="29015" x="5535613" y="4235450"/>
          <p14:tracePt t="29020" x="5580063" y="4235450"/>
          <p14:tracePt t="29027" x="5626100" y="4235450"/>
          <p14:tracePt t="29032" x="5670550" y="4235450"/>
          <p14:tracePt t="29042" x="5737225" y="4235450"/>
          <p14:tracePt t="29046" x="5759450" y="4235450"/>
          <p14:tracePt t="29049" x="5781675" y="4235450"/>
          <p14:tracePt t="29054" x="5827713" y="4235450"/>
          <p14:tracePt t="29059" x="5849938" y="4235450"/>
          <p14:tracePt t="29062" x="5872163" y="4235450"/>
          <p14:tracePt t="29068" x="5916613" y="4235450"/>
          <p14:tracePt t="29074" x="5961063" y="4235450"/>
          <p14:tracePt t="29079" x="5983288" y="4235450"/>
          <p14:tracePt t="29086" x="6029325" y="4235450"/>
          <p14:tracePt t="29090" x="6051550" y="4235450"/>
          <p14:tracePt t="29093" x="6073775" y="4235450"/>
          <p14:tracePt t="29102" x="6140450" y="4235450"/>
          <p14:tracePt t="29110" x="6184900" y="4235450"/>
          <p14:tracePt t="29114" x="6208713" y="4235450"/>
          <p14:tracePt t="29122" x="6253163" y="4235450"/>
          <p14:tracePt t="29136" x="6388100" y="4235450"/>
          <p14:tracePt t="29141" x="6410325" y="4235450"/>
          <p14:tracePt t="29146" x="6454775" y="4235450"/>
          <p14:tracePt t="29151" x="6477000" y="4235450"/>
          <p14:tracePt t="29157" x="6521450" y="4213225"/>
          <p14:tracePt t="29162" x="6543675" y="4213225"/>
          <p14:tracePt t="29166" x="6589713" y="4213225"/>
          <p14:tracePt t="29174" x="6656388" y="4191000"/>
          <p14:tracePt t="29178" x="6723063" y="4191000"/>
          <p14:tracePt t="29184" x="6769100" y="4191000"/>
          <p14:tracePt t="29190" x="6813550" y="4191000"/>
          <p14:tracePt t="29193" x="6858000" y="4168775"/>
          <p14:tracePt t="29197" x="6880225" y="4168775"/>
          <p14:tracePt t="29202" x="6902450" y="4146550"/>
          <p14:tracePt t="29214" x="6970713" y="4146550"/>
          <p14:tracePt t="29218" x="7015163" y="4146550"/>
          <p14:tracePt t="29225" x="7059613" y="4124325"/>
          <p14:tracePt t="29231" x="7104063" y="4124325"/>
          <p14:tracePt t="29236" x="7126288" y="4124325"/>
          <p14:tracePt t="29244" x="7150100" y="4124325"/>
          <p14:tracePt t="29248" x="7194550" y="4102100"/>
          <p14:tracePt t="29258" x="7216775" y="4102100"/>
          <p14:tracePt t="29262" x="7239000" y="4102100"/>
          <p14:tracePt t="29269" x="7261225" y="4102100"/>
          <p14:tracePt t="29273" x="7305675" y="4078288"/>
          <p14:tracePt t="29283" x="7327900" y="4078288"/>
          <p14:tracePt t="29289" x="7373938" y="4056063"/>
          <p14:tracePt t="29294" x="7396163" y="4056063"/>
          <p14:tracePt t="29299" x="7396163" y="4033838"/>
          <p14:tracePt t="29307" x="7462838" y="4033838"/>
          <p14:tracePt t="29313" x="7485063" y="4011613"/>
          <p14:tracePt t="29316" x="7507288" y="4011613"/>
          <p14:tracePt t="29322" x="7531100" y="4011613"/>
          <p14:tracePt t="29327" x="7575550" y="3989388"/>
          <p14:tracePt t="29330" x="7575550" y="3967163"/>
          <p14:tracePt t="29334" x="7597775" y="3967163"/>
          <p14:tracePt t="29340" x="7620000" y="3967163"/>
          <p14:tracePt t="29346" x="7642225" y="3944938"/>
          <p14:tracePt t="29350" x="7664450" y="3944938"/>
          <p14:tracePt t="29358" x="7686675" y="3922713"/>
          <p14:tracePt t="29361" x="7708900" y="3922713"/>
          <p14:tracePt t="29372" x="7732713" y="3898900"/>
          <p14:tracePt t="29378" x="7732713" y="3876675"/>
          <p14:tracePt t="29387" x="7754938" y="3876675"/>
          <p14:tracePt t="29391" x="7754938" y="3854450"/>
          <p14:tracePt t="29410" x="7754938" y="3832225"/>
          <p14:tracePt t="29428" x="7754938" y="3810000"/>
          <p14:tracePt t="29433" x="7754938" y="3787775"/>
          <p14:tracePt t="29441" x="7754938" y="3765550"/>
          <p14:tracePt t="29452" x="7754938" y="3743325"/>
          <p14:tracePt t="29456" x="7708900" y="3721100"/>
          <p14:tracePt t="29459" x="7686675" y="3697288"/>
          <p14:tracePt t="29462" x="7664450" y="3697288"/>
          <p14:tracePt t="29465" x="7664450" y="3675063"/>
          <p14:tracePt t="29471" x="7620000" y="3652838"/>
          <p14:tracePt t="29475" x="7597775" y="3630613"/>
          <p14:tracePt t="29479" x="7575550" y="3608388"/>
          <p14:tracePt t="29484" x="7553325" y="3608388"/>
          <p14:tracePt t="29488" x="7507288" y="3608388"/>
          <p14:tracePt t="29492" x="7485063" y="3586163"/>
          <p14:tracePt t="29496" x="7462838" y="3563938"/>
          <p14:tracePt t="29501" x="7396163" y="3563938"/>
          <p14:tracePt t="29508" x="7373938" y="3541713"/>
          <p14:tracePt t="29516" x="7351713" y="3541713"/>
          <p14:tracePt t="29524" x="7239000" y="3517900"/>
          <p14:tracePt t="29532" x="7194550" y="3517900"/>
          <p14:tracePt t="29538" x="7104063" y="3495675"/>
          <p14:tracePt t="29541" x="7059613" y="3473450"/>
          <p14:tracePt t="29545" x="7037388" y="3473450"/>
          <p14:tracePt t="29549" x="7015163" y="3473450"/>
          <p14:tracePt t="29555" x="6970713" y="3473450"/>
          <p14:tracePt t="29558" x="6924675" y="3451225"/>
          <p14:tracePt t="29562" x="6902450" y="3451225"/>
          <p14:tracePt t="29567" x="6858000" y="3451225"/>
          <p14:tracePt t="29570" x="6835775" y="3451225"/>
          <p14:tracePt t="29577" x="6769100" y="3429000"/>
          <p14:tracePt t="29585" x="6700838" y="3429000"/>
          <p14:tracePt t="29590" x="6656388" y="3429000"/>
          <p14:tracePt t="29594" x="6611938" y="3429000"/>
          <p14:tracePt t="29598" x="6589713" y="3429000"/>
          <p14:tracePt t="29602" x="6543675" y="3429000"/>
          <p14:tracePt t="29606" x="6521450" y="3429000"/>
          <p14:tracePt t="29610" x="6454775" y="3429000"/>
          <p14:tracePt t="29614" x="6410325" y="3429000"/>
          <p14:tracePt t="29618" x="6388100" y="3429000"/>
          <p14:tracePt t="29622" x="6342063" y="3429000"/>
          <p14:tracePt t="29627" x="6297613" y="3429000"/>
          <p14:tracePt t="29631" x="6230938" y="3429000"/>
          <p14:tracePt t="29636" x="6184900" y="3429000"/>
          <p14:tracePt t="29641" x="6140450" y="3429000"/>
          <p14:tracePt t="29646" x="6073775" y="3429000"/>
          <p14:tracePt t="29651" x="6007100" y="3429000"/>
          <p14:tracePt t="29656" x="5961063" y="3429000"/>
          <p14:tracePt t="29660" x="5916613" y="3429000"/>
          <p14:tracePt t="29664" x="5872163" y="3429000"/>
          <p14:tracePt t="29669" x="5827713" y="3429000"/>
          <p14:tracePt t="29672" x="5781675" y="3429000"/>
          <p14:tracePt t="29678" x="5692775" y="3429000"/>
          <p14:tracePt t="29682" x="5648325" y="3429000"/>
          <p14:tracePt t="29686" x="5602288" y="3429000"/>
          <p14:tracePt t="29690" x="5535613" y="3429000"/>
          <p14:tracePt t="29695" x="5468938" y="3429000"/>
          <p14:tracePt t="29701" x="5446713" y="3429000"/>
          <p14:tracePt t="29706" x="5378450" y="3429000"/>
          <p14:tracePt t="29711" x="5334000" y="3429000"/>
          <p14:tracePt t="29716" x="5289550" y="3429000"/>
          <p14:tracePt t="29721" x="5221288" y="3429000"/>
          <p14:tracePt t="29724" x="5154613" y="3429000"/>
          <p14:tracePt t="29728" x="5110163" y="3429000"/>
          <p14:tracePt t="29738" x="5019675" y="3429000"/>
          <p14:tracePt t="29746" x="4908550" y="3429000"/>
          <p14:tracePt t="29753" x="4818063" y="3429000"/>
          <p14:tracePt t="29758" x="4773613" y="3429000"/>
          <p14:tracePt t="29764" x="4684713" y="3429000"/>
          <p14:tracePt t="29768" x="4638675" y="3429000"/>
          <p14:tracePt t="29773" x="4594225" y="3429000"/>
          <p14:tracePt t="29777" x="4549775" y="3429000"/>
          <p14:tracePt t="29782" x="4483100" y="3429000"/>
          <p14:tracePt t="29786" x="4459288" y="3429000"/>
          <p14:tracePt t="29790" x="4414838" y="3429000"/>
          <p14:tracePt t="29794" x="4392613" y="3429000"/>
          <p14:tracePt t="29797" x="4348163" y="3429000"/>
          <p14:tracePt t="29802" x="4325938" y="3429000"/>
          <p14:tracePt t="29806" x="4303713" y="3429000"/>
          <p14:tracePt t="29808" x="4279900" y="3429000"/>
          <p14:tracePt t="29815" x="4257675" y="3429000"/>
          <p14:tracePt t="29821" x="4235450" y="3429000"/>
          <p14:tracePt t="29825" x="4213225" y="3429000"/>
          <p14:tracePt t="29832" x="4191000" y="3429000"/>
          <p14:tracePt t="29841" x="4168775" y="3429000"/>
          <p14:tracePt t="29851" x="4146550" y="3429000"/>
          <p14:tracePt t="29857" x="4124325" y="3429000"/>
          <p14:tracePt t="29863" x="4102100" y="3429000"/>
          <p14:tracePt t="29877" x="4078288" y="3429000"/>
          <p14:tracePt t="29883" x="4056063" y="3429000"/>
          <p14:tracePt t="29891" x="4033838" y="3429000"/>
          <p14:tracePt t="29897" x="4011613" y="3429000"/>
          <p14:tracePt t="29911" x="3989388" y="3429000"/>
          <p14:tracePt t="29919" x="3967163" y="3429000"/>
          <p14:tracePt t="29925" x="3944938" y="3429000"/>
          <p14:tracePt t="29933" x="3922713" y="3429000"/>
          <p14:tracePt t="29939" x="3922713" y="3451225"/>
          <p14:tracePt t="29941" x="3898900" y="3451225"/>
          <p14:tracePt t="29953" x="3876675" y="3451225"/>
          <p14:tracePt t="29959" x="3854450" y="3451225"/>
          <p14:tracePt t="29973" x="3832225" y="3451225"/>
          <p14:tracePt t="29981" x="3832225" y="3473450"/>
          <p14:tracePt t="29995" x="3810000" y="3473450"/>
          <p14:tracePt t="30021" x="3787775" y="3495675"/>
          <p14:tracePt t="30049" x="3765550" y="3517900"/>
          <p14:tracePt t="30057" x="3765550" y="3541713"/>
          <p14:tracePt t="30067" x="3765550" y="3563938"/>
          <p14:tracePt t="30077" x="3765550" y="3586163"/>
          <p14:tracePt t="30091" x="3765550" y="3608388"/>
          <p14:tracePt t="30093" x="3787775" y="3630613"/>
          <p14:tracePt t="30097" x="3787775" y="3652838"/>
          <p14:tracePt t="30105" x="3810000" y="3675063"/>
          <p14:tracePt t="30113" x="3832225" y="3697288"/>
          <p14:tracePt t="30119" x="3854450" y="3721100"/>
          <p14:tracePt t="30123" x="3876675" y="3721100"/>
          <p14:tracePt t="30127" x="3876675" y="3743325"/>
          <p14:tracePt t="30129" x="3898900" y="3743325"/>
          <p14:tracePt t="30133" x="3898900" y="3765550"/>
          <p14:tracePt t="30135" x="3922713" y="3765550"/>
          <p14:tracePt t="30143" x="3944938" y="3787775"/>
          <p14:tracePt t="30150" x="3967163" y="3787775"/>
          <p14:tracePt t="30152" x="3967163" y="3810000"/>
          <p14:tracePt t="30155" x="3989388" y="3832225"/>
          <p14:tracePt t="30159" x="4011613" y="3832225"/>
          <p14:tracePt t="30163" x="4033838" y="3832225"/>
          <p14:tracePt t="30165" x="4056063" y="3854450"/>
          <p14:tracePt t="30169" x="4078288" y="3854450"/>
          <p14:tracePt t="30171" x="4102100" y="3876675"/>
          <p14:tracePt t="30175" x="4124325" y="3898900"/>
          <p14:tracePt t="30179" x="4146550" y="3898900"/>
          <p14:tracePt t="30181" x="4191000" y="3922713"/>
          <p14:tracePt t="30201" x="4392613" y="4011613"/>
          <p14:tracePt t="30203" x="4414838" y="4011613"/>
          <p14:tracePt t="30207" x="4437063" y="4011613"/>
          <p14:tracePt t="30209" x="4459288" y="4011613"/>
          <p14:tracePt t="30211" x="4483100" y="4033838"/>
          <p14:tracePt t="30213" x="4505325" y="4033838"/>
          <p14:tracePt t="30215" x="4527550" y="4056063"/>
          <p14:tracePt t="30217" x="4549775" y="4056063"/>
          <p14:tracePt t="30221" x="4594225" y="4056063"/>
          <p14:tracePt t="30225" x="4616450" y="4056063"/>
          <p14:tracePt t="30228" x="4638675" y="4078288"/>
          <p14:tracePt t="30229" x="4660900" y="4078288"/>
          <p14:tracePt t="30233" x="4684713" y="4078288"/>
          <p14:tracePt t="30235" x="4706938" y="4078288"/>
          <p14:tracePt t="30239" x="4729163" y="4078288"/>
          <p14:tracePt t="30241" x="4751388" y="4102100"/>
          <p14:tracePt t="30245" x="4773613" y="4102100"/>
          <p14:tracePt t="30250" x="4795838" y="4102100"/>
          <p14:tracePt t="30255" x="4840288" y="4124325"/>
          <p14:tracePt t="30259" x="4864100" y="4124325"/>
          <p14:tracePt t="30264" x="4908550" y="4124325"/>
          <p14:tracePt t="30271" x="4930775" y="4124325"/>
          <p14:tracePt t="30275" x="4953000" y="4124325"/>
          <p14:tracePt t="30281" x="4975225" y="4124325"/>
          <p14:tracePt t="30284" x="4997450" y="4124325"/>
          <p14:tracePt t="30287" x="5019675" y="4124325"/>
          <p14:tracePt t="30293" x="5041900" y="4124325"/>
          <p14:tracePt t="30295" x="5065713" y="4124325"/>
          <p14:tracePt t="30301" x="5087938" y="4124325"/>
          <p14:tracePt t="30307" x="5110163" y="4124325"/>
          <p14:tracePt t="30311" x="5132388" y="4124325"/>
          <p14:tracePt t="30313" x="5154613" y="4124325"/>
          <p14:tracePt t="30317" x="5176838" y="4124325"/>
          <p14:tracePt t="30321" x="5199063" y="4124325"/>
          <p14:tracePt t="30325" x="5221288" y="4124325"/>
          <p14:tracePt t="30327" x="5245100" y="4124325"/>
          <p14:tracePt t="30329" x="5267325" y="4124325"/>
          <p14:tracePt t="30335" x="5289550" y="4124325"/>
          <p14:tracePt t="30339" x="5334000" y="4124325"/>
          <p14:tracePt t="30343" x="5356225" y="4124325"/>
          <p14:tracePt t="30347" x="5400675" y="4124325"/>
          <p14:tracePt t="30351" x="5422900" y="4124325"/>
          <p14:tracePt t="30355" x="5446713" y="4124325"/>
          <p14:tracePt t="30357" x="5468938" y="4124325"/>
          <p14:tracePt t="30359" x="5491163" y="4124325"/>
          <p14:tracePt t="30363" x="5513388" y="4124325"/>
          <p14:tracePt t="30367" x="5557838" y="4124325"/>
          <p14:tracePt t="30371" x="5580063" y="4124325"/>
          <p14:tracePt t="30375" x="5602288" y="4124325"/>
          <p14:tracePt t="30377" x="5626100" y="4124325"/>
          <p14:tracePt t="30379" x="5648325" y="4124325"/>
          <p14:tracePt t="30383" x="5670550" y="4124325"/>
          <p14:tracePt t="30385" x="5692775" y="4124325"/>
          <p14:tracePt t="30387" x="5715000" y="4124325"/>
          <p14:tracePt t="30391" x="5737225" y="4124325"/>
          <p14:tracePt t="30393" x="5759450" y="4124325"/>
          <p14:tracePt t="30395" x="5781675" y="4124325"/>
          <p14:tracePt t="30397" x="5803900" y="4124325"/>
          <p14:tracePt t="30401" x="5827713" y="4124325"/>
          <p14:tracePt t="30405" x="5872163" y="4124325"/>
          <p14:tracePt t="30407" x="5894388" y="4124325"/>
          <p14:tracePt t="30409" x="5916613" y="4124325"/>
          <p14:tracePt t="30413" x="5938838" y="4124325"/>
          <p14:tracePt t="30415" x="5983288" y="4124325"/>
          <p14:tracePt t="30419" x="6007100" y="4124325"/>
          <p14:tracePt t="30421" x="6029325" y="4124325"/>
          <p14:tracePt t="30423" x="6051550" y="4124325"/>
          <p14:tracePt t="30425" x="6073775" y="4124325"/>
          <p14:tracePt t="30429" x="6096000" y="4124325"/>
          <p14:tracePt t="30433" x="6140450" y="4124325"/>
          <p14:tracePt t="30435" x="6162675" y="4124325"/>
          <p14:tracePt t="30439" x="6208713" y="4124325"/>
          <p14:tracePt t="30441" x="6230938" y="4124325"/>
          <p14:tracePt t="30443" x="6253163" y="4124325"/>
          <p14:tracePt t="30447" x="6275388" y="4124325"/>
          <p14:tracePt t="30451" x="6297613" y="4124325"/>
          <p14:tracePt t="30453" x="6342063" y="4124325"/>
          <p14:tracePt t="30457" x="6364288" y="4124325"/>
          <p14:tracePt t="30461" x="6410325" y="4124325"/>
          <p14:tracePt t="30465" x="6432550" y="4124325"/>
          <p14:tracePt t="30469" x="6477000" y="4124325"/>
          <p14:tracePt t="30473" x="6499225" y="4124325"/>
          <p14:tracePt t="30477" x="6521450" y="4124325"/>
          <p14:tracePt t="30479" x="6543675" y="4124325"/>
          <p14:tracePt t="30481" x="6565900" y="4124325"/>
          <p14:tracePt t="30485" x="6589713" y="4124325"/>
          <p14:tracePt t="30487" x="6611938" y="4124325"/>
          <p14:tracePt t="30489" x="6634163" y="4124325"/>
          <p14:tracePt t="30491" x="6656388" y="4124325"/>
          <p14:tracePt t="30495" x="6678613" y="4124325"/>
          <p14:tracePt t="30500" x="6723063" y="4124325"/>
          <p14:tracePt t="30503" x="6745288" y="4124325"/>
          <p14:tracePt t="30507" x="6791325" y="4124325"/>
          <p14:tracePt t="30511" x="6813550" y="4124325"/>
          <p14:tracePt t="30513" x="6835775" y="4124325"/>
          <p14:tracePt t="30515" x="6858000" y="4124325"/>
          <p14:tracePt t="30518" x="6880225" y="4124325"/>
          <p14:tracePt t="30521" x="6902450" y="4124325"/>
          <p14:tracePt t="30525" x="6946900" y="4124325"/>
          <p14:tracePt t="30529" x="6970713" y="4124325"/>
          <p14:tracePt t="30533" x="6992938" y="4124325"/>
          <p14:tracePt t="30537" x="7015163" y="4102100"/>
          <p14:tracePt t="30539" x="7037388" y="4102100"/>
          <p14:tracePt t="30543" x="7059613" y="4102100"/>
          <p14:tracePt t="30545" x="7081838" y="4102100"/>
          <p14:tracePt t="30547" x="7104063" y="4102100"/>
          <p14:tracePt t="30551" x="7104063" y="4078288"/>
          <p14:tracePt t="30553" x="7126288" y="4078288"/>
          <p14:tracePt t="30557" x="7150100" y="4078288"/>
          <p14:tracePt t="30561" x="7172325" y="4078288"/>
          <p14:tracePt t="30563" x="7194550" y="4078288"/>
          <p14:tracePt t="30565" x="7216775" y="4078288"/>
          <p14:tracePt t="30571" x="7239000" y="4056063"/>
          <p14:tracePt t="30573" x="7261225" y="4056063"/>
          <p14:tracePt t="30577" x="7283450" y="4033838"/>
          <p14:tracePt t="30581" x="7305675" y="4033838"/>
          <p14:tracePt t="30585" x="7327900" y="4033838"/>
          <p14:tracePt t="30587" x="7351713" y="4033838"/>
          <p14:tracePt t="30593" x="7373938" y="4033838"/>
          <p14:tracePt t="30597" x="7373938" y="4011613"/>
          <p14:tracePt t="30600" x="7396163" y="4011613"/>
          <p14:tracePt t="30603" x="7418388" y="4011613"/>
          <p14:tracePt t="30605" x="7440613" y="4011613"/>
          <p14:tracePt t="30611" x="7462838" y="4011613"/>
          <p14:tracePt t="30613" x="7485063" y="4011613"/>
          <p14:tracePt t="30617" x="7485063" y="3989388"/>
          <p14:tracePt t="30619" x="7531100" y="3989388"/>
          <p14:tracePt t="30625" x="7553325" y="3989388"/>
          <p14:tracePt t="30629" x="7575550" y="3967163"/>
          <p14:tracePt t="30631" x="7597775" y="3967163"/>
          <p14:tracePt t="30637" x="7620000" y="3944938"/>
          <p14:tracePt t="30639" x="7642225" y="3944938"/>
          <p14:tracePt t="30643" x="7664450" y="3944938"/>
          <p14:tracePt t="30647" x="7686675" y="3944938"/>
          <p14:tracePt t="30650" x="7708900" y="3922713"/>
          <p14:tracePt t="30653" x="7732713" y="3922713"/>
          <p14:tracePt t="30657" x="7754938" y="3898900"/>
          <p14:tracePt t="30659" x="7777163" y="3898900"/>
          <p14:tracePt t="30665" x="7821613" y="3876675"/>
          <p14:tracePt t="30669" x="7843838" y="3854450"/>
          <p14:tracePt t="30673" x="7866063" y="3854450"/>
          <p14:tracePt t="30675" x="7866063" y="3832225"/>
          <p14:tracePt t="30677" x="7888288" y="3832225"/>
          <p14:tracePt t="30679" x="7912100" y="3832225"/>
          <p14:tracePt t="30683" x="7912100" y="3810000"/>
          <p14:tracePt t="30685" x="7934325" y="3787775"/>
          <p14:tracePt t="30689" x="7956550" y="3787775"/>
          <p14:tracePt t="30691" x="7978775" y="3787775"/>
          <p14:tracePt t="30693" x="7978775" y="3765550"/>
          <p14:tracePt t="30695" x="8001000" y="3765550"/>
          <p14:tracePt t="30703" x="8023225" y="3743325"/>
          <p14:tracePt t="30709" x="8045450" y="3743325"/>
          <p14:tracePt t="30711" x="8045450" y="3721100"/>
          <p14:tracePt t="30725" x="8045450" y="3697288"/>
          <p14:tracePt t="30744" x="8045450" y="3675063"/>
          <p14:tracePt t="30756" x="8023225" y="3652838"/>
          <p14:tracePt t="30762" x="8001000" y="3652838"/>
          <p14:tracePt t="30771" x="7978775" y="3608388"/>
          <p14:tracePt t="30774" x="7956550" y="3608388"/>
          <p14:tracePt t="30778" x="7934325" y="3586163"/>
          <p14:tracePt t="30782" x="7912100" y="3586163"/>
          <p14:tracePt t="30788" x="7866063" y="3586163"/>
          <p14:tracePt t="30792" x="7821613" y="3563938"/>
          <p14:tracePt t="30795" x="7799388" y="3563938"/>
          <p14:tracePt t="30799" x="7754938" y="3541713"/>
          <p14:tracePt t="30802" x="7732713" y="3541713"/>
          <p14:tracePt t="30805" x="7686675" y="3541713"/>
          <p14:tracePt t="30808" x="7664450" y="3541713"/>
          <p14:tracePt t="30811" x="7597775" y="3517900"/>
          <p14:tracePt t="30815" x="7575550" y="3517900"/>
          <p14:tracePt t="30818" x="7507288" y="3495675"/>
          <p14:tracePt t="30822" x="7485063" y="3495675"/>
          <p14:tracePt t="30825" x="7418388" y="3495675"/>
          <p14:tracePt t="30828" x="7396163" y="3495675"/>
          <p14:tracePt t="30830" x="7373938" y="3495675"/>
          <p14:tracePt t="30834" x="7327900" y="3495675"/>
          <p14:tracePt t="30837" x="7261225" y="3495675"/>
          <p14:tracePt t="30840" x="7239000" y="3495675"/>
          <p14:tracePt t="30843" x="7172325" y="3495675"/>
          <p14:tracePt t="30845" x="7150100" y="3495675"/>
          <p14:tracePt t="30849" x="7126288" y="3495675"/>
          <p14:tracePt t="30853" x="7037388" y="3495675"/>
          <p14:tracePt t="30854" x="7015163" y="3495675"/>
          <p14:tracePt t="30857" x="6946900" y="3473450"/>
          <p14:tracePt t="30861" x="6880225" y="3473450"/>
          <p14:tracePt t="30864" x="6858000" y="3473450"/>
          <p14:tracePt t="30867" x="6791325" y="3473450"/>
          <p14:tracePt t="30870" x="6745288" y="3473450"/>
          <p14:tracePt t="30873" x="6678613" y="3473450"/>
          <p14:tracePt t="30876" x="6634163" y="3473450"/>
          <p14:tracePt t="30880" x="6565900" y="3451225"/>
          <p14:tracePt t="30884" x="6499225" y="3451225"/>
          <p14:tracePt t="30887" x="6454775" y="3451225"/>
          <p14:tracePt t="30890" x="6410325" y="3451225"/>
          <p14:tracePt t="30894" x="6342063" y="3451225"/>
          <p14:tracePt t="30897" x="6275388" y="3451225"/>
          <p14:tracePt t="30900" x="6230938" y="3451225"/>
          <p14:tracePt t="30903" x="6184900" y="3451225"/>
          <p14:tracePt t="30907" x="6140450" y="3451225"/>
          <p14:tracePt t="30909" x="6118225" y="3451225"/>
          <p14:tracePt t="30912" x="6073775" y="3451225"/>
          <p14:tracePt t="30915" x="6051550" y="3451225"/>
          <p14:tracePt t="30919" x="6007100" y="3451225"/>
          <p14:tracePt t="30921" x="5961063" y="3451225"/>
          <p14:tracePt t="30924" x="5916613" y="3451225"/>
          <p14:tracePt t="30927" x="5872163" y="3451225"/>
          <p14:tracePt t="30930" x="5849938" y="3451225"/>
          <p14:tracePt t="30934" x="5827713" y="3451225"/>
          <p14:tracePt t="30937" x="5759450" y="3451225"/>
          <p14:tracePt t="30940" x="5737225" y="3451225"/>
          <p14:tracePt t="30943" x="5715000" y="3451225"/>
          <p14:tracePt t="30945" x="5692775" y="3451225"/>
          <p14:tracePt t="30949" x="5670550" y="3451225"/>
          <p14:tracePt t="30954" x="5626100" y="3451225"/>
          <p14:tracePt t="30959" x="5580063" y="3451225"/>
          <p14:tracePt t="30965" x="5557838" y="3451225"/>
          <p14:tracePt t="30968" x="5535613" y="3451225"/>
          <p14:tracePt t="30972" x="5491163" y="3451225"/>
          <p14:tracePt t="30976" x="5468938" y="3451225"/>
          <p14:tracePt t="30980" x="5446713" y="3451225"/>
          <p14:tracePt t="30985" x="5378450" y="3473450"/>
          <p14:tracePt t="30994" x="5334000" y="3473450"/>
          <p14:tracePt t="30998" x="5311775" y="3473450"/>
          <p14:tracePt t="31004" x="5267325" y="3473450"/>
          <p14:tracePt t="31007" x="5245100" y="3473450"/>
          <p14:tracePt t="31011" x="5221288" y="3473450"/>
          <p14:tracePt t="31020" x="5176838" y="3473450"/>
          <p14:tracePt t="31024" x="5154613" y="3495675"/>
          <p14:tracePt t="31026" x="5132388" y="3495675"/>
          <p14:tracePt t="31030" x="5110163" y="3495675"/>
          <p14:tracePt t="31033" x="5087938" y="3495675"/>
          <p14:tracePt t="31039" x="5065713" y="3495675"/>
          <p14:tracePt t="31046" x="5041900" y="3495675"/>
          <p14:tracePt t="31052" x="5019675" y="3495675"/>
          <p14:tracePt t="31055" x="4997450" y="3495675"/>
          <p14:tracePt t="31058" x="4975225" y="3495675"/>
          <p14:tracePt t="31069" x="4953000" y="3495675"/>
          <p14:tracePt t="31076" x="4930775" y="3495675"/>
          <p14:tracePt t="31078" x="4908550" y="3495675"/>
          <p14:tracePt t="31082" x="4908550" y="3517900"/>
          <p14:tracePt t="31088" x="4886325" y="3517900"/>
          <p14:tracePt t="31092" x="4864100" y="3517900"/>
          <p14:tracePt t="31098" x="4840288" y="3517900"/>
          <p14:tracePt t="31104" x="4818063" y="3517900"/>
          <p14:tracePt t="31108" x="4795838" y="3517900"/>
          <p14:tracePt t="31114" x="4773613" y="3517900"/>
          <p14:tracePt t="31122" x="4751388" y="3517900"/>
          <p14:tracePt t="31125" x="4729163" y="3517900"/>
          <p14:tracePt t="31136" x="4706938" y="3517900"/>
          <p14:tracePt t="31142" x="4684713" y="3517900"/>
          <p14:tracePt t="31153" x="4638675" y="3517900"/>
          <p14:tracePt t="31156" x="4616450" y="3517900"/>
          <p14:tracePt t="31160" x="4594225" y="3517900"/>
          <p14:tracePt t="31164" x="4572000" y="3517900"/>
          <p14:tracePt t="31169" x="4549775" y="3517900"/>
          <p14:tracePt t="31173" x="4527550" y="3517900"/>
          <p14:tracePt t="31178" x="4483100" y="3541713"/>
          <p14:tracePt t="31185" x="4459288" y="3541713"/>
          <p14:tracePt t="31206" x="4370388" y="3541713"/>
          <p14:tracePt t="31208" x="4348163" y="3541713"/>
          <p14:tracePt t="31212" x="4325938" y="3541713"/>
          <p14:tracePt t="31219" x="4303713" y="3563938"/>
          <p14:tracePt t="31226" x="4279900" y="3563938"/>
          <p14:tracePt t="31232" x="4257675" y="3563938"/>
          <p14:tracePt t="31237" x="4235450" y="3563938"/>
          <p14:tracePt t="31246" x="4213225" y="3563938"/>
          <p14:tracePt t="31260" x="4191000" y="3563938"/>
          <p14:tracePt t="31302" x="4168775" y="3563938"/>
          <p14:tracePt t="31400" x="4146550" y="3563938"/>
          <p14:tracePt t="31414" x="4146550" y="3586163"/>
          <p14:tracePt t="31421" x="4124325" y="3608388"/>
          <p14:tracePt t="31424" x="4102100" y="3608388"/>
          <p14:tracePt t="31427" x="4102100" y="3630613"/>
          <p14:tracePt t="31431" x="4102100" y="3652838"/>
          <p14:tracePt t="31442" x="4102100" y="3675063"/>
          <p14:tracePt t="31449" x="4078288" y="3675063"/>
          <p14:tracePt t="31452" x="4078288" y="3697288"/>
          <p14:tracePt t="31463" x="4056063" y="3721100"/>
          <p14:tracePt t="31466" x="4056063" y="3743325"/>
          <p14:tracePt t="31474" x="4056063" y="3765550"/>
          <p14:tracePt t="31480" x="4033838" y="3787775"/>
          <p14:tracePt t="31491" x="4011613" y="3810000"/>
          <p14:tracePt t="31495" x="3989388" y="3854450"/>
          <p14:tracePt t="31505" x="3967163" y="3898900"/>
          <p14:tracePt t="31510" x="3944938" y="3944938"/>
          <p14:tracePt t="31519" x="3944938" y="3989388"/>
          <p14:tracePt t="31524" x="3922713" y="3989388"/>
          <p14:tracePt t="31528" x="3922713" y="4033838"/>
          <p14:tracePt t="31536" x="3898900" y="4056063"/>
          <p14:tracePt t="31541" x="3876675" y="4078288"/>
          <p14:tracePt t="31545" x="3876675" y="4102100"/>
          <p14:tracePt t="31554" x="3854450" y="4146550"/>
          <p14:tracePt t="31560" x="3854450" y="4168775"/>
          <p14:tracePt t="31563" x="3854450" y="4191000"/>
          <p14:tracePt t="31572" x="3832225" y="4213225"/>
          <p14:tracePt t="31576" x="3832225" y="4235450"/>
          <p14:tracePt t="31580" x="3810000" y="4257675"/>
          <p14:tracePt t="31587" x="3787775" y="4279900"/>
          <p14:tracePt t="31593" x="3787775" y="4303713"/>
          <p14:tracePt t="31604" x="3787775" y="4348163"/>
          <p14:tracePt t="31610" x="3765550" y="4370388"/>
          <p14:tracePt t="31619" x="3765550" y="4392613"/>
          <p14:tracePt t="31625" x="3765550" y="4414838"/>
          <p14:tracePt t="31627" x="3765550" y="4437063"/>
          <p14:tracePt t="31641" x="3743325" y="4459288"/>
          <p14:tracePt t="31646" x="3743325" y="4483100"/>
          <p14:tracePt t="31655" x="3743325" y="4527550"/>
          <p14:tracePt t="31661" x="3743325" y="4549775"/>
          <p14:tracePt t="31669" x="3743325" y="4594225"/>
          <p14:tracePt t="31675" x="3743325" y="4616450"/>
          <p14:tracePt t="31684" x="3743325" y="4638675"/>
          <p14:tracePt t="31690" x="3743325" y="4660900"/>
          <p14:tracePt t="31694" x="3743325" y="4684713"/>
          <p14:tracePt t="31697" x="3765550" y="4706938"/>
          <p14:tracePt t="31704" x="3765550" y="4729163"/>
          <p14:tracePt t="31711" x="3787775" y="4751388"/>
          <p14:tracePt t="31715" x="3787775" y="4773613"/>
          <p14:tracePt t="31724" x="3787775" y="4795838"/>
          <p14:tracePt t="31733" x="3787775" y="4818063"/>
          <p14:tracePt t="31740" x="3810000" y="4818063"/>
          <p14:tracePt t="31744" x="3810000" y="4840288"/>
          <p14:tracePt t="31753" x="3810000" y="4864100"/>
          <p14:tracePt t="31758" x="3832225" y="4886325"/>
          <p14:tracePt t="31765" x="3832225" y="4908550"/>
          <p14:tracePt t="31772" x="3854450" y="4908550"/>
          <p14:tracePt t="31778" x="3876675" y="4908550"/>
          <p14:tracePt t="31786" x="3876675" y="4930775"/>
          <p14:tracePt t="31790" x="3898900" y="4930775"/>
          <p14:tracePt t="31793" x="3898900" y="4953000"/>
          <p14:tracePt t="31796" x="3922713" y="4953000"/>
          <p14:tracePt t="31807" x="3944938" y="4975225"/>
          <p14:tracePt t="31811" x="3967163" y="4975225"/>
          <p14:tracePt t="31821" x="4011613" y="4975225"/>
          <p14:tracePt t="31827" x="4102100" y="5019675"/>
          <p14:tracePt t="31832" x="4146550" y="5041900"/>
          <p14:tracePt t="31835" x="4191000" y="5041900"/>
          <p14:tracePt t="31846" x="4303713" y="5065713"/>
          <p14:tracePt t="31851" x="4370388" y="5087938"/>
          <p14:tracePt t="31856" x="4459288" y="5110163"/>
          <p14:tracePt t="31861" x="4549775" y="5132388"/>
          <p14:tracePt t="31866" x="4572000" y="5132388"/>
          <p14:tracePt t="31870" x="4684713" y="5154613"/>
          <p14:tracePt t="31874" x="4729163" y="5154613"/>
          <p14:tracePt t="31878" x="4818063" y="5176838"/>
          <p14:tracePt t="31882" x="4840288" y="5199063"/>
          <p14:tracePt t="31887" x="4953000" y="5199063"/>
          <p14:tracePt t="31890" x="5019675" y="5221288"/>
          <p14:tracePt t="31896" x="5110163" y="5245100"/>
          <p14:tracePt t="31900" x="5154613" y="5245100"/>
          <p14:tracePt t="31904" x="5245100" y="5267325"/>
          <p14:tracePt t="31908" x="5334000" y="5267325"/>
          <p14:tracePt t="31912" x="5378450" y="5267325"/>
          <p14:tracePt t="31916" x="5422900" y="5267325"/>
          <p14:tracePt t="31921" x="5513388" y="5267325"/>
          <p14:tracePt t="31924" x="5602288" y="5289550"/>
          <p14:tracePt t="31928" x="5648325" y="5289550"/>
          <p14:tracePt t="31932" x="5692775" y="5289550"/>
          <p14:tracePt t="31936" x="5759450" y="5289550"/>
          <p14:tracePt t="31940" x="5803900" y="5289550"/>
          <p14:tracePt t="31944" x="5872163" y="5289550"/>
          <p14:tracePt t="31949" x="5916613" y="5289550"/>
          <p14:tracePt t="31954" x="5983288" y="5289550"/>
          <p14:tracePt t="31957" x="6029325" y="5289550"/>
          <p14:tracePt t="31962" x="6051550" y="5289550"/>
          <p14:tracePt t="31966" x="6073775" y="5289550"/>
          <p14:tracePt t="31970" x="6118225" y="5289550"/>
          <p14:tracePt t="31974" x="6140450" y="5289550"/>
          <p14:tracePt t="31978" x="6184900" y="5289550"/>
          <p14:tracePt t="31984" x="6230938" y="5289550"/>
          <p14:tracePt t="31988" x="6253163" y="5289550"/>
          <p14:tracePt t="31999" x="6297613" y="5267325"/>
          <p14:tracePt t="32005" x="6319838" y="5267325"/>
          <p14:tracePt t="32011" x="6364288" y="5245100"/>
          <p14:tracePt t="32023" x="6432550" y="5221288"/>
          <p14:tracePt t="32029" x="6477000" y="5199063"/>
          <p14:tracePt t="32034" x="6499225" y="5199063"/>
          <p14:tracePt t="32040" x="6521450" y="5176838"/>
          <p14:tracePt t="32045" x="6543675" y="5176838"/>
          <p14:tracePt t="32048" x="6543675" y="5154613"/>
          <p14:tracePt t="32052" x="6565900" y="5154613"/>
          <p14:tracePt t="32059" x="6611938" y="5132388"/>
          <p14:tracePt t="32064" x="6634163" y="5110163"/>
          <p14:tracePt t="32068" x="6634163" y="5087938"/>
          <p14:tracePt t="32074" x="6678613" y="5087938"/>
          <p14:tracePt t="32080" x="6700838" y="5041900"/>
          <p14:tracePt t="32089" x="6723063" y="5019675"/>
          <p14:tracePt t="32095" x="6769100" y="4997450"/>
          <p14:tracePt t="32103" x="6769100" y="4975225"/>
          <p14:tracePt t="32107" x="6769100" y="4953000"/>
          <p14:tracePt t="32115" x="6769100" y="4930775"/>
          <p14:tracePt t="32136" x="6769100" y="4908550"/>
          <p14:tracePt t="32150" x="6769100" y="4886325"/>
          <p14:tracePt t="32156" x="6745288" y="4864100"/>
          <p14:tracePt t="32160" x="6723063" y="4840288"/>
          <p14:tracePt t="32165" x="6678613" y="4818063"/>
          <p14:tracePt t="32174" x="6611938" y="4795838"/>
          <p14:tracePt t="32179" x="6543675" y="4773613"/>
          <p14:tracePt t="32185" x="6521450" y="4773613"/>
          <p14:tracePt t="32190" x="6432550" y="4729163"/>
          <p14:tracePt t="32196" x="6364288" y="4729163"/>
          <p14:tracePt t="32200" x="6319838" y="4729163"/>
          <p14:tracePt t="32204" x="6253163" y="4729163"/>
          <p14:tracePt t="32208" x="6230938" y="4729163"/>
          <p14:tracePt t="32212" x="6184900" y="4729163"/>
          <p14:tracePt t="32217" x="6162675" y="4729163"/>
          <p14:tracePt t="32220" x="6118225" y="4729163"/>
          <p14:tracePt t="32228" x="6051550" y="4729163"/>
          <p14:tracePt t="32242" x="5916613" y="4729163"/>
          <p14:tracePt t="32247" x="5894388" y="4729163"/>
          <p14:tracePt t="32251" x="5827713" y="4729163"/>
          <p14:tracePt t="32258" x="5781675" y="4729163"/>
          <p14:tracePt t="32262" x="5737225" y="4729163"/>
          <p14:tracePt t="32266" x="5692775" y="4751388"/>
          <p14:tracePt t="32271" x="5648325" y="4751388"/>
          <p14:tracePt t="32274" x="5602288" y="4751388"/>
          <p14:tracePt t="32280" x="5535613" y="4795838"/>
          <p14:tracePt t="32284" x="5491163" y="4795838"/>
          <p14:tracePt t="32291" x="5400675" y="4840288"/>
          <p14:tracePt t="32296" x="5356225" y="4840288"/>
          <p14:tracePt t="32302" x="5311775" y="4864100"/>
          <p14:tracePt t="32307" x="5289550" y="4886325"/>
          <p14:tracePt t="32312" x="5245100" y="4908550"/>
          <p14:tracePt t="32317" x="5221288" y="4930775"/>
          <p14:tracePt t="32319" x="5176838" y="4930775"/>
          <p14:tracePt t="32324" x="5154613" y="4953000"/>
          <p14:tracePt t="32328" x="5132388" y="4953000"/>
          <p14:tracePt t="32332" x="5132388" y="4975225"/>
          <p14:tracePt t="32334" x="5110163" y="4997450"/>
          <p14:tracePt t="32341" x="5087938" y="4997450"/>
          <p14:tracePt t="32345" x="5065713" y="5019675"/>
          <p14:tracePt t="32351" x="5041900" y="5041900"/>
          <p14:tracePt t="32359" x="5019675" y="5065713"/>
          <p14:tracePt t="32364" x="5019675" y="5087938"/>
          <p14:tracePt t="32371" x="4997450" y="5087938"/>
          <p14:tracePt t="32377" x="4975225" y="5110163"/>
          <p14:tracePt t="32384" x="4975225" y="5132388"/>
          <p14:tracePt t="32393" x="4975225" y="5154613"/>
          <p14:tracePt t="32397" x="4975225" y="5176838"/>
          <p14:tracePt t="32410" x="4975225" y="5199063"/>
          <p14:tracePt t="32432" x="4975225" y="5221288"/>
          <p14:tracePt t="32444" x="4975225" y="5245100"/>
          <p14:tracePt t="32458" x="4975225" y="5267325"/>
          <p14:tracePt t="32461" x="4975225" y="5289550"/>
          <p14:tracePt t="32472" x="4975225" y="5311775"/>
          <p14:tracePt t="32474" x="4997450" y="5311775"/>
          <p14:tracePt t="32476" x="4997450" y="5334000"/>
          <p14:tracePt t="32479" x="5019675" y="5356225"/>
          <p14:tracePt t="32484" x="5019675" y="5378450"/>
          <p14:tracePt t="32487" x="5041900" y="5378450"/>
          <p14:tracePt t="32493" x="5041900" y="5400675"/>
          <p14:tracePt t="32495" x="5065713" y="5400675"/>
          <p14:tracePt t="32501" x="5087938" y="5400675"/>
          <p14:tracePt t="32507" x="5087938" y="5422900"/>
          <p14:tracePt t="32509" x="5110163" y="5422900"/>
          <p14:tracePt t="32518" x="5132388" y="5446713"/>
          <p14:tracePt t="32521" x="5154613" y="5468938"/>
          <p14:tracePt t="32525" x="5176838" y="5468938"/>
          <p14:tracePt t="32532" x="5199063" y="5491163"/>
          <p14:tracePt t="32538" x="5221288" y="5491163"/>
          <p14:tracePt t="32543" x="5245100" y="5513388"/>
          <p14:tracePt t="32552" x="5267325" y="5513388"/>
          <p14:tracePt t="32557" x="5289550" y="5513388"/>
          <p14:tracePt t="32563" x="5311775" y="5535613"/>
          <p14:tracePt t="32572" x="5334000" y="5557838"/>
          <p14:tracePt t="32577" x="5356225" y="5557838"/>
          <p14:tracePt t="32584" x="5378450" y="5557838"/>
          <p14:tracePt t="32589" x="5400675" y="5557838"/>
          <p14:tracePt t="32603" x="5422900" y="5557838"/>
          <p14:tracePt t="32609" x="5422900" y="5580063"/>
          <p14:tracePt t="32617" x="5446713" y="5580063"/>
          <p14:tracePt t="32620" x="5468938" y="5580063"/>
          <p14:tracePt t="32629" x="5491163" y="5580063"/>
          <p14:tracePt t="32644" x="5513388" y="5580063"/>
          <p14:tracePt t="32655" x="5535613" y="5602288"/>
          <p14:tracePt t="32670" x="5557838" y="5602288"/>
          <p14:tracePt t="32698" x="5580063" y="5602288"/>
          <p14:tracePt t="32711" x="5580063" y="5626100"/>
          <p14:tracePt t="32718" x="5602288" y="5626100"/>
          <p14:tracePt t="32725" x="5626100" y="5626100"/>
          <p14:tracePt t="32732" x="5648325" y="5626100"/>
          <p14:tracePt t="32744" x="5670550" y="5626100"/>
          <p14:tracePt t="32751" x="5692775" y="5626100"/>
          <p14:tracePt t="32753" x="5692775" y="5648325"/>
          <p14:tracePt t="32758" x="5715000" y="5648325"/>
          <p14:tracePt t="32759" x="5737225" y="5648325"/>
          <p14:tracePt t="32767" x="5759450" y="5648325"/>
          <p14:tracePt t="32774" x="5781675" y="5648325"/>
          <p14:tracePt t="32782" x="5827713" y="5648325"/>
          <p14:tracePt t="33002" x="5827713" y="5626100"/>
          <p14:tracePt t="33024" x="5803900" y="5626100"/>
          <p14:tracePt t="33074" x="5781675" y="5626100"/>
          <p14:tracePt t="33139" x="5803900" y="5626100"/>
          <p14:tracePt t="33145" x="5827713" y="5626100"/>
          <p14:tracePt t="33153" x="5849938" y="5602288"/>
          <p14:tracePt t="33217" x="5872163" y="5602288"/>
          <p14:tracePt t="33223" x="5894388" y="5602288"/>
          <p14:tracePt t="33228" x="5916613" y="5602288"/>
          <p14:tracePt t="33235" x="5938838" y="5602288"/>
          <p14:tracePt t="33239" x="5961063" y="5602288"/>
          <p14:tracePt t="33243" x="5961063" y="5580063"/>
          <p14:tracePt t="33248" x="5983288" y="5580063"/>
          <p14:tracePt t="33252" x="6007100" y="5580063"/>
          <p14:tracePt t="33257" x="6029325" y="5580063"/>
          <p14:tracePt t="33267" x="6051550" y="5580063"/>
          <p14:tracePt t="33278" x="6073775" y="5557838"/>
          <p14:tracePt t="33280" x="6096000" y="5557838"/>
          <p14:tracePt t="33285" x="6096000" y="5535613"/>
          <p14:tracePt t="33287" x="6118225" y="5535613"/>
          <p14:tracePt t="33295" x="6140450" y="5513388"/>
          <p14:tracePt t="33304" x="6162675" y="5513388"/>
          <p14:tracePt t="33306" x="6184900" y="5513388"/>
          <p14:tracePt t="33310" x="6184900" y="5491163"/>
          <p14:tracePt t="33313" x="6208713" y="5491163"/>
          <p14:tracePt t="33323" x="6230938" y="5491163"/>
          <p14:tracePt t="33330" x="6230938" y="5468938"/>
          <p14:tracePt t="33334" x="6253163" y="5468938"/>
          <p14:tracePt t="33338" x="6275388" y="5446713"/>
          <p14:tracePt t="33343" x="6297613" y="5446713"/>
          <p14:tracePt t="33347" x="6297613" y="5422900"/>
          <p14:tracePt t="33351" x="6319838" y="5422900"/>
          <p14:tracePt t="33353" x="6342063" y="5422900"/>
          <p14:tracePt t="33357" x="6342063" y="5400675"/>
          <p14:tracePt t="33359" x="6364288" y="5400675"/>
          <p14:tracePt t="33363" x="6388100" y="5400675"/>
          <p14:tracePt t="33371" x="6410325" y="5378450"/>
          <p14:tracePt t="33375" x="6432550" y="5356225"/>
          <p14:tracePt t="33379" x="6454775" y="5356225"/>
          <p14:tracePt t="33381" x="6477000" y="5356225"/>
          <p14:tracePt t="33385" x="6477000" y="5334000"/>
          <p14:tracePt t="33389" x="6499225" y="5334000"/>
          <p14:tracePt t="33399" x="6521450" y="5311775"/>
          <p14:tracePt t="33407" x="6543675" y="5311775"/>
          <p14:tracePt t="33413" x="6565900" y="5311775"/>
          <p14:tracePt t="33419" x="6565900" y="5289550"/>
          <p14:tracePt t="33427" x="6589713" y="5267325"/>
          <p14:tracePt t="33441" x="6611938" y="5267325"/>
          <p14:tracePt t="33461" x="6634163" y="5267325"/>
          <p14:tracePt t="33469" x="6634163" y="5245100"/>
          <p14:tracePt t="33483" x="6656388" y="5245100"/>
          <p14:tracePt t="33525" x="6678613" y="5245100"/>
          <p14:tracePt t="33539" x="6678613" y="5221288"/>
          <p14:tracePt t="33579" x="6700838" y="5199063"/>
          <p14:tracePt t="33607" x="6723063" y="5199063"/>
          <p14:tracePt t="33621" x="6723063" y="5176838"/>
          <p14:tracePt t="33637" x="6745288" y="5154613"/>
          <p14:tracePt t="33656" x="6745288" y="5132388"/>
          <p14:tracePt t="33667" x="6769100" y="5132388"/>
          <p14:tracePt t="33674" x="6769100" y="5110163"/>
          <p14:tracePt t="33694" x="6791325" y="5087938"/>
          <p14:tracePt t="33704" x="6791325" y="5065713"/>
          <p14:tracePt t="33724" x="6813550" y="5041900"/>
          <p14:tracePt t="33752" x="6813550" y="5019675"/>
          <p14:tracePt t="34096" x="6791325" y="5019675"/>
          <p14:tracePt t="34124" x="6791325" y="5041900"/>
          <p14:tracePt t="34155" x="6769100" y="5041900"/>
          <p14:tracePt t="34182" x="6745288" y="5065713"/>
          <p14:tracePt t="34190" x="6723063" y="5065713"/>
          <p14:tracePt t="34196" x="6723063" y="5087938"/>
          <p14:tracePt t="34210" x="6700838" y="5087938"/>
          <p14:tracePt t="34220" x="6700838" y="5110163"/>
          <p14:tracePt t="34228" x="6678613" y="5110163"/>
          <p14:tracePt t="34241" x="6678613" y="5132388"/>
          <p14:tracePt t="34244" x="6656388" y="5132388"/>
          <p14:tracePt t="34253" x="6634163" y="5132388"/>
          <p14:tracePt t="34260" x="6611938" y="5132388"/>
          <p14:tracePt t="34271" x="6589713" y="5176838"/>
          <p14:tracePt t="34274" x="6565900" y="5176838"/>
          <p14:tracePt t="34277" x="6543675" y="5176838"/>
          <p14:tracePt t="34280" x="6543675" y="5199063"/>
          <p14:tracePt t="34765" x="6543675" y="5176838"/>
          <p14:tracePt t="34778" x="6543675" y="5154613"/>
          <p14:tracePt t="34822" x="6543675" y="5132388"/>
          <p14:tracePt t="35178" x="6521450" y="5132388"/>
          <p14:tracePt t="35199" x="6499225" y="5154613"/>
          <p14:tracePt t="35205" x="6477000" y="5154613"/>
          <p14:tracePt t="35212" x="6477000" y="5176838"/>
          <p14:tracePt t="35220" x="6454775" y="5176838"/>
          <p14:tracePt t="35231" x="6432550" y="5176838"/>
          <p14:tracePt t="35245" x="6410325" y="5199063"/>
          <p14:tracePt t="35260" x="6364288" y="5199063"/>
          <p14:tracePt t="35271" x="6342063" y="5199063"/>
          <p14:tracePt t="35287" x="6342063" y="5221288"/>
          <p14:tracePt t="35290" x="6319838" y="5221288"/>
          <p14:tracePt t="35299" x="6297613" y="5221288"/>
          <p14:tracePt t="35306" x="6275388" y="5221288"/>
          <p14:tracePt t="35309" x="6253163" y="5221288"/>
          <p14:tracePt t="35321" x="6230938" y="5221288"/>
          <p14:tracePt t="35326" x="6208713" y="5245100"/>
          <p14:tracePt t="35332" x="6184900" y="5245100"/>
          <p14:tracePt t="35337" x="6162675" y="5245100"/>
          <p14:tracePt t="35341" x="6162675" y="5267325"/>
          <p14:tracePt t="35346" x="6140450" y="5267325"/>
          <p14:tracePt t="35357" x="6118225" y="5267325"/>
          <p14:tracePt t="35362" x="6096000" y="5267325"/>
          <p14:tracePt t="35383" x="6073775" y="5267325"/>
          <p14:tracePt t="35410" x="6051550" y="5267325"/>
          <p14:tracePt t="35467" x="6029325" y="5267325"/>
          <p14:tracePt t="35481" x="6007100" y="5267325"/>
          <p14:tracePt t="35501" x="5983288" y="5267325"/>
          <p14:tracePt t="35521" x="5961063" y="5267325"/>
          <p14:tracePt t="35530" x="5938838" y="5267325"/>
          <p14:tracePt t="35536" x="5916613" y="5267325"/>
          <p14:tracePt t="35549" x="5894388" y="5289550"/>
          <p14:tracePt t="35559" x="5872163" y="5289550"/>
          <p14:tracePt t="35570" x="5827713" y="5289550"/>
          <p14:tracePt t="35586" x="5803900" y="5289550"/>
          <p14:tracePt t="35596" x="5781675" y="5289550"/>
          <p14:tracePt t="35619" x="5759450" y="5289550"/>
          <p14:tracePt t="35808" x="5781675" y="5289550"/>
          <p14:tracePt t="35815" x="5781675" y="5267325"/>
          <p14:tracePt t="35828" x="5803900" y="5245100"/>
          <p14:tracePt t="35836" x="5827713" y="5245100"/>
          <p14:tracePt t="35848" x="5849938" y="5245100"/>
          <p14:tracePt t="35862" x="5872163" y="5245100"/>
          <p14:tracePt t="35877" x="5872163" y="5221288"/>
          <p14:tracePt t="35883" x="5894388" y="5221288"/>
          <p14:tracePt t="35917" x="5916613" y="5221288"/>
          <p14:tracePt t="35930" x="5938838" y="5221288"/>
          <p14:tracePt t="35976" x="5961063" y="5221288"/>
          <p14:tracePt t="35996" x="5961063" y="5199063"/>
          <p14:tracePt t="36002" x="5983288" y="5199063"/>
          <p14:tracePt t="36045" x="6007100" y="5199063"/>
          <p14:tracePt t="36058" x="6029325" y="5199063"/>
          <p14:tracePt t="36072" x="6029325" y="5176838"/>
          <p14:tracePt t="36115" x="6051550" y="5176838"/>
          <p14:tracePt t="36128" x="6051550" y="5154613"/>
          <p14:tracePt t="36183" x="6073775" y="5154613"/>
          <p14:tracePt t="36238" x="6073775" y="5132388"/>
          <p14:tracePt t="36267" x="6096000" y="5132388"/>
          <p14:tracePt t="36296" x="6118225" y="5132388"/>
          <p14:tracePt t="36311" x="6118225" y="5110163"/>
          <p14:tracePt t="36325" x="6140450" y="5110163"/>
          <p14:tracePt t="36353" x="6140450" y="5087938"/>
          <p14:tracePt t="36368" x="6162675" y="5087938"/>
          <p14:tracePt t="36410" x="6162675" y="5065713"/>
          <p14:tracePt t="36466" x="6162675" y="5087938"/>
          <p14:tracePt t="36498" x="6162675" y="5110163"/>
          <p14:tracePt t="36669" x="6140450" y="5132388"/>
          <p14:tracePt t="36711" x="6118225" y="5154613"/>
          <p14:tracePt t="36921" x="6140450" y="5154613"/>
          <p14:tracePt t="37034" x="6118225" y="5154613"/>
          <p14:tracePt t="37604" x="6118225" y="5132388"/>
          <p14:tracePt t="37622" x="6118225" y="5110163"/>
          <p14:tracePt t="37633" x="6118225" y="5087938"/>
          <p14:tracePt t="37636" x="6118225" y="5065713"/>
          <p14:tracePt t="37646" x="6118225" y="5041900"/>
          <p14:tracePt t="37660" x="6118225" y="5019675"/>
          <p14:tracePt t="37672" x="6118225" y="4997450"/>
          <p14:tracePt t="37687" x="6118225" y="4975225"/>
          <p14:tracePt t="37706" x="6118225" y="4953000"/>
          <p14:tracePt t="37735" x="6118225" y="4930775"/>
          <p14:tracePt t="37761" x="6118225" y="4908550"/>
          <p14:tracePt t="37774" x="6118225" y="4886325"/>
          <p14:tracePt t="39968" x="6118225" y="4864100"/>
          <p14:tracePt t="39989" x="6096000" y="4864100"/>
          <p14:tracePt t="39996" x="6073775" y="4864100"/>
          <p14:tracePt t="40002" x="6051550" y="4864100"/>
          <p14:tracePt t="40007" x="6029325" y="4864100"/>
          <p14:tracePt t="40012" x="6007100" y="4864100"/>
          <p14:tracePt t="40019" x="5983288" y="4864100"/>
          <p14:tracePt t="40022" x="5961063" y="4864100"/>
          <p14:tracePt t="40024" x="5938838" y="4864100"/>
          <p14:tracePt t="40026" x="5916613" y="4864100"/>
          <p14:tracePt t="40029" x="5894388" y="4864100"/>
          <p14:tracePt t="40032" x="5849938" y="4864100"/>
          <p14:tracePt t="40036" x="5803900" y="4864100"/>
          <p14:tracePt t="40037" x="5781675" y="4864100"/>
          <p14:tracePt t="40039" x="5737225" y="4864100"/>
          <p14:tracePt t="40041" x="5715000" y="4864100"/>
          <p14:tracePt t="40043" x="5692775" y="4864100"/>
          <p14:tracePt t="40045" x="5648325" y="4864100"/>
          <p14:tracePt t="40047" x="5626100" y="4864100"/>
          <p14:tracePt t="40049" x="5602288" y="4864100"/>
          <p14:tracePt t="40051" x="5557838" y="4864100"/>
          <p14:tracePt t="40053" x="5513388" y="4864100"/>
          <p14:tracePt t="40055" x="5491163" y="4840288"/>
          <p14:tracePt t="40057" x="5468938" y="4840288"/>
          <p14:tracePt t="40059" x="5400675" y="4840288"/>
          <p14:tracePt t="40061" x="5356225" y="4818063"/>
          <p14:tracePt t="40063" x="5311775" y="4818063"/>
          <p14:tracePt t="40066" x="5289550" y="4795838"/>
          <p14:tracePt t="40068" x="5221288" y="4773613"/>
          <p14:tracePt t="40069" x="5176838" y="4773613"/>
          <p14:tracePt t="40071" x="5132388" y="4773613"/>
          <p14:tracePt t="40073" x="5110163" y="4751388"/>
          <p14:tracePt t="40075" x="5041900" y="4729163"/>
          <p14:tracePt t="40077" x="4997450" y="4729163"/>
          <p14:tracePt t="40079" x="4930775" y="4706938"/>
          <p14:tracePt t="40081" x="4886325" y="4684713"/>
          <p14:tracePt t="40083" x="4818063" y="4660900"/>
          <p14:tracePt t="40085" x="4773613" y="4660900"/>
          <p14:tracePt t="40087" x="4729163" y="4638675"/>
          <p14:tracePt t="40089" x="4684713" y="4638675"/>
          <p14:tracePt t="40091" x="4594225" y="4616450"/>
          <p14:tracePt t="40093" x="4527550" y="4594225"/>
          <p14:tracePt t="40095" x="4483100" y="4594225"/>
          <p14:tracePt t="40097" x="4414838" y="4572000"/>
          <p14:tracePt t="40099" x="4348163" y="4549775"/>
          <p14:tracePt t="40101" x="4303713" y="4527550"/>
          <p14:tracePt t="40103" x="4257675" y="4527550"/>
          <p14:tracePt t="40105" x="4191000" y="4505325"/>
          <p14:tracePt t="40107" x="4124325" y="4483100"/>
          <p14:tracePt t="40109" x="4078288" y="4459288"/>
          <p14:tracePt t="40111" x="4033838" y="4459288"/>
          <p14:tracePt t="40113" x="3967163" y="4437063"/>
          <p14:tracePt t="40117" x="3876675" y="4392613"/>
          <p14:tracePt t="40119" x="3810000" y="4392613"/>
          <p14:tracePt t="40121" x="3743325" y="4370388"/>
          <p14:tracePt t="40123" x="3697288" y="4348163"/>
          <p14:tracePt t="40125" x="3652838" y="4325938"/>
          <p14:tracePt t="40127" x="3608388" y="4325938"/>
          <p14:tracePt t="40129" x="3541713" y="4303713"/>
          <p14:tracePt t="40131" x="3495675" y="4279900"/>
          <p14:tracePt t="40133" x="3451225" y="4279900"/>
          <p14:tracePt t="40135" x="3384550" y="4279900"/>
          <p14:tracePt t="40137" x="3340100" y="4257675"/>
          <p14:tracePt t="40139" x="3294063" y="4235450"/>
          <p14:tracePt t="40141" x="3249613" y="4213225"/>
          <p14:tracePt t="40143" x="3205163" y="4213225"/>
          <p14:tracePt t="40145" x="3160713" y="4213225"/>
          <p14:tracePt t="40147" x="3114675" y="4191000"/>
          <p14:tracePt t="40149" x="3070225" y="4191000"/>
          <p14:tracePt t="40151" x="3025775" y="4168775"/>
          <p14:tracePt t="40153" x="2981325" y="4146550"/>
          <p14:tracePt t="40155" x="2959100" y="4146550"/>
          <p14:tracePt t="40157" x="2913063" y="4146550"/>
          <p14:tracePt t="40159" x="2846388" y="4124325"/>
          <p14:tracePt t="40161" x="2801938" y="4124325"/>
          <p14:tracePt t="40163" x="2779713" y="4102100"/>
          <p14:tracePt t="40167" x="2689225" y="4102100"/>
          <p14:tracePt t="40169" x="2644775" y="4078288"/>
          <p14:tracePt t="40171" x="2622550" y="4078288"/>
          <p14:tracePt t="40173" x="2578100" y="4056063"/>
          <p14:tracePt t="40175" x="2532063" y="4056063"/>
          <p14:tracePt t="40177" x="2509838" y="4056063"/>
          <p14:tracePt t="40179" x="2487613" y="4033838"/>
          <p14:tracePt t="40181" x="2465388" y="4033838"/>
          <p14:tracePt t="40183" x="2420938" y="4033838"/>
          <p14:tracePt t="40185" x="2398713" y="4033838"/>
          <p14:tracePt t="40187" x="2374900" y="4033838"/>
          <p14:tracePt t="40189" x="2352675" y="4033838"/>
          <p14:tracePt t="40191" x="2330450" y="4033838"/>
          <p14:tracePt t="40193" x="2308225" y="4033838"/>
          <p14:tracePt t="40195" x="2286000" y="4011613"/>
          <p14:tracePt t="40197" x="2263775" y="4011613"/>
          <p14:tracePt t="40199" x="2241550" y="4011613"/>
          <p14:tracePt t="40215" x="2106613" y="4011613"/>
          <p14:tracePt t="40219" x="2084388" y="4011613"/>
          <p14:tracePt t="40221" x="2062163" y="4011613"/>
          <p14:tracePt t="40222" x="2039938" y="3989388"/>
          <p14:tracePt t="40226" x="2017713" y="3989388"/>
          <p14:tracePt t="40229" x="1971675" y="3989388"/>
          <p14:tracePt t="40232" x="1949450" y="3989388"/>
          <p14:tracePt t="40239" x="1927225" y="3967163"/>
          <p14:tracePt t="40241" x="1905000" y="3967163"/>
          <p14:tracePt t="40243" x="1882775" y="3967163"/>
          <p14:tracePt t="40245" x="1860550" y="3967163"/>
          <p14:tracePt t="40247" x="1838325" y="3967163"/>
          <p14:tracePt t="40251" x="1816100" y="3967163"/>
          <p14:tracePt t="40253" x="1792288" y="3967163"/>
          <p14:tracePt t="40255" x="1770063" y="3967163"/>
          <p14:tracePt t="40257" x="1747838" y="3967163"/>
          <p14:tracePt t="40259" x="1725613" y="3967163"/>
          <p14:tracePt t="40261" x="1703388" y="3967163"/>
          <p14:tracePt t="40263" x="1681163" y="3967163"/>
          <p14:tracePt t="40267" x="1658938" y="3967163"/>
          <p14:tracePt t="40268" x="1636713" y="3967163"/>
          <p14:tracePt t="40269" x="1612900" y="3967163"/>
          <p14:tracePt t="40271" x="1590675" y="3967163"/>
          <p14:tracePt t="40273" x="1568450" y="3967163"/>
          <p14:tracePt t="40275" x="1546225" y="3967163"/>
          <p14:tracePt t="40277" x="1524000" y="3967163"/>
          <p14:tracePt t="40279" x="1501775" y="3967163"/>
          <p14:tracePt t="40281" x="1479550" y="3967163"/>
          <p14:tracePt t="40284" x="1457325" y="3967163"/>
          <p14:tracePt t="40285" x="1411288" y="3967163"/>
          <p14:tracePt t="40289" x="1389063" y="3967163"/>
          <p14:tracePt t="40291" x="1344613" y="3967163"/>
          <p14:tracePt t="40293" x="1322388" y="3967163"/>
          <p14:tracePt t="40295" x="1300163" y="3967163"/>
          <p14:tracePt t="40300" x="1277938" y="3967163"/>
          <p14:tracePt t="40301" x="1255713" y="3967163"/>
          <p14:tracePt t="40305" x="1231900" y="3967163"/>
          <p14:tracePt t="40307" x="1209675" y="3967163"/>
          <p14:tracePt t="40311" x="1187450" y="3989388"/>
          <p14:tracePt t="40316" x="1165225" y="3989388"/>
          <p14:tracePt t="40321" x="1143000" y="3989388"/>
          <p14:tracePt t="40325" x="1120775" y="3989388"/>
          <p14:tracePt t="40397" x="1143000" y="3989388"/>
          <p14:tracePt t="40417" x="1165225" y="3967163"/>
          <p14:tracePt t="40432" x="1187450" y="3967163"/>
          <p14:tracePt t="40446" x="1209675" y="3944938"/>
          <p14:tracePt t="40461" x="1231900" y="3944938"/>
          <p14:tracePt t="40475" x="1231900" y="3922713"/>
          <p14:tracePt t="40490" x="1255713" y="3922713"/>
          <p14:tracePt t="41174" x="1277938" y="3922713"/>
          <p14:tracePt t="41184" x="1277938" y="3898900"/>
          <p14:tracePt t="41192" x="1300163" y="3876675"/>
          <p14:tracePt t="41199" x="1322388" y="3876675"/>
          <p14:tracePt t="41219" x="1344613" y="3832225"/>
          <p14:tracePt t="41225" x="1366838" y="3832225"/>
          <p14:tracePt t="41231" x="1366838" y="3810000"/>
          <p14:tracePt t="41238" x="1366838" y="3787775"/>
          <p14:tracePt t="41244" x="1366838" y="3765550"/>
          <p14:tracePt t="41255" x="1389063" y="3743325"/>
          <p14:tracePt t="41261" x="1389063" y="3721100"/>
          <p14:tracePt t="41270" x="1389063" y="3697288"/>
          <p14:tracePt t="41276" x="1389063" y="3675063"/>
          <p14:tracePt t="41291" x="1389063" y="3652838"/>
          <p14:tracePt t="41343" x="1366838" y="3652838"/>
          <p14:tracePt t="41349" x="1366838" y="3675063"/>
          <p14:tracePt t="41352" x="1366838" y="3697288"/>
          <p14:tracePt t="41361" x="1366838" y="3721100"/>
          <p14:tracePt t="41369" x="1366838" y="3743325"/>
          <p14:tracePt t="41374" x="1366838" y="3765550"/>
          <p14:tracePt t="41386" x="1366838" y="3787775"/>
          <p14:tracePt t="41390" x="1366838" y="3810000"/>
          <p14:tracePt t="41402" x="1389063" y="3810000"/>
          <p14:tracePt t="41406" x="1389063" y="3832225"/>
          <p14:tracePt t="41412" x="1411288" y="3832225"/>
          <p14:tracePt t="41421" x="1435100" y="3832225"/>
          <p14:tracePt t="41434" x="1457325" y="3832225"/>
          <p14:tracePt t="41440" x="1479550" y="3832225"/>
          <p14:tracePt t="41445" x="1524000" y="3810000"/>
          <p14:tracePt t="41455" x="1546225" y="3765550"/>
          <p14:tracePt t="41459" x="1590675" y="3743325"/>
          <p14:tracePt t="41463" x="1612900" y="3743325"/>
          <p14:tracePt t="41467" x="1636713" y="3721100"/>
          <p14:tracePt t="41471" x="1658938" y="3697288"/>
          <p14:tracePt t="41474" x="1658938" y="3675063"/>
          <p14:tracePt t="41478" x="1658938" y="3652838"/>
          <p14:tracePt t="41481" x="1681163" y="3652838"/>
          <p14:tracePt t="41486" x="1703388" y="3608388"/>
          <p14:tracePt t="41491" x="1703388" y="3563938"/>
          <p14:tracePt t="41500" x="1703388" y="3517900"/>
          <p14:tracePt t="41503" x="1703388" y="3495675"/>
          <p14:tracePt t="41509" x="1703388" y="3473450"/>
          <p14:tracePt t="41513" x="1703388" y="3451225"/>
          <p14:tracePt t="41518" x="1703388" y="3429000"/>
          <p14:tracePt t="41520" x="1703388" y="3406775"/>
          <p14:tracePt t="41528" x="1703388" y="3384550"/>
          <p14:tracePt t="41530" x="1703388" y="3362325"/>
          <p14:tracePt t="41535" x="1703388" y="3340100"/>
          <p14:tracePt t="41544" x="1703388" y="3316288"/>
          <p14:tracePt t="41568" x="1703388" y="3294063"/>
          <p14:tracePt t="41643" x="1703388" y="3316288"/>
          <p14:tracePt t="41654" x="1703388" y="3340100"/>
          <p14:tracePt t="41660" x="1703388" y="3362325"/>
          <p14:tracePt t="41689" x="1725613" y="3362325"/>
          <p14:tracePt t="41708" x="1747838" y="3362325"/>
          <p14:tracePt t="41740" x="1770063" y="3362325"/>
          <p14:tracePt t="41747" x="1770063" y="3340100"/>
          <p14:tracePt t="41778" x="1770063" y="3316288"/>
          <p14:tracePt t="41812" x="1770063" y="3294063"/>
          <p14:tracePt t="41838" x="1747838" y="3294063"/>
          <p14:tracePt t="41853" x="1747838" y="3271838"/>
          <p14:tracePt t="41881" x="1747838" y="3249613"/>
          <p14:tracePt t="41894" x="1725613" y="3249613"/>
          <p14:tracePt t="42511" x="1703388" y="3249613"/>
          <p14:tracePt t="42533" x="1681163" y="3249613"/>
          <p14:tracePt t="42555" x="1658938" y="3249613"/>
          <p14:tracePt t="42578" x="1636713" y="3249613"/>
          <p14:tracePt t="42603" x="1612900" y="3249613"/>
          <p14:tracePt t="42621" x="1590675" y="3271838"/>
          <p14:tracePt t="42626" x="1568450" y="3271838"/>
          <p14:tracePt t="42633" x="1568450" y="3316288"/>
          <p14:tracePt t="42638" x="1546225" y="3362325"/>
          <p14:tracePt t="42644" x="1546225" y="3384550"/>
          <p14:tracePt t="42651" x="1546225" y="3429000"/>
          <p14:tracePt t="42661" x="1546225" y="3451225"/>
          <p14:tracePt t="42669" x="1546225" y="3473450"/>
          <p14:tracePt t="42678" x="1546225" y="3495675"/>
          <p14:tracePt t="42689" x="1568450" y="3517900"/>
          <p14:tracePt t="42704" x="1568450" y="3541713"/>
          <p14:tracePt t="42710" x="1590675" y="3541713"/>
          <p14:tracePt t="42724" x="1612900" y="3541713"/>
          <p14:tracePt t="42751" x="1636713" y="3541713"/>
          <p14:tracePt t="42872" x="1612900" y="3541713"/>
          <p14:tracePt t="42887" x="1590675" y="3541713"/>
          <p14:tracePt t="43011" x="1612900" y="3541713"/>
          <p14:tracePt t="43519" x="1636713" y="3541713"/>
          <p14:tracePt t="43525" x="1636713" y="3517900"/>
          <p14:tracePt t="43529" x="1658938" y="3517900"/>
          <p14:tracePt t="43535" x="1658938" y="3495675"/>
          <p14:tracePt t="43539" x="1681163" y="3495675"/>
          <p14:tracePt t="43543" x="1703388" y="3495675"/>
          <p14:tracePt t="43549" x="1725613" y="3473450"/>
          <p14:tracePt t="43559" x="1747838" y="3473450"/>
          <p14:tracePt t="43565" x="1770063" y="3473450"/>
          <p14:tracePt t="43569" x="1792288" y="3473450"/>
          <p14:tracePt t="43571" x="1792288" y="3451225"/>
          <p14:tracePt t="43575" x="1816100" y="3451225"/>
          <p14:tracePt t="43581" x="1838325" y="3451225"/>
          <p14:tracePt t="43587" x="1860550" y="3451225"/>
          <p14:tracePt t="43591" x="1882775" y="3429000"/>
          <p14:tracePt t="43601" x="1905000" y="3429000"/>
          <p14:tracePt t="43607" x="1927225" y="3406775"/>
          <p14:tracePt t="43609" x="1949450" y="3406775"/>
          <p14:tracePt t="43613" x="1971675" y="3406775"/>
          <p14:tracePt t="43617" x="1993900" y="3406775"/>
          <p14:tracePt t="43621" x="2017713" y="3406775"/>
          <p14:tracePt t="43627" x="2039938" y="3406775"/>
          <p14:tracePt t="43629" x="2062163" y="3406775"/>
          <p14:tracePt t="43633" x="2084388" y="3384550"/>
          <p14:tracePt t="43637" x="2106613" y="3384550"/>
          <p14:tracePt t="43639" x="2128838" y="3384550"/>
          <p14:tracePt t="43643" x="2151063" y="3384550"/>
          <p14:tracePt t="43647" x="2173288" y="3384550"/>
          <p14:tracePt t="43653" x="2197100" y="3384550"/>
          <p14:tracePt t="43655" x="2219325" y="3384550"/>
          <p14:tracePt t="43659" x="2241550" y="3384550"/>
          <p14:tracePt t="43663" x="2263775" y="3384550"/>
          <p14:tracePt t="43667" x="2286000" y="3384550"/>
          <p14:tracePt t="43669" x="2308225" y="3384550"/>
          <p14:tracePt t="43675" x="2330450" y="3384550"/>
          <p14:tracePt t="43677" x="2352675" y="3384550"/>
          <p14:tracePt t="43679" x="2374900" y="3384550"/>
          <p14:tracePt t="43683" x="2398713" y="3384550"/>
          <p14:tracePt t="43689" x="2420938" y="3384550"/>
          <p14:tracePt t="43693" x="2443163" y="3384550"/>
          <p14:tracePt t="43695" x="2465388" y="3384550"/>
          <p14:tracePt t="43703" x="2487613" y="3384550"/>
          <p14:tracePt t="43707" x="2509838" y="3384550"/>
          <p14:tracePt t="43713" x="2532063" y="3384550"/>
          <p14:tracePt t="43717" x="2554288" y="3384550"/>
          <p14:tracePt t="43725" x="2578100" y="3384550"/>
          <p14:tracePt t="43731" x="2600325" y="3384550"/>
          <p14:tracePt t="43745" x="2622550" y="3384550"/>
          <p14:tracePt t="43751" x="2644775" y="3384550"/>
          <p14:tracePt t="43771" x="2667000" y="3384550"/>
          <p14:tracePt t="44244" x="2689225" y="3384550"/>
          <p14:tracePt t="44254" x="2711450" y="3384550"/>
          <p14:tracePt t="44260" x="2733675" y="3384550"/>
          <p14:tracePt t="44268" x="2755900" y="3384550"/>
          <p14:tracePt t="44274" x="2779713" y="3384550"/>
          <p14:tracePt t="44287" x="2801938" y="3384550"/>
          <p14:tracePt t="44291" x="2824163" y="3384550"/>
          <p14:tracePt t="44300" x="2846388" y="3384550"/>
          <p14:tracePt t="44306" x="2868613" y="3406775"/>
          <p14:tracePt t="44320" x="2890838" y="3406775"/>
          <p14:tracePt t="44326" x="2913063" y="3429000"/>
          <p14:tracePt t="44338" x="2935288" y="3429000"/>
          <p14:tracePt t="44349" x="2959100" y="3429000"/>
          <p14:tracePt t="44369" x="2981325" y="3429000"/>
          <p14:tracePt t="44372" x="3003550" y="3451225"/>
          <p14:tracePt t="44393" x="3025775" y="3451225"/>
          <p14:tracePt t="44466" x="3048000" y="3451225"/>
          <p14:tracePt t="47184" x="3114675" y="3451225"/>
          <p14:tracePt t="47188" x="3182938" y="3429000"/>
          <p14:tracePt t="47192" x="3249613" y="3429000"/>
          <p14:tracePt t="47198" x="3429000" y="3406775"/>
          <p14:tracePt t="47202" x="3541713" y="3406775"/>
          <p14:tracePt t="47206" x="3652838" y="3384550"/>
          <p14:tracePt t="47210" x="3787775" y="3384550"/>
          <p14:tracePt t="47215" x="3944938" y="3384550"/>
          <p14:tracePt t="47219" x="4191000" y="3340100"/>
          <p14:tracePt t="47224" x="4348163" y="3316288"/>
          <p14:tracePt t="47228" x="4572000" y="3294063"/>
          <p14:tracePt t="47232" x="4660900" y="3271838"/>
          <p14:tracePt t="47237" x="5110163" y="3227388"/>
          <p14:tracePt t="47240" x="5267325" y="3227388"/>
          <p14:tracePt t="47246" x="5626100" y="3205163"/>
          <p14:tracePt t="47250" x="5759450" y="3182938"/>
          <p14:tracePt t="47254" x="6096000" y="3136900"/>
          <p14:tracePt t="47260" x="6477000" y="3092450"/>
          <p14:tracePt t="47265" x="6589713" y="3092450"/>
          <p14:tracePt t="47269" x="6946900" y="3070225"/>
          <p14:tracePt t="47273" x="7150100" y="3070225"/>
          <p14:tracePt t="47276" x="7418388" y="3070225"/>
          <p14:tracePt t="47280" x="7597775" y="3070225"/>
          <p14:tracePt t="47286" x="7912100" y="3070225"/>
          <p14:tracePt t="47291" x="8224838" y="3070225"/>
          <p14:tracePt t="47293" x="8293100" y="3070225"/>
          <p14:tracePt t="47296" x="8382000" y="3070225"/>
          <p14:tracePt t="47298" x="8470900" y="3070225"/>
          <p14:tracePt t="47300" x="8539163" y="3070225"/>
          <p14:tracePt t="47304" x="8696325" y="3070225"/>
          <p14:tracePt t="47307" x="8851900" y="3070225"/>
          <p14:tracePt t="47309" x="8920163" y="3070225"/>
          <p14:tracePt t="47311" x="8964613" y="3070225"/>
          <p14:tracePt t="47313" x="9009063" y="3070225"/>
          <p14:tracePt t="47315" x="9077325" y="3092450"/>
          <p14:tracePt t="47317" x="9121775" y="3092450"/>
          <p14:tracePt t="47319" x="9188450" y="3092450"/>
          <p14:tracePt t="47322" x="9232900" y="3092450"/>
          <p14:tracePt t="47324" x="9278938" y="3092450"/>
          <p14:tracePt t="47326" x="9301163" y="3092450"/>
          <p14:tracePt t="47328" x="9323388" y="3092450"/>
          <p14:tracePt t="47331" x="9390063" y="3114675"/>
          <p14:tracePt t="47335" x="9480550" y="3136900"/>
          <p14:tracePt t="47339" x="9502775" y="3136900"/>
          <p14:tracePt t="47341" x="9525000" y="3136900"/>
          <p14:tracePt t="47343" x="9547225" y="3136900"/>
          <p14:tracePt t="47345" x="9569450" y="3160713"/>
          <p14:tracePt t="47351" x="9613900" y="3160713"/>
          <p14:tracePt t="47353" x="9637713" y="3160713"/>
          <p14:tracePt t="47356" x="9637713" y="3182938"/>
          <p14:tracePt t="47359" x="9659938" y="3182938"/>
          <p14:tracePt t="47367" x="9682163" y="3182938"/>
          <p14:tracePt t="47524" x="9659938" y="3182938"/>
          <p14:tracePt t="47530" x="9613900" y="3182938"/>
          <p14:tracePt t="47536" x="9591675" y="3182938"/>
          <p14:tracePt t="47542" x="9525000" y="3160713"/>
          <p14:tracePt t="47546" x="9480550" y="3160713"/>
          <p14:tracePt t="47551" x="9458325" y="3160713"/>
          <p14:tracePt t="47555" x="9367838" y="3160713"/>
          <p14:tracePt t="47560" x="9323388" y="3160713"/>
          <p14:tracePt t="47562" x="9301163" y="3160713"/>
          <p14:tracePt t="47566" x="9232900" y="3160713"/>
          <p14:tracePt t="47569" x="9188450" y="3160713"/>
          <p14:tracePt t="47571" x="9121775" y="3136900"/>
          <p14:tracePt t="47573" x="9099550" y="3136900"/>
          <p14:tracePt t="47575" x="9077325" y="3136900"/>
          <p14:tracePt t="47577" x="9031288" y="3136900"/>
          <p14:tracePt t="47579" x="8964613" y="3136900"/>
          <p14:tracePt t="47584" x="8875713" y="3136900"/>
          <p14:tracePt t="47588" x="8763000" y="3136900"/>
          <p14:tracePt t="47592" x="8674100" y="3136900"/>
          <p14:tracePt t="47595" x="8561388" y="3136900"/>
          <p14:tracePt t="47597" x="8516938" y="3136900"/>
          <p14:tracePt t="47602" x="8359775" y="3136900"/>
          <p14:tracePt t="47605" x="8224838" y="3136900"/>
          <p14:tracePt t="47607" x="8135938" y="3136900"/>
          <p14:tracePt t="47609" x="8067675" y="3136900"/>
          <p14:tracePt t="47611" x="8001000" y="3136900"/>
          <p14:tracePt t="47613" x="7934325" y="3136900"/>
          <p14:tracePt t="47617" x="7732713" y="3160713"/>
          <p14:tracePt t="47620" x="7664450" y="3160713"/>
          <p14:tracePt t="47622" x="7597775" y="3160713"/>
          <p14:tracePt t="47623" x="7485063" y="3182938"/>
          <p14:tracePt t="47627" x="7283450" y="3205163"/>
          <p14:tracePt t="47629" x="7216775" y="3205163"/>
          <p14:tracePt t="47634" x="6924675" y="3249613"/>
          <p14:tracePt t="47635" x="6791325" y="3271838"/>
          <p14:tracePt t="47637" x="6634163" y="3294063"/>
          <p14:tracePt t="47639" x="6521450" y="3316288"/>
          <p14:tracePt t="47643" x="6319838" y="3340100"/>
          <p14:tracePt t="47645" x="6162675" y="3362325"/>
          <p14:tracePt t="47647" x="6051550" y="3384550"/>
          <p14:tracePt t="47649" x="5938838" y="3406775"/>
          <p14:tracePt t="47651" x="5803900" y="3429000"/>
          <p14:tracePt t="47653" x="5670550" y="3429000"/>
          <p14:tracePt t="47655" x="5580063" y="3429000"/>
          <p14:tracePt t="47657" x="5491163" y="3451225"/>
          <p14:tracePt t="47659" x="5334000" y="3473450"/>
          <p14:tracePt t="47661" x="5221288" y="3495675"/>
          <p14:tracePt t="47663" x="5132388" y="3495675"/>
          <p14:tracePt t="47665" x="4975225" y="3517900"/>
          <p14:tracePt t="47667" x="4864100" y="3541713"/>
          <p14:tracePt t="47670" x="4660900" y="3563938"/>
          <p14:tracePt t="47672" x="4549775" y="3586163"/>
          <p14:tracePt t="47675" x="4414838" y="3608388"/>
          <p14:tracePt t="47677" x="4325938" y="3608388"/>
          <p14:tracePt t="47679" x="4191000" y="3630613"/>
          <p14:tracePt t="47681" x="4102100" y="3652838"/>
          <p14:tracePt t="47683" x="4011613" y="3652838"/>
          <p14:tracePt t="47686" x="3944938" y="3652838"/>
          <p14:tracePt t="47688" x="3832225" y="3675063"/>
          <p14:tracePt t="47688" x="3721100" y="3675063"/>
          <p14:tracePt t="47690" x="3630613" y="3675063"/>
          <p14:tracePt t="47693" x="3517900" y="3675063"/>
          <p14:tracePt t="47695" x="3429000" y="3675063"/>
          <p14:tracePt t="47697" x="3362325" y="3697288"/>
          <p14:tracePt t="47699" x="3249613" y="3697288"/>
          <p14:tracePt t="47702" x="3182938" y="3697288"/>
          <p14:tracePt t="47703" x="3114675" y="3697288"/>
          <p14:tracePt t="47705" x="3070225" y="3697288"/>
          <p14:tracePt t="47707" x="2981325" y="3697288"/>
          <p14:tracePt t="47709" x="2913063" y="3697288"/>
          <p14:tracePt t="47711" x="2868613" y="3721100"/>
          <p14:tracePt t="47713" x="2801938" y="3721100"/>
          <p14:tracePt t="47716" x="2755900" y="3721100"/>
          <p14:tracePt t="47719" x="2689225" y="3721100"/>
          <p14:tracePt t="47720" x="2622550" y="3721100"/>
          <p14:tracePt t="47723" x="2578100" y="3721100"/>
          <p14:tracePt t="47724" x="2554288" y="3721100"/>
          <p14:tracePt t="47726" x="2509838" y="3721100"/>
          <p14:tracePt t="47728" x="2487613" y="3721100"/>
          <p14:tracePt t="47731" x="2443163" y="3721100"/>
          <p14:tracePt t="47735" x="2420938" y="3721100"/>
          <p14:tracePt t="47737" x="2398713" y="3721100"/>
          <p14:tracePt t="47739" x="2374900" y="3721100"/>
          <p14:tracePt t="47741" x="2352675" y="3721100"/>
          <p14:tracePt t="47747" x="2330450" y="3721100"/>
          <p14:tracePt t="47826" x="2308225" y="3721100"/>
          <p14:tracePt t="47841" x="2308225" y="3697288"/>
          <p14:tracePt t="47852" x="2330450" y="3652838"/>
          <p14:tracePt t="47862" x="2330450" y="3630613"/>
          <p14:tracePt t="47869" x="2352675" y="3608388"/>
          <p14:tracePt t="47873" x="2352675" y="3586163"/>
          <p14:tracePt t="47877" x="2374900" y="3563938"/>
          <p14:tracePt t="47888" x="2398713" y="3541713"/>
          <p14:tracePt t="47893" x="2420938" y="3517900"/>
          <p14:tracePt t="47907" x="2443163" y="3517900"/>
          <p14:tracePt t="47920" x="2443163" y="3495675"/>
          <p14:tracePt t="47937" x="2465388" y="3495675"/>
          <p14:tracePt t="47976" x="2509838" y="3495675"/>
          <p14:tracePt t="47984" x="2532063" y="3495675"/>
          <p14:tracePt t="47989" x="2554288" y="3495675"/>
          <p14:tracePt t="47995" x="2600325" y="3517900"/>
          <p14:tracePt t="47998" x="2622550" y="3517900"/>
          <p14:tracePt t="48006" x="2689225" y="3563938"/>
          <p14:tracePt t="48012" x="2779713" y="3608388"/>
          <p14:tracePt t="48017" x="2824163" y="3630613"/>
          <p14:tracePt t="48021" x="2913063" y="3675063"/>
          <p14:tracePt t="48026" x="2981325" y="3697288"/>
          <p14:tracePt t="48030" x="3048000" y="3743325"/>
          <p14:tracePt t="48034" x="3092450" y="3743325"/>
          <p14:tracePt t="48038" x="3136900" y="3787775"/>
          <p14:tracePt t="48042" x="3205163" y="3810000"/>
          <p14:tracePt t="48046" x="3294063" y="3832225"/>
          <p14:tracePt t="48051" x="3340100" y="3876675"/>
          <p14:tracePt t="48056" x="3451225" y="3922713"/>
          <p14:tracePt t="48060" x="3517900" y="3944938"/>
          <p14:tracePt t="48065" x="3608388" y="3989388"/>
          <p14:tracePt t="48069" x="3743325" y="4056063"/>
          <p14:tracePt t="48073" x="3832225" y="4102100"/>
          <p14:tracePt t="48078" x="3922713" y="4146550"/>
          <p14:tracePt t="48082" x="3967163" y="4168775"/>
          <p14:tracePt t="48086" x="4102100" y="4235450"/>
          <p14:tracePt t="48089" x="4146550" y="4235450"/>
          <p14:tracePt t="48094" x="4279900" y="4303713"/>
          <p14:tracePt t="48098" x="4303713" y="4325938"/>
          <p14:tracePt t="48104" x="4437063" y="4348163"/>
          <p14:tracePt t="48107" x="4483100" y="4370388"/>
          <p14:tracePt t="48111" x="4505325" y="4370388"/>
          <p14:tracePt t="48115" x="4527550" y="4370388"/>
          <p14:tracePt t="48118" x="4527550" y="4392613"/>
          <p14:tracePt t="48121" x="4549775" y="4392613"/>
          <p14:tracePt t="48124" x="4572000" y="4414838"/>
          <p14:tracePt t="48273" x="4549775" y="4414838"/>
          <p14:tracePt t="48336" x="4527550" y="4414838"/>
          <p14:tracePt t="48415" x="4549775" y="4414838"/>
          <p14:tracePt t="48421" x="4572000" y="4414838"/>
          <p14:tracePt t="48433" x="4616450" y="4414838"/>
          <p14:tracePt t="48438" x="4638675" y="4414838"/>
          <p14:tracePt t="48441" x="4638675" y="4392613"/>
          <p14:tracePt t="48443" x="4660900" y="4392613"/>
          <p14:tracePt t="48450" x="4660900" y="4370388"/>
          <p14:tracePt t="48453" x="4684713" y="4370388"/>
          <p14:tracePt t="48455" x="4684713" y="4348163"/>
          <p14:tracePt t="48463" x="4706938" y="4325938"/>
          <p14:tracePt t="48466" x="4706938" y="4303713"/>
          <p14:tracePt t="48469" x="4729163" y="4303713"/>
          <p14:tracePt t="48471" x="4729163" y="4279900"/>
          <p14:tracePt t="48475" x="4751388" y="4279900"/>
          <p14:tracePt t="48481" x="4773613" y="4257675"/>
          <p14:tracePt t="48485" x="4795838" y="4257675"/>
          <p14:tracePt t="48487" x="4818063" y="4257675"/>
          <p14:tracePt t="48491" x="4840288" y="4235450"/>
          <p14:tracePt t="48493" x="4864100" y="4213225"/>
          <p14:tracePt t="48497" x="4886325" y="4213225"/>
          <p14:tracePt t="48501" x="4908550" y="4213225"/>
          <p14:tracePt t="48503" x="4930775" y="4191000"/>
          <p14:tracePt t="48505" x="4953000" y="4191000"/>
          <p14:tracePt t="48509" x="4975225" y="4191000"/>
          <p14:tracePt t="48511" x="4997450" y="4191000"/>
          <p14:tracePt t="48513" x="5019675" y="4191000"/>
          <p14:tracePt t="48518" x="5041900" y="4168775"/>
          <p14:tracePt t="48519" x="5041900" y="4146550"/>
          <p14:tracePt t="48521" x="5065713" y="4146550"/>
          <p14:tracePt t="48525" x="5087938" y="4146550"/>
          <p14:tracePt t="48527" x="5110163" y="4124325"/>
          <p14:tracePt t="48529" x="5132388" y="4124325"/>
          <p14:tracePt t="48533" x="5154613" y="4102100"/>
          <p14:tracePt t="48535" x="5176838" y="4102100"/>
          <p14:tracePt t="48537" x="5199063" y="4078288"/>
          <p14:tracePt t="48541" x="5221288" y="4078288"/>
          <p14:tracePt t="48543" x="5245100" y="4078288"/>
          <p14:tracePt t="48545" x="5267325" y="4078288"/>
          <p14:tracePt t="48549" x="5267325" y="4056063"/>
          <p14:tracePt t="48551" x="5289550" y="4056063"/>
          <p14:tracePt t="48555" x="5311775" y="4056063"/>
          <p14:tracePt t="48557" x="5334000" y="4056063"/>
          <p14:tracePt t="48563" x="5356225" y="4056063"/>
          <p14:tracePt t="48566" x="5378450" y="4056063"/>
          <p14:tracePt t="48569" x="5400675" y="4056063"/>
          <p14:tracePt t="48573" x="5422900" y="4056063"/>
          <p14:tracePt t="48577" x="5446713" y="4056063"/>
          <p14:tracePt t="48583" x="5491163" y="4056063"/>
          <p14:tracePt t="48584" x="5513388" y="4056063"/>
          <p14:tracePt t="48589" x="5535613" y="4056063"/>
          <p14:tracePt t="48591" x="5557838" y="4056063"/>
          <p14:tracePt t="48593" x="5580063" y="4056063"/>
          <p14:tracePt t="48595" x="5602288" y="4056063"/>
          <p14:tracePt t="48599" x="5626100" y="4056063"/>
          <p14:tracePt t="48601" x="5648325" y="4056063"/>
          <p14:tracePt t="48603" x="5670550" y="4056063"/>
          <p14:tracePt t="48607" x="5692775" y="4056063"/>
          <p14:tracePt t="48609" x="5692775" y="4078288"/>
          <p14:tracePt t="48611" x="5737225" y="4078288"/>
          <p14:tracePt t="48617" x="5759450" y="4078288"/>
          <p14:tracePt t="48619" x="5781675" y="4078288"/>
          <p14:tracePt t="48621" x="5803900" y="4078288"/>
          <p14:tracePt t="48625" x="5827713" y="4078288"/>
          <p14:tracePt t="48629" x="5849938" y="4102100"/>
          <p14:tracePt t="48632" x="5872163" y="4102100"/>
          <p14:tracePt t="48635" x="5894388" y="4102100"/>
          <p14:tracePt t="48639" x="5916613" y="4102100"/>
          <p14:tracePt t="48641" x="5916613" y="4124325"/>
          <p14:tracePt t="48643" x="5938838" y="4124325"/>
          <p14:tracePt t="48645" x="5961063" y="4124325"/>
          <p14:tracePt t="48649" x="5983288" y="4124325"/>
          <p14:tracePt t="48653" x="6007100" y="4124325"/>
          <p14:tracePt t="48657" x="6051550" y="4124325"/>
          <p14:tracePt t="48663" x="6073775" y="4124325"/>
          <p14:tracePt t="48667" x="6118225" y="4124325"/>
          <p14:tracePt t="48671" x="6140450" y="4124325"/>
          <p14:tracePt t="48675" x="6162675" y="4124325"/>
          <p14:tracePt t="48677" x="6184900" y="4124325"/>
          <p14:tracePt t="48681" x="6208713" y="4124325"/>
          <p14:tracePt t="48685" x="6253163" y="4102100"/>
          <p14:tracePt t="48687" x="6253163" y="4078288"/>
          <p14:tracePt t="48689" x="6275388" y="4078288"/>
          <p14:tracePt t="48693" x="6297613" y="4078288"/>
          <p14:tracePt t="48695" x="6319838" y="4078288"/>
          <p14:tracePt t="48697" x="6342063" y="4056063"/>
          <p14:tracePt t="48700" x="6364288" y="4056063"/>
          <p14:tracePt t="48701" x="6388100" y="4033838"/>
          <p14:tracePt t="48703" x="6410325" y="4011613"/>
          <p14:tracePt t="48707" x="6477000" y="3989388"/>
          <p14:tracePt t="48709" x="6521450" y="3967163"/>
          <p14:tracePt t="48711" x="6565900" y="3967163"/>
          <p14:tracePt t="48713" x="6589713" y="3922713"/>
          <p14:tracePt t="48715" x="6634163" y="3922713"/>
          <p14:tracePt t="48717" x="6656388" y="3898900"/>
          <p14:tracePt t="48719" x="6678613" y="3876675"/>
          <p14:tracePt t="48721" x="6723063" y="3854450"/>
          <p14:tracePt t="48723" x="6745288" y="3854450"/>
          <p14:tracePt t="48725" x="6791325" y="3810000"/>
          <p14:tracePt t="48727" x="6835775" y="3810000"/>
          <p14:tracePt t="48729" x="6858000" y="3787775"/>
          <p14:tracePt t="48731" x="6880225" y="3765550"/>
          <p14:tracePt t="48733" x="6902450" y="3743325"/>
          <p14:tracePt t="48737" x="6924675" y="3721100"/>
          <p14:tracePt t="48739" x="6970713" y="3721100"/>
          <p14:tracePt t="48741" x="7015163" y="3675063"/>
          <p14:tracePt t="48743" x="7037388" y="3675063"/>
          <p14:tracePt t="48745" x="7059613" y="3652838"/>
          <p14:tracePt t="48747" x="7126288" y="3608388"/>
          <p14:tracePt t="48749" x="7150100" y="3608388"/>
          <p14:tracePt t="48751" x="7172325" y="3586163"/>
          <p14:tracePt t="48753" x="7216775" y="3563938"/>
          <p14:tracePt t="48755" x="7261225" y="3541713"/>
          <p14:tracePt t="48757" x="7283450" y="3517900"/>
          <p14:tracePt t="48759" x="7327900" y="3495675"/>
          <p14:tracePt t="48763" x="7373938" y="3473450"/>
          <p14:tracePt t="48765" x="7418388" y="3451225"/>
          <p14:tracePt t="48767" x="7440613" y="3429000"/>
          <p14:tracePt t="48769" x="7462838" y="3406775"/>
          <p14:tracePt t="48771" x="7531100" y="3384550"/>
          <p14:tracePt t="48773" x="7553325" y="3362325"/>
          <p14:tracePt t="48775" x="7575550" y="3362325"/>
          <p14:tracePt t="48777" x="7620000" y="3316288"/>
          <p14:tracePt t="48779" x="7642225" y="3316288"/>
          <p14:tracePt t="48781" x="7686675" y="3294063"/>
          <p14:tracePt t="48784" x="7708900" y="3271838"/>
          <p14:tracePt t="48785" x="7732713" y="3249613"/>
          <p14:tracePt t="48787" x="7777163" y="3227388"/>
          <p14:tracePt t="48789" x="7799388" y="3205163"/>
          <p14:tracePt t="48791" x="7821613" y="3205163"/>
          <p14:tracePt t="48793" x="7888288" y="3160713"/>
          <p14:tracePt t="48795" x="7912100" y="3136900"/>
          <p14:tracePt t="48797" x="7934325" y="3136900"/>
          <p14:tracePt t="48799" x="7956550" y="3114675"/>
          <p14:tracePt t="48801" x="8001000" y="3092450"/>
          <p14:tracePt t="48803" x="8023225" y="3070225"/>
          <p14:tracePt t="48805" x="8067675" y="3070225"/>
          <p14:tracePt t="48807" x="8089900" y="3025775"/>
          <p14:tracePt t="48809" x="8135938" y="3003550"/>
          <p14:tracePt t="48811" x="8158163" y="3003550"/>
          <p14:tracePt t="48813" x="8180388" y="2981325"/>
          <p14:tracePt t="48815" x="8224838" y="2959100"/>
          <p14:tracePt t="48817" x="8247063" y="2935288"/>
          <p14:tracePt t="48819" x="8269288" y="2913063"/>
          <p14:tracePt t="48821" x="8293100" y="2913063"/>
          <p14:tracePt t="48823" x="8315325" y="2890838"/>
          <p14:tracePt t="48825" x="8359775" y="2868613"/>
          <p14:tracePt t="48829" x="8382000" y="2846388"/>
          <p14:tracePt t="48831" x="8426450" y="2846388"/>
          <p14:tracePt t="48834" x="8426450" y="2824163"/>
          <p14:tracePt t="48835" x="8448675" y="2801938"/>
          <p14:tracePt t="48839" x="8494713" y="2779713"/>
          <p14:tracePt t="48843" x="8516938" y="2779713"/>
          <p14:tracePt t="48845" x="8539163" y="2755900"/>
          <p14:tracePt t="48847" x="8561388" y="2733675"/>
          <p14:tracePt t="48851" x="8583613" y="2733675"/>
          <p14:tracePt t="48853" x="8605838" y="2711450"/>
          <p14:tracePt t="48857" x="8628063" y="2711450"/>
          <p14:tracePt t="48863" x="8650288" y="2689225"/>
          <p14:tracePt t="48869" x="8674100" y="2689225"/>
          <p14:tracePt t="49110" x="8674100" y="2667000"/>
          <p14:tracePt t="49118" x="8674100" y="2644775"/>
          <p14:tracePt t="49126" x="8674100" y="2622550"/>
          <p14:tracePt t="49130" x="8650288" y="2600325"/>
          <p14:tracePt t="49139" x="8628063" y="2578100"/>
          <p14:tracePt t="49145" x="8628063" y="2554288"/>
          <p14:tracePt t="49149" x="8605838" y="2532063"/>
          <p14:tracePt t="49156" x="8583613" y="2509838"/>
          <p14:tracePt t="49161" x="8561388" y="2487613"/>
          <p14:tracePt t="49170" x="8539163" y="2465388"/>
          <p14:tracePt t="49174" x="8539163" y="2443163"/>
          <p14:tracePt t="49185" x="8516938" y="2420938"/>
          <p14:tracePt t="49189" x="8494713" y="2420938"/>
          <p14:tracePt t="49255" x="8470900" y="2420938"/>
          <p14:tracePt t="49273" x="8448675" y="2420938"/>
          <p14:tracePt t="49287" x="8426450" y="2420938"/>
          <p14:tracePt t="49291" x="8404225" y="2420938"/>
          <p14:tracePt t="49307" x="8382000" y="2420938"/>
          <p14:tracePt t="49317" x="8359775" y="2420938"/>
          <p14:tracePt t="49321" x="8359775" y="2443163"/>
          <p14:tracePt t="49329" x="8337550" y="2443163"/>
          <p14:tracePt t="49335" x="8315325" y="2443163"/>
          <p14:tracePt t="49343" x="8293100" y="2443163"/>
          <p14:tracePt t="49355" x="8269288" y="2443163"/>
          <p14:tracePt t="49369" x="8247063" y="2443163"/>
          <p14:tracePt t="49378" x="8224838" y="2443163"/>
          <p14:tracePt t="49392" x="8202613" y="2443163"/>
          <p14:tracePt t="49421" x="8180388" y="2443163"/>
          <p14:tracePt t="49449" x="8158163" y="2443163"/>
          <p14:tracePt t="49455" x="8135938" y="2443163"/>
          <p14:tracePt t="49476" x="8113713" y="2443163"/>
          <p14:tracePt t="49490" x="8089900" y="2443163"/>
          <p14:tracePt t="49519" x="8067675" y="2443163"/>
          <p14:tracePt t="49546" x="8045450" y="2443163"/>
          <p14:tracePt t="49575" x="8023225" y="2443163"/>
          <p14:tracePt t="49581" x="8001000" y="2443163"/>
          <p14:tracePt t="49584" x="7978775" y="2443163"/>
          <p14:tracePt t="49594" x="7956550" y="2443163"/>
          <p14:tracePt t="49601" x="7934325" y="2443163"/>
          <p14:tracePt t="49608" x="7934325" y="2465388"/>
          <p14:tracePt t="49615" x="7934325" y="2487613"/>
          <p14:tracePt t="49622" x="7912100" y="2487613"/>
          <p14:tracePt t="49636" x="7888288" y="2509838"/>
          <p14:tracePt t="49656" x="7888288" y="2532063"/>
          <p14:tracePt t="49669" x="7866063" y="2532063"/>
          <p14:tracePt t="49681" x="7866063" y="2554288"/>
          <p14:tracePt t="49694" x="7866063" y="2578100"/>
          <p14:tracePt t="49727" x="7866063" y="2600325"/>
          <p14:tracePt t="50034" x="7888288" y="2600325"/>
          <p14:tracePt t="50049" x="7912100" y="2600325"/>
          <p14:tracePt t="50069" x="7934325" y="2600325"/>
          <p14:tracePt t="50081" x="7956550" y="2600325"/>
          <p14:tracePt t="50089" x="7956550" y="2622550"/>
          <p14:tracePt t="50095" x="7978775" y="2622550"/>
          <p14:tracePt t="50115" x="8001000" y="2622550"/>
          <p14:tracePt t="50124" x="8001000" y="2644775"/>
          <p14:tracePt t="50127" x="8023225" y="2644775"/>
          <p14:tracePt t="50136" x="8023225" y="2667000"/>
          <p14:tracePt t="50146" x="8045450" y="2689225"/>
          <p14:tracePt t="50154" x="8067675" y="2689225"/>
          <p14:tracePt t="50159" x="8067675" y="2711450"/>
          <p14:tracePt t="50173" x="8089900" y="2733675"/>
          <p14:tracePt t="50175" x="8089900" y="2755900"/>
          <p14:tracePt t="50179" x="8089900" y="2779713"/>
          <p14:tracePt t="50184" x="8089900" y="2801938"/>
          <p14:tracePt t="50189" x="8089900" y="2824163"/>
          <p14:tracePt t="50191" x="8089900" y="2846388"/>
          <p14:tracePt t="50195" x="8113713" y="2868613"/>
          <p14:tracePt t="50197" x="8113713" y="2890838"/>
          <p14:tracePt t="50203" x="8113713" y="2913063"/>
          <p14:tracePt t="50205" x="8113713" y="2935288"/>
          <p14:tracePt t="50207" x="8113713" y="2959100"/>
          <p14:tracePt t="50211" x="8113713" y="3003550"/>
          <p14:tracePt t="50213" x="8113713" y="3025775"/>
          <p14:tracePt t="50217" x="8135938" y="3048000"/>
          <p14:tracePt t="50219" x="8135938" y="3070225"/>
          <p14:tracePt t="50221" x="8135938" y="3114675"/>
          <p14:tracePt t="50227" x="8135938" y="3136900"/>
          <p14:tracePt t="50229" x="8135938" y="3160713"/>
          <p14:tracePt t="50233" x="8135938" y="3182938"/>
          <p14:tracePt t="50235" x="8135938" y="3205163"/>
          <p14:tracePt t="50237" x="8158163" y="3227388"/>
          <p14:tracePt t="50239" x="8158163" y="3249613"/>
          <p14:tracePt t="50241" x="8158163" y="3271838"/>
          <p14:tracePt t="50243" x="8158163" y="3316288"/>
          <p14:tracePt t="50245" x="8158163" y="3340100"/>
          <p14:tracePt t="50247" x="8158163" y="3362325"/>
          <p14:tracePt t="50249" x="8158163" y="3384550"/>
          <p14:tracePt t="50253" x="8158163" y="3406775"/>
          <p14:tracePt t="50255" x="8158163" y="3429000"/>
          <p14:tracePt t="50257" x="8158163" y="3451225"/>
          <p14:tracePt t="50261" x="8158163" y="3473450"/>
          <p14:tracePt t="50263" x="8180388" y="3473450"/>
          <p14:tracePt t="50265" x="8180388" y="3517900"/>
          <p14:tracePt t="50269" x="8180388" y="3541713"/>
          <p14:tracePt t="50273" x="8180388" y="3563938"/>
          <p14:tracePt t="50275" x="8180388" y="3586163"/>
          <p14:tracePt t="50277" x="8180388" y="3608388"/>
          <p14:tracePt t="50283" x="8180388" y="3630613"/>
          <p14:tracePt t="50285" x="8180388" y="3652838"/>
          <p14:tracePt t="50289" x="8180388" y="3675063"/>
          <p14:tracePt t="50295" x="8180388" y="3697288"/>
          <p14:tracePt t="50309" x="8180388" y="3721100"/>
          <p14:tracePt t="50507" x="8180388" y="3743325"/>
          <p14:tracePt t="50513" x="8180388" y="3765550"/>
          <p14:tracePt t="50523" x="8180388" y="3787775"/>
          <p14:tracePt t="50535" x="8180388" y="3810000"/>
          <p14:tracePt t="50549" x="8180388" y="3832225"/>
          <p14:tracePt t="50555" x="8180388" y="3854450"/>
          <p14:tracePt t="50569" x="8180388" y="3876675"/>
          <p14:tracePt t="50612" x="8180388" y="3898900"/>
          <p14:tracePt t="50650" x="8180388" y="3922713"/>
          <p14:tracePt t="50657" x="8180388" y="3944938"/>
          <p14:tracePt t="50664" x="8180388" y="3967163"/>
          <p14:tracePt t="50670" x="8180388" y="3989388"/>
          <p14:tracePt t="50678" x="8180388" y="4011613"/>
          <p14:tracePt t="50681" x="8180388" y="4033838"/>
          <p14:tracePt t="50686" x="8180388" y="4056063"/>
          <p14:tracePt t="50694" x="8180388" y="4078288"/>
          <p14:tracePt t="50702" x="8180388" y="4124325"/>
          <p14:tracePt t="50708" x="8180388" y="4146550"/>
          <p14:tracePt t="50712" x="8180388" y="4168775"/>
          <p14:tracePt t="50718" x="8180388" y="4213225"/>
          <p14:tracePt t="50721" x="8180388" y="4235450"/>
          <p14:tracePt t="50724" x="8180388" y="4257675"/>
          <p14:tracePt t="50736" x="8180388" y="4348163"/>
          <p14:tracePt t="50740" x="8180388" y="4392613"/>
          <p14:tracePt t="50743" x="8180388" y="4437063"/>
          <p14:tracePt t="50748" x="8180388" y="4459288"/>
          <p14:tracePt t="50755" x="8180388" y="4549775"/>
          <p14:tracePt t="50758" x="8180388" y="4572000"/>
          <p14:tracePt t="50761" x="8180388" y="4594225"/>
          <p14:tracePt t="50763" x="8158163" y="4660900"/>
          <p14:tracePt t="50767" x="8158163" y="4684713"/>
          <p14:tracePt t="50771" x="8158163" y="4729163"/>
          <p14:tracePt t="50778" x="8135938" y="4773613"/>
          <p14:tracePt t="50781" x="8135938" y="4795838"/>
          <p14:tracePt t="50786" x="8135938" y="4818063"/>
          <p14:tracePt t="50790" x="8135938" y="4864100"/>
          <p14:tracePt t="50795" x="8135938" y="4886325"/>
          <p14:tracePt t="50800" x="8113713" y="4930775"/>
          <p14:tracePt t="50806" x="8113713" y="4975225"/>
          <p14:tracePt t="50809" x="8089900" y="4975225"/>
          <p14:tracePt t="50814" x="8089900" y="4997450"/>
          <p14:tracePt t="50820" x="8067675" y="5019675"/>
          <p14:tracePt t="50824" x="8045450" y="5041900"/>
          <p14:tracePt t="50830" x="8045450" y="5065713"/>
          <p14:tracePt t="50837" x="7978775" y="5132388"/>
          <p14:tracePt t="50841" x="7956550" y="5132388"/>
          <p14:tracePt t="50844" x="7934325" y="5154613"/>
          <p14:tracePt t="50847" x="7888288" y="5154613"/>
          <p14:tracePt t="50851" x="7843838" y="5176838"/>
          <p14:tracePt t="50855" x="7799388" y="5176838"/>
          <p14:tracePt t="50858" x="7777163" y="5176838"/>
          <p14:tracePt t="50860" x="7754938" y="5176838"/>
          <p14:tracePt t="50864" x="7686675" y="5199063"/>
          <p14:tracePt t="50868" x="7642225" y="5199063"/>
          <p14:tracePt t="50872" x="7531100" y="5199063"/>
          <p14:tracePt t="50875" x="7462838" y="5221288"/>
          <p14:tracePt t="50878" x="7396163" y="5221288"/>
          <p14:tracePt t="50881" x="7351713" y="5221288"/>
          <p14:tracePt t="50884" x="7239000" y="5221288"/>
          <p14:tracePt t="50886" x="7172325" y="5221288"/>
          <p14:tracePt t="50889" x="7081838" y="5221288"/>
          <p14:tracePt t="50892" x="7015163" y="5221288"/>
          <p14:tracePt t="50895" x="6924675" y="5199063"/>
          <p14:tracePt t="50898" x="6880225" y="5199063"/>
          <p14:tracePt t="50901" x="6745288" y="5176838"/>
          <p14:tracePt t="50904" x="6678613" y="5176838"/>
          <p14:tracePt t="50907" x="6565900" y="5154613"/>
          <p14:tracePt t="50910" x="6499225" y="5132388"/>
          <p14:tracePt t="50913" x="6410325" y="5110163"/>
          <p14:tracePt t="50916" x="6342063" y="5110163"/>
          <p14:tracePt t="50919" x="6208713" y="5065713"/>
          <p14:tracePt t="50922" x="6118225" y="5041900"/>
          <p14:tracePt t="50926" x="6007100" y="5019675"/>
          <p14:tracePt t="50929" x="5872163" y="4953000"/>
          <p14:tracePt t="50932" x="5803900" y="4953000"/>
          <p14:tracePt t="50935" x="5692775" y="4886325"/>
          <p14:tracePt t="50938" x="5602288" y="4864100"/>
          <p14:tracePt t="50940" x="5535613" y="4840288"/>
          <p14:tracePt t="50944" x="5422900" y="4795838"/>
          <p14:tracePt t="50947" x="5356225" y="4751388"/>
          <p14:tracePt t="50949" x="5245100" y="4706938"/>
          <p14:tracePt t="50952" x="5176838" y="4660900"/>
          <p14:tracePt t="50955" x="5041900" y="4594225"/>
          <p14:tracePt t="50958" x="4997450" y="4572000"/>
          <p14:tracePt t="50961" x="4840288" y="4483100"/>
          <p14:tracePt t="50964" x="4795838" y="4459288"/>
          <p14:tracePt t="50966" x="4751388" y="4414838"/>
          <p14:tracePt t="50970" x="4616450" y="4348163"/>
          <p14:tracePt t="50973" x="4572000" y="4303713"/>
          <p14:tracePt t="50975" x="4483100" y="4279900"/>
          <p14:tracePt t="50978" x="4437063" y="4235450"/>
          <p14:tracePt t="50982" x="4414838" y="4213225"/>
          <p14:tracePt t="50985" x="4257675" y="4102100"/>
          <p14:tracePt t="50987" x="4235450" y="4102100"/>
          <p14:tracePt t="50990" x="4168775" y="4056063"/>
          <p14:tracePt t="50993" x="4124325" y="4011613"/>
          <p14:tracePt t="50996" x="4078288" y="3989388"/>
          <p14:tracePt t="50999" x="4011613" y="3944938"/>
          <p14:tracePt t="51002" x="3967163" y="3922713"/>
          <p14:tracePt t="51005" x="3898900" y="3876675"/>
          <p14:tracePt t="51008" x="3876675" y="3876675"/>
          <p14:tracePt t="51010" x="3854450" y="3854450"/>
          <p14:tracePt t="51013" x="3810000" y="3832225"/>
          <p14:tracePt t="51016" x="3765550" y="3810000"/>
          <p14:tracePt t="51019" x="3743325" y="3787775"/>
          <p14:tracePt t="51022" x="3697288" y="3765550"/>
          <p14:tracePt t="51026" x="3675063" y="3743325"/>
          <p14:tracePt t="51034" x="3586163" y="3697288"/>
          <p14:tracePt t="51037" x="3563938" y="3697288"/>
          <p14:tracePt t="51039" x="3541713" y="3675063"/>
          <p14:tracePt t="51041" x="3517900" y="3675063"/>
          <p14:tracePt t="51044" x="3517900" y="3652838"/>
          <p14:tracePt t="51046" x="3495675" y="3652838"/>
          <p14:tracePt t="51049" x="3473450" y="3652838"/>
          <p14:tracePt t="51058" x="3451225" y="3652838"/>
          <p14:tracePt t="51065" x="3429000" y="3652838"/>
          <p14:tracePt t="51070" x="3406775" y="3652838"/>
          <p14:tracePt t="51083" x="3384550" y="3652838"/>
          <p14:tracePt t="51103" x="3362325" y="3652838"/>
          <p14:tracePt t="51108" x="3340100" y="3652838"/>
          <p14:tracePt t="51115" x="3316288" y="3652838"/>
          <p14:tracePt t="51123" x="3294063" y="3675063"/>
          <p14:tracePt t="51130" x="3271838" y="3675063"/>
          <p14:tracePt t="51132" x="3249613" y="3675063"/>
          <p14:tracePt t="51134" x="3227388" y="3675063"/>
          <p14:tracePt t="51137" x="3205163" y="3675063"/>
          <p14:tracePt t="51141" x="3160713" y="3675063"/>
          <p14:tracePt t="51145" x="3136900" y="3675063"/>
          <p14:tracePt t="51148" x="3114675" y="3675063"/>
          <p14:tracePt t="51151" x="3092450" y="3675063"/>
          <p14:tracePt t="51153" x="3070225" y="3675063"/>
          <p14:tracePt t="51155" x="3048000" y="3675063"/>
          <p14:tracePt t="51159" x="3003550" y="3675063"/>
          <p14:tracePt t="51163" x="2981325" y="3675063"/>
          <p14:tracePt t="51167" x="2959100" y="3675063"/>
          <p14:tracePt t="51169" x="2935288" y="3675063"/>
          <p14:tracePt t="51171" x="2913063" y="3675063"/>
          <p14:tracePt t="51175" x="2890838" y="3675063"/>
          <p14:tracePt t="51179" x="2846388" y="3675063"/>
          <p14:tracePt t="51183" x="2824163" y="3675063"/>
          <p14:tracePt t="51200" x="2755900" y="3652838"/>
          <p14:tracePt t="51201" x="2733675" y="3630613"/>
          <p14:tracePt t="51205" x="2711450" y="3630613"/>
          <p14:tracePt t="51211" x="2689225" y="3630613"/>
          <p14:tracePt t="51221" x="2667000" y="3608388"/>
          <p14:tracePt t="51227" x="2667000" y="3586163"/>
          <p14:tracePt t="51247" x="2667000" y="3563938"/>
          <p14:tracePt t="51262" x="2667000" y="3541713"/>
          <p14:tracePt t="51272" x="2667000" y="3517900"/>
          <p14:tracePt t="51274" x="2667000" y="3495675"/>
          <p14:tracePt t="51283" x="2667000" y="3473450"/>
          <p14:tracePt t="51293" x="2667000" y="3451225"/>
          <p14:tracePt t="51303" x="2667000" y="3429000"/>
          <p14:tracePt t="51305" x="2667000" y="3406775"/>
          <p14:tracePt t="51307" x="2689225" y="3406775"/>
          <p14:tracePt t="51311" x="2689225" y="3384550"/>
          <p14:tracePt t="51318" x="2689225" y="3362325"/>
          <p14:tracePt t="51321" x="2711450" y="3362325"/>
          <p14:tracePt t="51325" x="2711450" y="3340100"/>
          <p14:tracePt t="51329" x="2733675" y="3340100"/>
          <p14:tracePt t="51335" x="2733675" y="3316288"/>
          <p14:tracePt t="51343" x="2733675" y="3294063"/>
          <p14:tracePt t="51357" x="2755900" y="3271838"/>
          <p14:tracePt t="51371" x="2755900" y="3249613"/>
          <p14:tracePt t="51385" x="2779713" y="3249613"/>
          <p14:tracePt t="51454" x="2779713" y="3227388"/>
          <p14:tracePt t="51468" x="2801938" y="3227388"/>
          <p14:tracePt t="51497" x="2824163" y="3227388"/>
          <p14:tracePt t="51510" x="2846388" y="3227388"/>
          <p14:tracePt t="51539" x="2868613" y="3227388"/>
          <p14:tracePt t="51553" x="2890838" y="3227388"/>
          <p14:tracePt t="51567" x="2913063" y="3227388"/>
          <p14:tracePt t="51594" x="2935288" y="3227388"/>
          <p14:tracePt t="51638" x="2959100" y="3227388"/>
          <p14:tracePt t="51815" x="2959100" y="3249613"/>
          <p14:tracePt t="51835" x="2935288" y="3249613"/>
          <p14:tracePt t="51968" x="2959100" y="3249613"/>
          <p14:tracePt t="51979" x="2981325" y="3249613"/>
          <p14:tracePt t="51987" x="3003550" y="3249613"/>
          <p14:tracePt t="52012" x="3025775" y="3249613"/>
          <p14:tracePt t="52131" x="3003550" y="3249613"/>
          <p14:tracePt t="52138" x="2981325" y="3249613"/>
          <p14:tracePt t="52158" x="2959100" y="3249613"/>
          <p14:tracePt t="52173" x="2935288" y="3249613"/>
          <p14:tracePt t="52181" x="2935288" y="3271838"/>
          <p14:tracePt t="52188" x="2913063" y="3271838"/>
          <p14:tracePt t="52194" x="2890838" y="3271838"/>
          <p14:tracePt t="52237" x="2890838" y="3294063"/>
          <p14:tracePt t="52266" x="2913063" y="3294063"/>
          <p14:tracePt t="52276" x="2935288" y="3294063"/>
          <p14:tracePt t="52294" x="2959100" y="3294063"/>
          <p14:tracePt t="52373" x="2935288" y="3294063"/>
          <p14:tracePt t="52381" x="2913063" y="3294063"/>
          <p14:tracePt t="52388" x="2890838" y="3294063"/>
          <p14:tracePt t="52400" x="2890838" y="3316288"/>
          <p14:tracePt t="52407" x="2868613" y="3316288"/>
          <p14:tracePt t="52465" x="2890838" y="3316288"/>
          <p14:tracePt t="52467" x="2913063" y="3316288"/>
          <p14:tracePt t="52471" x="2913063" y="3294063"/>
          <p14:tracePt t="52477" x="2935288" y="3294063"/>
          <p14:tracePt t="52481" x="2959100" y="3294063"/>
          <p14:tracePt t="52487" x="2959100" y="3271838"/>
          <p14:tracePt t="52492" x="2981325" y="3271838"/>
          <p14:tracePt t="52770" x="2959100" y="3271838"/>
          <p14:tracePt t="52777" x="2959100" y="3294063"/>
          <p14:tracePt t="52783" x="2959100" y="3316288"/>
          <p14:tracePt t="52792" x="2959100" y="3340100"/>
          <p14:tracePt t="52799" x="2935288" y="3340100"/>
          <p14:tracePt t="52806" x="2935288" y="3362325"/>
          <p14:tracePt t="52818" x="2935288" y="3384550"/>
          <p14:tracePt t="52826" x="2913063" y="3384550"/>
          <p14:tracePt t="52835" x="2913063" y="3406775"/>
          <p14:tracePt t="52839" x="2890838" y="3429000"/>
          <p14:tracePt t="52852" x="2890838" y="3451225"/>
          <p14:tracePt t="52863" x="2890838" y="3473450"/>
          <p14:tracePt t="52870" x="2868613" y="3495675"/>
          <p14:tracePt t="52876" x="2868613" y="3517900"/>
          <p14:tracePt t="52881" x="2846388" y="3517900"/>
          <p14:tracePt t="52888" x="2846388" y="3541713"/>
          <p14:tracePt t="52895" x="2824163" y="3563938"/>
          <p14:tracePt t="52905" x="2801938" y="3608388"/>
          <p14:tracePt t="52912" x="2779713" y="3630613"/>
          <p14:tracePt t="52919" x="2779713" y="3652838"/>
          <p14:tracePt t="52925" x="2755900" y="3675063"/>
          <p14:tracePt t="52930" x="2733675" y="3697288"/>
          <p14:tracePt t="52934" x="2733675" y="3721100"/>
          <p14:tracePt t="52941" x="2689225" y="3743325"/>
          <p14:tracePt t="52947" x="2689225" y="3765550"/>
          <p14:tracePt t="52951" x="2667000" y="3787775"/>
          <p14:tracePt t="52956" x="2644775" y="3810000"/>
          <p14:tracePt t="52965" x="2622550" y="3832225"/>
          <p14:tracePt t="52968" x="2600325" y="3832225"/>
          <p14:tracePt t="52971" x="2600325" y="3854450"/>
          <p14:tracePt t="52976" x="2578100" y="3876675"/>
          <p14:tracePt t="52982" x="2554288" y="3898900"/>
          <p14:tracePt t="52987" x="2532063" y="3898900"/>
          <p14:tracePt t="53006" x="2509838" y="3922713"/>
          <p14:tracePt t="53042" x="2487613" y="3922713"/>
          <p14:tracePt t="53055" x="2465388" y="3922713"/>
          <p14:tracePt t="53062" x="2465388" y="3898900"/>
          <p14:tracePt t="53069" x="2443163" y="3898900"/>
          <p14:tracePt t="53074" x="2420938" y="3876675"/>
          <p14:tracePt t="53086" x="2420938" y="3854450"/>
          <p14:tracePt t="53094" x="2398713" y="3832225"/>
          <p14:tracePt t="53108" x="2398713" y="3810000"/>
          <p14:tracePt t="53116" x="2374900" y="3810000"/>
          <p14:tracePt t="53122" x="2374900" y="3787775"/>
          <p14:tracePt t="53130" x="2374900" y="3765550"/>
          <p14:tracePt t="53136" x="2352675" y="3765550"/>
          <p14:tracePt t="53142" x="2352675" y="3743325"/>
          <p14:tracePt t="53156" x="2330450" y="3743325"/>
          <p14:tracePt t="53162" x="2308225" y="3721100"/>
          <p14:tracePt t="53176" x="2286000" y="3697288"/>
          <p14:tracePt t="53190" x="2263775" y="3697288"/>
          <p14:tracePt t="53197" x="2241550" y="3697288"/>
          <p14:tracePt t="53219" x="2219325" y="3675063"/>
          <p14:tracePt t="53234" x="2197100" y="3675063"/>
          <p14:tracePt t="53247" x="2173288" y="3675063"/>
          <p14:tracePt t="53260" x="2151063" y="3675063"/>
          <p14:tracePt t="53287" x="2128838" y="3697288"/>
          <p14:tracePt t="53349" x="2151063" y="3697288"/>
          <p14:tracePt t="53353" x="2173288" y="3697288"/>
          <p14:tracePt t="53359" x="2197100" y="3675063"/>
          <p14:tracePt t="53369" x="2219325" y="3675063"/>
          <p14:tracePt t="53374" x="2219325" y="3652838"/>
          <p14:tracePt t="53380" x="2241550" y="3652838"/>
          <p14:tracePt t="53386" x="2263775" y="3652838"/>
          <p14:tracePt t="53390" x="2263775" y="3630613"/>
          <p14:tracePt t="53406" x="2263775" y="3608388"/>
          <p14:tracePt t="53412" x="2263775" y="3586163"/>
          <p14:tracePt t="53486" x="2241550" y="3608388"/>
          <p14:tracePt t="53500" x="2241550" y="3630613"/>
          <p14:tracePt t="53581" x="2263775" y="3630613"/>
          <p14:tracePt t="53741" x="2263775" y="3652838"/>
          <p14:tracePt t="53761" x="2263775" y="3675063"/>
          <p14:tracePt t="53769" x="2263775" y="3697288"/>
          <p14:tracePt t="53789" x="2263775" y="3721100"/>
          <p14:tracePt t="53803" x="2263775" y="3743325"/>
          <p14:tracePt t="53813" x="2263775" y="3765550"/>
          <p14:tracePt t="53817" x="2263775" y="3787775"/>
          <p14:tracePt t="53825" x="2263775" y="3810000"/>
          <p14:tracePt t="53837" x="2263775" y="3832225"/>
          <p14:tracePt t="53849" x="2263775" y="3854450"/>
          <p14:tracePt t="53853" x="2263775" y="3876675"/>
          <p14:tracePt t="53865" x="2263775" y="3898900"/>
          <p14:tracePt t="53878" x="2263775" y="3922713"/>
          <p14:tracePt t="53888" x="2263775" y="3944938"/>
          <p14:tracePt t="53892" x="2263775" y="3967163"/>
          <p14:tracePt t="53902" x="2263775" y="3989388"/>
          <p14:tracePt t="53910" x="2263775" y="4011613"/>
          <p14:tracePt t="53917" x="2263775" y="4033838"/>
          <p14:tracePt t="53922" x="2263775" y="4056063"/>
          <p14:tracePt t="53930" x="2286000" y="4078288"/>
          <p14:tracePt t="53944" x="2286000" y="4102100"/>
          <p14:tracePt t="53958" x="2308225" y="4124325"/>
          <p14:tracePt t="53972" x="2330450" y="4146550"/>
          <p14:tracePt t="53986" x="2352675" y="4168775"/>
          <p14:tracePt t="54001" x="2374900" y="4168775"/>
          <p14:tracePt t="54003" x="2398713" y="4168775"/>
          <p14:tracePt t="54010" x="2420938" y="4168775"/>
          <p14:tracePt t="54014" x="2443163" y="4168775"/>
          <p14:tracePt t="54028" x="2465388" y="4168775"/>
          <p14:tracePt t="54047" x="2487613" y="4168775"/>
          <p14:tracePt t="54067" x="2509838" y="4168775"/>
          <p14:tracePt t="54073" x="2532063" y="4168775"/>
          <p14:tracePt t="54090" x="2554288" y="4146550"/>
          <p14:tracePt t="54104" x="2578100" y="4124325"/>
          <p14:tracePt t="54115" x="2578100" y="4102100"/>
          <p14:tracePt t="54120" x="2578100" y="4078288"/>
          <p14:tracePt t="54129" x="2600325" y="4033838"/>
          <p14:tracePt t="54156" x="2600325" y="4011613"/>
          <p14:tracePt t="54201" x="2578100" y="4033838"/>
          <p14:tracePt t="54212" x="2578100" y="4078288"/>
          <p14:tracePt t="54217" x="2578100" y="4102100"/>
          <p14:tracePt t="54228" x="2578100" y="4146550"/>
          <p14:tracePt t="54239" x="2578100" y="4168775"/>
          <p14:tracePt t="54255" x="2578100" y="4191000"/>
          <p14:tracePt t="54300" x="2600325" y="4191000"/>
          <p14:tracePt t="54306" x="2622550" y="4191000"/>
          <p14:tracePt t="54341" x="2644775" y="4191000"/>
          <p14:tracePt t="54354" x="2644775" y="4168775"/>
          <p14:tracePt t="54432" x="2644775" y="4191000"/>
          <p14:tracePt t="54493" x="2667000" y="4191000"/>
          <p14:tracePt t="54513" x="2689225" y="4191000"/>
          <p14:tracePt t="54541" x="2689225" y="4168775"/>
          <p14:tracePt t="54746" x="2667000" y="4168775"/>
          <p14:tracePt t="54774" x="2667000" y="4191000"/>
          <p14:tracePt t="54851" x="2667000" y="4168775"/>
          <p14:tracePt t="54855" x="2711450" y="4124325"/>
          <p14:tracePt t="54860" x="2733675" y="4102100"/>
          <p14:tracePt t="54864" x="2779713" y="4078288"/>
          <p14:tracePt t="54868" x="2824163" y="4056063"/>
          <p14:tracePt t="54872" x="2868613" y="4011613"/>
          <p14:tracePt t="54876" x="2913063" y="3989388"/>
          <p14:tracePt t="54880" x="2981325" y="3922713"/>
          <p14:tracePt t="54885" x="3048000" y="3876675"/>
          <p14:tracePt t="54889" x="3114675" y="3832225"/>
          <p14:tracePt t="54893" x="3227388" y="3743325"/>
          <p14:tracePt t="54898" x="3249613" y="3721100"/>
          <p14:tracePt t="54903" x="3362325" y="3630613"/>
          <p14:tracePt t="54906" x="3406775" y="3563938"/>
          <p14:tracePt t="54910" x="3451225" y="3517900"/>
          <p14:tracePt t="54914" x="3495675" y="3473450"/>
          <p14:tracePt t="54919" x="3608388" y="3362325"/>
          <p14:tracePt t="54924" x="3630613" y="3316288"/>
          <p14:tracePt t="54928" x="3697288" y="3271838"/>
          <p14:tracePt t="54934" x="3743325" y="3182938"/>
          <p14:tracePt t="54938" x="3787775" y="3136900"/>
          <p14:tracePt t="54942" x="3832225" y="3092450"/>
          <p14:tracePt t="54946" x="3854450" y="3048000"/>
          <p14:tracePt t="54951" x="3898900" y="3025775"/>
          <p14:tracePt t="54956" x="3944938" y="2935288"/>
          <p14:tracePt t="54959" x="3967163" y="2913063"/>
          <p14:tracePt t="54964" x="4011613" y="2868613"/>
          <p14:tracePt t="54968" x="4011613" y="2846388"/>
          <p14:tracePt t="54972" x="4033838" y="2824163"/>
          <p14:tracePt t="54976" x="4033838" y="2801938"/>
          <p14:tracePt t="54984" x="4056063" y="2779713"/>
          <p14:tracePt t="54988" x="4078288" y="2755900"/>
          <p14:tracePt t="54991" x="4078288" y="2733675"/>
          <p14:tracePt t="54996" x="4078288" y="2711450"/>
          <p14:tracePt t="55003" x="4102100" y="2689225"/>
          <p14:tracePt t="55053" x="4078288" y="2689225"/>
          <p14:tracePt t="55059" x="4056063" y="2711450"/>
          <p14:tracePt t="55064" x="4033838" y="2733675"/>
          <p14:tracePt t="55073" x="3989388" y="2801938"/>
          <p14:tracePt t="55078" x="3944938" y="2868613"/>
          <p14:tracePt t="55082" x="3944938" y="2890838"/>
          <p14:tracePt t="55086" x="3898900" y="2981325"/>
          <p14:tracePt t="55092" x="3876675" y="3070225"/>
          <p14:tracePt t="55097" x="3854450" y="3160713"/>
          <p14:tracePt t="55100" x="3810000" y="3227388"/>
          <p14:tracePt t="55102" x="3787775" y="3294063"/>
          <p14:tracePt t="55104" x="3787775" y="3340100"/>
          <p14:tracePt t="55106" x="3787775" y="3362325"/>
          <p14:tracePt t="55108" x="3787775" y="3384550"/>
          <p14:tracePt t="55110" x="3765550" y="3473450"/>
          <p14:tracePt t="55112" x="3765550" y="3517900"/>
          <p14:tracePt t="55114" x="3765550" y="3541713"/>
          <p14:tracePt t="55117" x="3743325" y="3630613"/>
          <p14:tracePt t="55119" x="3743325" y="3675063"/>
          <p14:tracePt t="55121" x="3743325" y="3721100"/>
          <p14:tracePt t="55123" x="3743325" y="3765550"/>
          <p14:tracePt t="55125" x="3743325" y="3810000"/>
          <p14:tracePt t="55127" x="3743325" y="3832225"/>
          <p14:tracePt t="55130" x="3743325" y="3876675"/>
          <p14:tracePt t="55132" x="3743325" y="3922713"/>
          <p14:tracePt t="55134" x="3765550" y="3967163"/>
          <p14:tracePt t="55136" x="3765550" y="3989388"/>
          <p14:tracePt t="55139" x="3787775" y="4078288"/>
          <p14:tracePt t="55141" x="3787775" y="4124325"/>
          <p14:tracePt t="55143" x="3810000" y="4146550"/>
          <p14:tracePt t="55145" x="3810000" y="4191000"/>
          <p14:tracePt t="55148" x="3832225" y="4235450"/>
          <p14:tracePt t="55151" x="3832225" y="4303713"/>
          <p14:tracePt t="55153" x="3854450" y="4348163"/>
          <p14:tracePt t="55155" x="3876675" y="4414838"/>
          <p14:tracePt t="55157" x="3876675" y="4437063"/>
          <p14:tracePt t="55159" x="3898900" y="4459288"/>
          <p14:tracePt t="55162" x="3922713" y="4505325"/>
          <p14:tracePt t="55164" x="3944938" y="4527550"/>
          <p14:tracePt t="55166" x="3944938" y="4549775"/>
          <p14:tracePt t="55169" x="3989388" y="4616450"/>
          <p14:tracePt t="55171" x="3989388" y="4660900"/>
          <p14:tracePt t="55173" x="4011613" y="4684713"/>
          <p14:tracePt t="55176" x="4033838" y="4729163"/>
          <p14:tracePt t="55178" x="4033838" y="4751388"/>
          <p14:tracePt t="55184" x="4078288" y="4864100"/>
          <p14:tracePt t="55186" x="4102100" y="4886325"/>
          <p14:tracePt t="55189" x="4124325" y="4908550"/>
          <p14:tracePt t="55190" x="4124325" y="4930775"/>
          <p14:tracePt t="55207" x="4213225" y="5087938"/>
          <p14:tracePt t="55209" x="4235450" y="5154613"/>
          <p14:tracePt t="55214" x="4235450" y="5199063"/>
          <p14:tracePt t="55224" x="4279900" y="5267325"/>
          <p14:tracePt t="55228" x="4303713" y="5289550"/>
          <p14:tracePt t="55233" x="4303713" y="5334000"/>
          <p14:tracePt t="55237" x="4303713" y="5356225"/>
          <p14:tracePt t="55241" x="4325938" y="5356225"/>
          <p14:tracePt t="55248" x="4325938" y="5378450"/>
          <p14:tracePt t="55256" x="4325938" y="5422900"/>
          <p14:tracePt t="55263" x="4325938" y="5446713"/>
          <p14:tracePt t="55267" x="4325938" y="5468938"/>
          <p14:tracePt t="55273" x="4325938" y="5491163"/>
          <p14:tracePt t="55277" x="4325938" y="5513388"/>
          <p14:tracePt t="55284" x="4325938" y="5535613"/>
          <p14:tracePt t="55287" x="4325938" y="5557838"/>
          <p14:tracePt t="55289" x="4325938" y="5580063"/>
          <p14:tracePt t="55293" x="4325938" y="5602288"/>
          <p14:tracePt t="55301" x="4325938" y="5626100"/>
          <p14:tracePt t="55303" x="4325938" y="5648325"/>
          <p14:tracePt t="55307" x="4325938" y="5670550"/>
          <p14:tracePt t="55314" x="4325938" y="5692775"/>
          <p14:tracePt t="55319" x="4303713" y="5692775"/>
          <p14:tracePt t="55323" x="4279900" y="5715000"/>
          <p14:tracePt t="55334" x="4257675" y="5715000"/>
          <p14:tracePt t="55343" x="4235450" y="5715000"/>
          <p14:tracePt t="55348" x="4213225" y="5670550"/>
          <p14:tracePt t="55353" x="4168775" y="5602288"/>
          <p14:tracePt t="55355" x="4146550" y="5557838"/>
          <p14:tracePt t="55358" x="4102100" y="5535613"/>
          <p14:tracePt t="55359" x="4078288" y="5491163"/>
          <p14:tracePt t="55361" x="4033838" y="5422900"/>
          <p14:tracePt t="55364" x="4011613" y="5378450"/>
          <p14:tracePt t="55366" x="3967163" y="5334000"/>
          <p14:tracePt t="55369" x="3854450" y="5154613"/>
          <p14:tracePt t="55371" x="3832225" y="5110163"/>
          <p14:tracePt t="55373" x="3765550" y="5019675"/>
          <p14:tracePt t="55376" x="3697288" y="4930775"/>
          <p14:tracePt t="55378" x="3630613" y="4818063"/>
          <p14:tracePt t="55380" x="3586163" y="4751388"/>
          <p14:tracePt t="55383" x="3429000" y="4505325"/>
          <p14:tracePt t="55385" x="3362325" y="4392613"/>
          <p14:tracePt t="55387" x="3316288" y="4325938"/>
          <p14:tracePt t="55390" x="3205163" y="4146550"/>
          <p14:tracePt t="55391" x="3114675" y="4011613"/>
          <p14:tracePt t="55393" x="3070225" y="3898900"/>
          <p14:tracePt t="55395" x="2935288" y="3697288"/>
          <p14:tracePt t="55398" x="2913063" y="3630613"/>
          <p14:tracePt t="55400" x="2846388" y="3517900"/>
          <p14:tracePt t="55402" x="2779713" y="3362325"/>
          <p14:tracePt t="55404" x="2667000" y="3205163"/>
          <p14:tracePt t="55408" x="2532063" y="2913063"/>
          <p14:tracePt t="55410" x="2443163" y="2711450"/>
          <p14:tracePt t="55412" x="2352675" y="2532063"/>
          <p14:tracePt t="55416" x="2197100" y="2151063"/>
          <p14:tracePt t="55423" x="1816100" y="1277938"/>
          <p14:tracePt t="55427" x="1681163" y="828675"/>
          <p14:tracePt t="55429" x="1612900" y="627063"/>
          <p14:tracePt t="55433" x="1457325" y="179388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707" y="218706"/>
            <a:ext cx="4337570" cy="852426"/>
          </a:xfrm>
        </p:spPr>
        <p:txBody>
          <a:bodyPr anchor="ctr">
            <a:normAutofit/>
          </a:bodyPr>
          <a:lstStyle/>
          <a:p>
            <a:pPr algn="l"/>
            <a:r>
              <a:rPr lang="es-ES" sz="28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Tabla de resultados</a:t>
            </a:r>
            <a:endParaRPr lang="es-CO" sz="2800" b="1" dirty="0">
              <a:solidFill>
                <a:srgbClr val="8CC63E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227004" y="5400598"/>
            <a:ext cx="4585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latin typeface="Roboto Slab" pitchFamily="2" charset="0"/>
                <a:ea typeface="Roboto Slab" pitchFamily="2" charset="0"/>
              </a:rPr>
              <a:t>Tabla 1. </a:t>
            </a:r>
            <a:r>
              <a:rPr lang="es-CO" dirty="0">
                <a:latin typeface="Roboto Slab" pitchFamily="2" charset="0"/>
                <a:ea typeface="Roboto Slab" pitchFamily="2" charset="0"/>
              </a:rPr>
              <a:t>Valores de la simulación</a:t>
            </a:r>
            <a:endParaRPr lang="es-CO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63544"/>
              </p:ext>
            </p:extLst>
          </p:nvPr>
        </p:nvGraphicFramePr>
        <p:xfrm>
          <a:off x="1353953" y="1165104"/>
          <a:ext cx="10083132" cy="414152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22991">
                  <a:extLst>
                    <a:ext uri="{9D8B030D-6E8A-4147-A177-3AD203B41FA5}">
                      <a16:colId xmlns:a16="http://schemas.microsoft.com/office/drawing/2014/main" val="3681650770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2693758982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853507777"/>
                    </a:ext>
                  </a:extLst>
                </a:gridCol>
                <a:gridCol w="1097397">
                  <a:extLst>
                    <a:ext uri="{9D8B030D-6E8A-4147-A177-3AD203B41FA5}">
                      <a16:colId xmlns:a16="http://schemas.microsoft.com/office/drawing/2014/main" val="809428046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2165006204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3151567973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1590604367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2185937972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3997989811"/>
                    </a:ext>
                  </a:extLst>
                </a:gridCol>
                <a:gridCol w="1032843">
                  <a:extLst>
                    <a:ext uri="{9D8B030D-6E8A-4147-A177-3AD203B41FA5}">
                      <a16:colId xmlns:a16="http://schemas.microsoft.com/office/drawing/2014/main" val="1624956937"/>
                    </a:ext>
                  </a:extLst>
                </a:gridCol>
              </a:tblGrid>
              <a:tr h="469801">
                <a:tc>
                  <a:txBody>
                    <a:bodyPr/>
                    <a:lstStyle/>
                    <a:p>
                      <a:pPr fontAlgn="t"/>
                      <a:endParaRPr lang="el-GR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l-GR" sz="1400" dirty="0">
                          <a:effectLst/>
                        </a:rPr>
                        <a:t>𝑅𝑉 (Ω) </a:t>
                      </a:r>
                      <a:endParaRPr lang="el-GR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l-GR" sz="1400">
                        <a:effectLst/>
                      </a:endParaRPr>
                    </a:p>
                    <a:p>
                      <a:pPr algn="ctr" rtl="0" fontAlgn="base"/>
                      <a:r>
                        <a:rPr lang="el-GR" sz="1400">
                          <a:effectLst/>
                        </a:rPr>
                        <a:t>𝑅𝑇𝐻 (Ω) </a:t>
                      </a:r>
                      <a:endParaRPr lang="el-GR" sz="1400" b="0" i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𝑉𝑇𝐻 (𝑉)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𝐼𝐵 (𝐴)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𝐼𝐶 (𝐴)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𝐼𝐶 (𝐴)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𝑉𝐸 (𝑉)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𝑉𝐶 (𝑉)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𝑉𝐵 (𝑉)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𝑉1(𝑉)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61887"/>
                  </a:ext>
                </a:extLst>
              </a:tr>
              <a:tr h="607919"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5000 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1,7962E+04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9,37143 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8,6042E-05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8,6042E-03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8,69E-03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7,12596 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6,14918 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7,82596 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8,73336 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extLst>
                  <a:ext uri="{0D108BD9-81ED-4DB2-BD59-A6C34878D82A}">
                    <a16:rowId xmlns:a16="http://schemas.microsoft.com/office/drawing/2014/main" val="956705597"/>
                  </a:ext>
                </a:extLst>
              </a:tr>
              <a:tr h="607919"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10000 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2,0873E+04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8,94545 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7,9518E-05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7,9518E-03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8,03E-03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6,58569 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6,59277 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7,28569 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8,96937 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extLst>
                  <a:ext uri="{0D108BD9-81ED-4DB2-BD59-A6C34878D82A}">
                    <a16:rowId xmlns:a16="http://schemas.microsoft.com/office/drawing/2014/main" val="2726746163"/>
                  </a:ext>
                </a:extLst>
              </a:tr>
              <a:tr h="607919"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20000 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2,5967E+04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8,20000 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6,8942E-05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6,8942E-03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6,96E-03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5,70980 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7,31193 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6,40980 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9,35201 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extLst>
                  <a:ext uri="{0D108BD9-81ED-4DB2-BD59-A6C34878D82A}">
                    <a16:rowId xmlns:a16="http://schemas.microsoft.com/office/drawing/2014/main" val="3601786266"/>
                  </a:ext>
                </a:extLst>
              </a:tr>
              <a:tr h="607919"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50000 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3,7173E+04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6,56000 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4,8836E-05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4,8836E-03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4,93E-03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4,04460 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8,67915 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4,74460 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10,07945 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extLst>
                  <a:ext uri="{0D108BD9-81ED-4DB2-BD59-A6C34878D82A}">
                    <a16:rowId xmlns:a16="http://schemas.microsoft.com/office/drawing/2014/main" val="3827246835"/>
                  </a:ext>
                </a:extLst>
              </a:tr>
              <a:tr h="607919"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70000 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4,2447E+04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5,78824 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4,0619E-05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4,0619E-03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4,10E-03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3,36407 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9,23790 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l" rtl="0" fontAlgn="base"/>
                      <a:r>
                        <a:rPr lang="es-CO" sz="1400" dirty="0">
                          <a:effectLst/>
                        </a:rPr>
                        <a:t>4,06407 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10,37674 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extLst>
                  <a:ext uri="{0D108BD9-81ED-4DB2-BD59-A6C34878D82A}">
                    <a16:rowId xmlns:a16="http://schemas.microsoft.com/office/drawing/2014/main" val="1620805520"/>
                  </a:ext>
                </a:extLst>
              </a:tr>
              <a:tr h="607919"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100000 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4,8380E+04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4,92000 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3,2165E-05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3,2165E-03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>
                          <a:effectLst/>
                        </a:rPr>
                        <a:t>3,25E-03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2,66388 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9,81280 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>
                        <a:effectLst/>
                      </a:endParaRPr>
                    </a:p>
                    <a:p>
                      <a:pPr algn="l" rtl="0" fontAlgn="base"/>
                      <a:r>
                        <a:rPr lang="es-CO" sz="1400">
                          <a:effectLst/>
                        </a:rPr>
                        <a:t>3,36388 </a:t>
                      </a:r>
                      <a:endParaRPr lang="es-CO" sz="1400" b="0" i="0">
                        <a:effectLst/>
                      </a:endParaRPr>
                    </a:p>
                  </a:txBody>
                  <a:tcPr marL="67289" marR="67289" marT="33644" marB="33644"/>
                </a:tc>
                <a:tc>
                  <a:txBody>
                    <a:bodyPr/>
                    <a:lstStyle/>
                    <a:p>
                      <a:pPr fontAlgn="t"/>
                      <a:endParaRPr lang="es-CO" sz="1400" dirty="0">
                        <a:effectLst/>
                      </a:endParaRPr>
                    </a:p>
                    <a:p>
                      <a:pPr algn="ctr" rtl="0" fontAlgn="base"/>
                      <a:r>
                        <a:rPr lang="es-CO" sz="1400" dirty="0">
                          <a:effectLst/>
                        </a:rPr>
                        <a:t>10,68263 </a:t>
                      </a:r>
                      <a:endParaRPr lang="es-CO" sz="1400" b="0" i="0" dirty="0">
                        <a:effectLst/>
                      </a:endParaRPr>
                    </a:p>
                  </a:txBody>
                  <a:tcPr marL="67289" marR="67289" marT="33644" marB="33644"/>
                </a:tc>
                <a:extLst>
                  <a:ext uri="{0D108BD9-81ED-4DB2-BD59-A6C34878D82A}">
                    <a16:rowId xmlns:a16="http://schemas.microsoft.com/office/drawing/2014/main" val="3427362031"/>
                  </a:ext>
                </a:extLst>
              </a:tr>
            </a:tbl>
          </a:graphicData>
        </a:graphic>
      </p:graphicFrame>
      <p:pic>
        <p:nvPicPr>
          <p:cNvPr id="9" name="Gráfico 9">
            <a:extLst>
              <a:ext uri="{FF2B5EF4-FFF2-40B4-BE49-F238E27FC236}">
                <a16:creationId xmlns:a16="http://schemas.microsoft.com/office/drawing/2014/main" id="{20A01946-C867-7800-4282-E38336D63DF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5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707" y="129539"/>
            <a:ext cx="7946806" cy="852426"/>
          </a:xfrm>
        </p:spPr>
        <p:txBody>
          <a:bodyPr anchor="ctr">
            <a:normAutofit/>
          </a:bodyPr>
          <a:lstStyle/>
          <a:p>
            <a:pPr algn="l"/>
            <a:r>
              <a:rPr lang="es-CO" sz="3200" b="1" dirty="0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Simulación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05707" y="3343790"/>
            <a:ext cx="3849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b="1" dirty="0">
                <a:latin typeface="Roboto Slab" pitchFamily="2" charset="0"/>
                <a:ea typeface="Roboto Slab" pitchFamily="2" charset="0"/>
              </a:rPr>
              <a:t>Figura 4. </a:t>
            </a:r>
            <a:r>
              <a:rPr lang="es-CO" sz="1200" dirty="0">
                <a:latin typeface="Roboto Slab" pitchFamily="2" charset="0"/>
                <a:ea typeface="Roboto Slab" pitchFamily="2" charset="0"/>
              </a:rPr>
              <a:t>Código para simular el circuito de la figura 1</a:t>
            </a:r>
            <a:endParaRPr lang="es-CO" sz="12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B8B1E9A-9A7A-4129-B2D2-A76DD66A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8" t="3129" r="5506" b="13666"/>
          <a:stretch/>
        </p:blipFill>
        <p:spPr>
          <a:xfrm>
            <a:off x="1442598" y="1243641"/>
            <a:ext cx="2828353" cy="210014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A5966B6-A4C4-4B11-890D-81C374DBD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2" r="6708" b="11161"/>
          <a:stretch/>
        </p:blipFill>
        <p:spPr>
          <a:xfrm>
            <a:off x="7113865" y="1208532"/>
            <a:ext cx="3404365" cy="217036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62EBB8C-46E0-4202-A79E-67CE1A2671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5" t="3967" r="10637" b="11823"/>
          <a:stretch/>
        </p:blipFill>
        <p:spPr>
          <a:xfrm>
            <a:off x="2224176" y="3680628"/>
            <a:ext cx="1681152" cy="259655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AB81515-073A-45CD-828A-C40E6B17E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858" y="4130612"/>
            <a:ext cx="4255753" cy="1696584"/>
          </a:xfrm>
          <a:prstGeom prst="rect">
            <a:avLst/>
          </a:prstGeom>
        </p:spPr>
      </p:pic>
      <p:sp>
        <p:nvSpPr>
          <p:cNvPr id="24" name="Rectángulo 23"/>
          <p:cNvSpPr/>
          <p:nvPr/>
        </p:nvSpPr>
        <p:spPr>
          <a:xfrm>
            <a:off x="6515417" y="3343789"/>
            <a:ext cx="4221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b="1" dirty="0">
                <a:latin typeface="Roboto Slab" pitchFamily="2" charset="0"/>
                <a:ea typeface="Roboto Slab" pitchFamily="2" charset="0"/>
              </a:rPr>
              <a:t>Figura 5. </a:t>
            </a:r>
            <a:r>
              <a:rPr lang="es-CO" sz="1200" dirty="0">
                <a:latin typeface="Roboto Slab" pitchFamily="2" charset="0"/>
                <a:ea typeface="Roboto Slab" pitchFamily="2" charset="0"/>
              </a:rPr>
              <a:t>Información del punto de operación del transistor</a:t>
            </a:r>
            <a:endParaRPr lang="es-CO" sz="1200" dirty="0"/>
          </a:p>
        </p:txBody>
      </p:sp>
      <p:sp>
        <p:nvSpPr>
          <p:cNvPr id="25" name="Rectángulo 24"/>
          <p:cNvSpPr/>
          <p:nvPr/>
        </p:nvSpPr>
        <p:spPr>
          <a:xfrm>
            <a:off x="1476226" y="6337019"/>
            <a:ext cx="3223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b="1" dirty="0">
                <a:latin typeface="Roboto Slab" pitchFamily="2" charset="0"/>
                <a:ea typeface="Roboto Slab" pitchFamily="2" charset="0"/>
              </a:rPr>
              <a:t>Figura 6. </a:t>
            </a:r>
            <a:r>
              <a:rPr lang="es-CO" sz="1200" dirty="0">
                <a:latin typeface="Roboto Slab" pitchFamily="2" charset="0"/>
                <a:ea typeface="Roboto Slab" pitchFamily="2" charset="0"/>
              </a:rPr>
              <a:t>Parámetros del transistor 2N2222A</a:t>
            </a:r>
            <a:endParaRPr lang="es-CO" sz="1200" dirty="0"/>
          </a:p>
        </p:txBody>
      </p:sp>
      <p:sp>
        <p:nvSpPr>
          <p:cNvPr id="26" name="Rectángulo 25"/>
          <p:cNvSpPr/>
          <p:nvPr/>
        </p:nvSpPr>
        <p:spPr>
          <a:xfrm>
            <a:off x="6569858" y="5970552"/>
            <a:ext cx="49359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b="1" dirty="0">
                <a:latin typeface="Roboto Slab" pitchFamily="2" charset="0"/>
                <a:ea typeface="Roboto Slab" pitchFamily="2" charset="0"/>
              </a:rPr>
              <a:t>Figura 7. </a:t>
            </a:r>
            <a:r>
              <a:rPr lang="es-CO" sz="1200" dirty="0">
                <a:latin typeface="Roboto Slab" pitchFamily="2" charset="0"/>
                <a:ea typeface="Roboto Slab" pitchFamily="2" charset="0"/>
              </a:rPr>
              <a:t>Voltajes en nodos, corriente en la fuente y potencia disipada</a:t>
            </a:r>
            <a:endParaRPr lang="es-CO" sz="1200" dirty="0"/>
          </a:p>
        </p:txBody>
      </p:sp>
      <p:pic>
        <p:nvPicPr>
          <p:cNvPr id="4" name="Gráfico 4">
            <a:extLst>
              <a:ext uri="{FF2B5EF4-FFF2-40B4-BE49-F238E27FC236}">
                <a16:creationId xmlns:a16="http://schemas.microsoft.com/office/drawing/2014/main" id="{26EB7D25-7104-61BA-9C93-6E632B993E2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0F3EE6D-CE3E-45B4-A1F6-DF04CD0D2291}"/>
              </a:ext>
            </a:extLst>
          </p:cNvPr>
          <p:cNvSpPr txBox="1"/>
          <p:nvPr/>
        </p:nvSpPr>
        <p:spPr>
          <a:xfrm>
            <a:off x="843963" y="0"/>
            <a:ext cx="85429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Obtención de DC en todas las ramas, y los voltajes DC en todos los nodos para los siguientes valores en el potenciómetro: (5, 10, 15, 20, 40, 60, 80 y 100) K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. las corrientes </a:t>
            </a:r>
            <a:endParaRPr lang="es-C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15C007B-B86A-467B-85B6-25ABF6646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015" b="8874"/>
          <a:stretch/>
        </p:blipFill>
        <p:spPr>
          <a:xfrm>
            <a:off x="961946" y="1673100"/>
            <a:ext cx="3616368" cy="3726844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19538" y="29956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icrosoft Sans Serif" panose="020B0604020202020204" pitchFamily="34" charset="0"/>
              </a:rPr>
            </a:br>
            <a:endParaRPr kumimoji="0" lang="es-ES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844707"/>
              </p:ext>
            </p:extLst>
          </p:nvPr>
        </p:nvGraphicFramePr>
        <p:xfrm>
          <a:off x="4936333" y="1207299"/>
          <a:ext cx="6186487" cy="181054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71619">
                  <a:extLst>
                    <a:ext uri="{9D8B030D-6E8A-4147-A177-3AD203B41FA5}">
                      <a16:colId xmlns:a16="http://schemas.microsoft.com/office/drawing/2014/main" val="730276453"/>
                    </a:ext>
                  </a:extLst>
                </a:gridCol>
                <a:gridCol w="1083876">
                  <a:extLst>
                    <a:ext uri="{9D8B030D-6E8A-4147-A177-3AD203B41FA5}">
                      <a16:colId xmlns:a16="http://schemas.microsoft.com/office/drawing/2014/main" val="147790028"/>
                    </a:ext>
                  </a:extLst>
                </a:gridCol>
                <a:gridCol w="1083876">
                  <a:extLst>
                    <a:ext uri="{9D8B030D-6E8A-4147-A177-3AD203B41FA5}">
                      <a16:colId xmlns:a16="http://schemas.microsoft.com/office/drawing/2014/main" val="2627466848"/>
                    </a:ext>
                  </a:extLst>
                </a:gridCol>
                <a:gridCol w="1083876">
                  <a:extLst>
                    <a:ext uri="{9D8B030D-6E8A-4147-A177-3AD203B41FA5}">
                      <a16:colId xmlns:a16="http://schemas.microsoft.com/office/drawing/2014/main" val="1104921644"/>
                    </a:ext>
                  </a:extLst>
                </a:gridCol>
                <a:gridCol w="1083876">
                  <a:extLst>
                    <a:ext uri="{9D8B030D-6E8A-4147-A177-3AD203B41FA5}">
                      <a16:colId xmlns:a16="http://schemas.microsoft.com/office/drawing/2014/main" val="1509206485"/>
                    </a:ext>
                  </a:extLst>
                </a:gridCol>
                <a:gridCol w="1079364">
                  <a:extLst>
                    <a:ext uri="{9D8B030D-6E8A-4147-A177-3AD203B41FA5}">
                      <a16:colId xmlns:a16="http://schemas.microsoft.com/office/drawing/2014/main" val="1612034365"/>
                    </a:ext>
                  </a:extLst>
                </a:gridCol>
              </a:tblGrid>
              <a:tr h="201239">
                <a:tc>
                  <a:txBody>
                    <a:bodyPr/>
                    <a:lstStyle/>
                    <a:p>
                      <a:pPr marL="57150" marR="5016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𝑅</a:t>
                      </a:r>
                      <a:r>
                        <a:rPr lang="es-ES" sz="800" dirty="0">
                          <a:effectLst/>
                        </a:rPr>
                        <a:t>𝑉</a:t>
                      </a:r>
                      <a:r>
                        <a:rPr lang="es-ES" sz="800" spc="140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2349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𝑉</a:t>
                      </a:r>
                      <a:r>
                        <a:rPr lang="es-ES" sz="800" dirty="0">
                          <a:effectLst/>
                        </a:rPr>
                        <a:t>1</a:t>
                      </a:r>
                      <a:r>
                        <a:rPr lang="es-ES" sz="800" spc="65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𝑉</a:t>
                      </a:r>
                      <a:r>
                        <a:rPr lang="es-ES" sz="800" dirty="0">
                          <a:effectLst/>
                        </a:rPr>
                        <a:t>2</a:t>
                      </a:r>
                      <a:r>
                        <a:rPr lang="es-ES" sz="800" spc="75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222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𝑉</a:t>
                      </a:r>
                      <a:r>
                        <a:rPr lang="es-ES" sz="800" dirty="0">
                          <a:effectLst/>
                        </a:rPr>
                        <a:t>3</a:t>
                      </a:r>
                      <a:r>
                        <a:rPr lang="es-ES" sz="800" spc="75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2860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𝑉</a:t>
                      </a:r>
                      <a:r>
                        <a:rPr lang="es-ES" sz="800" dirty="0">
                          <a:effectLst/>
                        </a:rPr>
                        <a:t>4</a:t>
                      </a:r>
                      <a:r>
                        <a:rPr lang="es-ES" sz="1100" dirty="0">
                          <a:effectLst/>
                        </a:rPr>
                        <a:t>(𝑉)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57150" marR="55880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𝑉</a:t>
                      </a:r>
                      <a:r>
                        <a:rPr lang="es-ES" sz="800" dirty="0">
                          <a:effectLst/>
                        </a:rPr>
                        <a:t>5</a:t>
                      </a:r>
                      <a:r>
                        <a:rPr lang="es-ES" sz="1100" dirty="0">
                          <a:effectLst/>
                        </a:rPr>
                        <a:t>(𝑉)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723948"/>
                  </a:ext>
                </a:extLst>
              </a:tr>
              <a:tr h="200629">
                <a:tc>
                  <a:txBody>
                    <a:bodyPr/>
                    <a:lstStyle/>
                    <a:p>
                      <a:pPr marL="53340" marR="5016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5000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1.200E+01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8.290E+00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7.259E+00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68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6.643E+00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" marR="58420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6.557E+00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438947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53340" marR="5016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1.200E+01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8.937E+00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95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7.236E+00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9685" marR="23495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  6.637E+00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150" marR="58420" algn="l">
                        <a:spcBef>
                          <a:spcPts val="18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6.534E+00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435866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23495" marR="10731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15000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1.200E+01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9.387E+00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7.210E+00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6.641E+00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tx1"/>
                          </a:solidFill>
                          <a:effectLst/>
                        </a:rPr>
                        <a:t>6.509E+00</a:t>
                      </a:r>
                      <a:endParaRPr lang="es-CO" sz="110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772258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23495" marR="10731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20000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1.200E+01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9.649E+00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7.037E+00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6.775E+00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6.338E+00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9641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23495" marR="10731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40000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1.200E+01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1.008E+01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5.819E+00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7.774E+00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5.126E+00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52594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23495" marR="10731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60000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1.200E+01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1.038E+01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4.970E+00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8.469E+00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4.283E+00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835242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23495" marR="10731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80000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1.200E+01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1.059E+01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4.344E+00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8.981E+00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3.661E+00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139704"/>
                  </a:ext>
                </a:extLst>
              </a:tr>
              <a:tr h="201239">
                <a:tc>
                  <a:txBody>
                    <a:bodyPr/>
                    <a:lstStyle/>
                    <a:p>
                      <a:pPr marL="23495" marR="7556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 100000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tx1"/>
                          </a:solidFill>
                          <a:effectLst/>
                        </a:rPr>
                        <a:t>1.200E+01</a:t>
                      </a:r>
                      <a:endParaRPr lang="es-CO" sz="110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tx1"/>
                          </a:solidFill>
                          <a:effectLst/>
                        </a:rPr>
                        <a:t>1.076E+01</a:t>
                      </a:r>
                      <a:endParaRPr lang="es-CO" sz="110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79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tx1"/>
                          </a:solidFill>
                          <a:effectLst/>
                        </a:rPr>
                        <a:t>3.863E+00</a:t>
                      </a:r>
                      <a:endParaRPr lang="es-CO" sz="110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9.375E+00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</a:rPr>
                        <a:t>3.184E+00</a:t>
                      </a:r>
                      <a:endParaRPr lang="es-CO" sz="1100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30068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782762" y="3017841"/>
            <a:ext cx="2512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>
                <a:latin typeface="Roboto Slab" pitchFamily="2" charset="0"/>
                <a:ea typeface="Roboto Slab" pitchFamily="2" charset="0"/>
              </a:rPr>
              <a:t>Tabla 2. </a:t>
            </a:r>
            <a:r>
              <a:rPr lang="es-CO" sz="1400" dirty="0">
                <a:latin typeface="Roboto Slab" pitchFamily="2" charset="0"/>
                <a:ea typeface="Roboto Slab" pitchFamily="2" charset="0"/>
              </a:rPr>
              <a:t>Voltaje en los nodos</a:t>
            </a:r>
            <a:endParaRPr lang="es-CO" sz="1400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24256"/>
              </p:ext>
            </p:extLst>
          </p:nvPr>
        </p:nvGraphicFramePr>
        <p:xfrm>
          <a:off x="4942696" y="3536522"/>
          <a:ext cx="6192358" cy="19578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71801">
                  <a:extLst>
                    <a:ext uri="{9D8B030D-6E8A-4147-A177-3AD203B41FA5}">
                      <a16:colId xmlns:a16="http://schemas.microsoft.com/office/drawing/2014/main" val="3234954251"/>
                    </a:ext>
                  </a:extLst>
                </a:gridCol>
                <a:gridCol w="943665">
                  <a:extLst>
                    <a:ext uri="{9D8B030D-6E8A-4147-A177-3AD203B41FA5}">
                      <a16:colId xmlns:a16="http://schemas.microsoft.com/office/drawing/2014/main" val="4244534163"/>
                    </a:ext>
                  </a:extLst>
                </a:gridCol>
                <a:gridCol w="943665">
                  <a:extLst>
                    <a:ext uri="{9D8B030D-6E8A-4147-A177-3AD203B41FA5}">
                      <a16:colId xmlns:a16="http://schemas.microsoft.com/office/drawing/2014/main" val="151272738"/>
                    </a:ext>
                  </a:extLst>
                </a:gridCol>
                <a:gridCol w="896521">
                  <a:extLst>
                    <a:ext uri="{9D8B030D-6E8A-4147-A177-3AD203B41FA5}">
                      <a16:colId xmlns:a16="http://schemas.microsoft.com/office/drawing/2014/main" val="3073846963"/>
                    </a:ext>
                  </a:extLst>
                </a:gridCol>
                <a:gridCol w="892592">
                  <a:extLst>
                    <a:ext uri="{9D8B030D-6E8A-4147-A177-3AD203B41FA5}">
                      <a16:colId xmlns:a16="http://schemas.microsoft.com/office/drawing/2014/main" val="40746495"/>
                    </a:ext>
                  </a:extLst>
                </a:gridCol>
                <a:gridCol w="943665">
                  <a:extLst>
                    <a:ext uri="{9D8B030D-6E8A-4147-A177-3AD203B41FA5}">
                      <a16:colId xmlns:a16="http://schemas.microsoft.com/office/drawing/2014/main" val="2153726372"/>
                    </a:ext>
                  </a:extLst>
                </a:gridCol>
                <a:gridCol w="900449">
                  <a:extLst>
                    <a:ext uri="{9D8B030D-6E8A-4147-A177-3AD203B41FA5}">
                      <a16:colId xmlns:a16="http://schemas.microsoft.com/office/drawing/2014/main" val="1392375876"/>
                    </a:ext>
                  </a:extLst>
                </a:gridCol>
              </a:tblGrid>
              <a:tr h="217540">
                <a:tc>
                  <a:txBody>
                    <a:bodyPr/>
                    <a:lstStyle/>
                    <a:p>
                      <a:pPr marL="69850" algn="l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𝑅</a:t>
                      </a:r>
                      <a:r>
                        <a:rPr lang="es-ES" sz="800" dirty="0">
                          <a:effectLst/>
                        </a:rPr>
                        <a:t>𝑉</a:t>
                      </a:r>
                      <a:r>
                        <a:rPr lang="es-ES" sz="800" spc="140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(Ω)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4130" marR="2349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𝐼</a:t>
                      </a:r>
                      <a:r>
                        <a:rPr lang="es-ES" sz="800">
                          <a:effectLst/>
                        </a:rPr>
                        <a:t>𝑅1</a:t>
                      </a:r>
                      <a:r>
                        <a:rPr lang="es-ES" sz="800" spc="105">
                          <a:effectLst/>
                        </a:rPr>
                        <a:t> </a:t>
                      </a:r>
                      <a:r>
                        <a:rPr lang="es-ES" sz="1100">
                          <a:effectLst/>
                        </a:rPr>
                        <a:t>(𝐴)</a:t>
                      </a:r>
                      <a:endParaRPr lang="es-CO" sz="11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𝐼</a:t>
                      </a:r>
                      <a:r>
                        <a:rPr lang="es-ES" sz="800" dirty="0">
                          <a:effectLst/>
                        </a:rPr>
                        <a:t>𝑅2</a:t>
                      </a:r>
                      <a:r>
                        <a:rPr lang="es-ES" sz="800" spc="105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(𝐴)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3340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𝐼</a:t>
                      </a:r>
                      <a:r>
                        <a:rPr lang="es-ES" sz="800" dirty="0">
                          <a:effectLst/>
                        </a:rPr>
                        <a:t>𝑅𝐸</a:t>
                      </a:r>
                      <a:r>
                        <a:rPr lang="es-ES" sz="800" spc="130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(𝐴)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2603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𝐼</a:t>
                      </a:r>
                      <a:r>
                        <a:rPr lang="es-ES" sz="800" dirty="0">
                          <a:effectLst/>
                        </a:rPr>
                        <a:t>𝐸</a:t>
                      </a:r>
                      <a:r>
                        <a:rPr lang="es-ES" sz="1100" dirty="0">
                          <a:effectLst/>
                        </a:rPr>
                        <a:t>(𝐴)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1714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𝐼</a:t>
                      </a:r>
                      <a:r>
                        <a:rPr lang="es-ES" sz="800" dirty="0">
                          <a:effectLst/>
                        </a:rPr>
                        <a:t>𝐵</a:t>
                      </a:r>
                      <a:r>
                        <a:rPr lang="es-ES" sz="800" spc="125" dirty="0">
                          <a:effectLst/>
                        </a:rPr>
                        <a:t> </a:t>
                      </a:r>
                      <a:r>
                        <a:rPr lang="es-ES" sz="1100" dirty="0">
                          <a:effectLst/>
                        </a:rPr>
                        <a:t>(𝐴)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3975" algn="ctr">
                        <a:lnSpc>
                          <a:spcPts val="1395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s-ES" sz="1100" spc="-15" dirty="0">
                          <a:effectLst/>
                        </a:rPr>
                        <a:t>𝐼</a:t>
                      </a:r>
                      <a:r>
                        <a:rPr lang="es-ES" sz="800" spc="-15" dirty="0">
                          <a:effectLst/>
                        </a:rPr>
                        <a:t>𝐶</a:t>
                      </a:r>
                      <a:r>
                        <a:rPr lang="es-ES" sz="800" spc="-90" dirty="0">
                          <a:effectLst/>
                        </a:rPr>
                        <a:t> </a:t>
                      </a:r>
                      <a:r>
                        <a:rPr lang="es-ES" sz="1100" spc="-15" dirty="0">
                          <a:effectLst/>
                        </a:rPr>
                        <a:t>(𝐴)</a:t>
                      </a:r>
                      <a:endParaRPr lang="es-CO" sz="11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65135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4287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5000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2.061E-04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8.853E-05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7.996E-03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-7.996E-03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1.176E-04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7.878E-03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983275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111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1.702E-04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8.824E-05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7.968E-03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-7.968E-03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8.192E-05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7.886E-03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36729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111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15000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1.452E-04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8.792E-05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7.937E-03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-7.937E-03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5.729E-05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7.880E-03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71038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111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20000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1.306E-04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8.582E-05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7.729E-03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-7.729E-03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4.478E-05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7.684E-03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77547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111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40000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1.066E-04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7.096E-05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6.251E-03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-6.251E-03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3.561E-05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6.215E-03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305674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111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60000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9.012E-05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6.062E-05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5.223E-03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-5.226E-03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2.952E-05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5.196E-03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668468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11112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80000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7.812E-05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5.298E-05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4.465E-03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-4.466E-03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2.514E-05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4.441E-03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112715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79375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100000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6.896E-05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4.711E-05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5880" marR="5651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3.883E-03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" marR="3302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-3.883E-03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4765" marR="2159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tx1"/>
                          </a:solidFill>
                          <a:effectLst/>
                        </a:rPr>
                        <a:t>2.185E-05</a:t>
                      </a:r>
                      <a:endParaRPr lang="es-CO" sz="11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7785" marR="5778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</a:rPr>
                        <a:t>3.861E-03</a:t>
                      </a:r>
                      <a:endParaRPr lang="es-CO" sz="11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191407"/>
                  </a:ext>
                </a:extLst>
              </a:tr>
            </a:tbl>
          </a:graphicData>
        </a:graphic>
      </p:graphicFrame>
      <p:sp>
        <p:nvSpPr>
          <p:cNvPr id="24" name="Rectángulo 23"/>
          <p:cNvSpPr/>
          <p:nvPr/>
        </p:nvSpPr>
        <p:spPr>
          <a:xfrm>
            <a:off x="6062212" y="5516606"/>
            <a:ext cx="3953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>
                <a:latin typeface="Roboto Slab" pitchFamily="2" charset="0"/>
                <a:ea typeface="Roboto Slab" pitchFamily="2" charset="0"/>
              </a:rPr>
              <a:t>Tabla 3. </a:t>
            </a:r>
            <a:r>
              <a:rPr lang="es-CO" sz="1400" dirty="0">
                <a:latin typeface="Roboto Slab" pitchFamily="2" charset="0"/>
                <a:ea typeface="Roboto Slab" pitchFamily="2" charset="0"/>
              </a:rPr>
              <a:t>Corriente en los elementos del circuito</a:t>
            </a:r>
            <a:endParaRPr lang="es-CO" sz="1400" dirty="0"/>
          </a:p>
        </p:txBody>
      </p:sp>
      <p:sp>
        <p:nvSpPr>
          <p:cNvPr id="25" name="Rectángulo 24"/>
          <p:cNvSpPr/>
          <p:nvPr/>
        </p:nvSpPr>
        <p:spPr>
          <a:xfrm>
            <a:off x="843962" y="5324574"/>
            <a:ext cx="3852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>
                <a:latin typeface="Roboto Slab" pitchFamily="2" charset="0"/>
                <a:ea typeface="Roboto Slab" pitchFamily="2" charset="0"/>
              </a:rPr>
              <a:t>Figura 8. </a:t>
            </a:r>
            <a:r>
              <a:rPr lang="es-CO" sz="1400" dirty="0">
                <a:latin typeface="Roboto Slab" pitchFamily="2" charset="0"/>
                <a:ea typeface="Roboto Slab" pitchFamily="2" charset="0"/>
              </a:rPr>
              <a:t>Circuito con nomenclatura de nodos</a:t>
            </a:r>
            <a:endParaRPr lang="es-CO" sz="1400" dirty="0"/>
          </a:p>
        </p:txBody>
      </p:sp>
      <p:pic>
        <p:nvPicPr>
          <p:cNvPr id="2" name="Gráfico 2">
            <a:extLst>
              <a:ext uri="{FF2B5EF4-FFF2-40B4-BE49-F238E27FC236}">
                <a16:creationId xmlns:a16="http://schemas.microsoft.com/office/drawing/2014/main" id="{81E3A130-3CB1-79A0-4639-769FBA4B303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0">
            <a:extLst>
              <a:ext uri="{FF2B5EF4-FFF2-40B4-BE49-F238E27FC236}">
                <a16:creationId xmlns:a16="http://schemas.microsoft.com/office/drawing/2014/main" id="{FC5F1F23-EBD6-7241-88DF-3D9114F4D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7CC57732-438D-9B1B-4BB1-B6B9FAAAEA4F}"/>
              </a:ext>
            </a:extLst>
          </p:cNvPr>
          <p:cNvSpPr txBox="1"/>
          <p:nvPr/>
        </p:nvSpPr>
        <p:spPr>
          <a:xfrm>
            <a:off x="4892827" y="5903960"/>
            <a:ext cx="584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/>
              <a:t>Tabla 4</a:t>
            </a:r>
            <a:r>
              <a:rPr lang="es-CO" sz="2000" dirty="0"/>
              <a:t>. Modo de operación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 txBox="1">
            <a:spLocks/>
          </p:cNvSpPr>
          <p:nvPr/>
        </p:nvSpPr>
        <p:spPr>
          <a:xfrm>
            <a:off x="1163356" y="218707"/>
            <a:ext cx="7614883" cy="85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3200" b="1" dirty="0">
                <a:solidFill>
                  <a:srgbClr val="F8A02B"/>
                </a:solidFill>
                <a:latin typeface="Roboto Slab" pitchFamily="2" charset="0"/>
                <a:ea typeface="Roboto Slab" pitchFamily="2" charset="0"/>
              </a:rPr>
              <a:t>Obtención de valores para la siguiente tabla 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561360"/>
              </p:ext>
            </p:extLst>
          </p:nvPr>
        </p:nvGraphicFramePr>
        <p:xfrm>
          <a:off x="853442" y="1071131"/>
          <a:ext cx="11170919" cy="47505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{21E4AEA4-8DFA-4A89-87EB-49C32662AFE0}</a:tableStyleId>
              </a:tblPr>
              <a:tblGrid>
                <a:gridCol w="1269879">
                  <a:extLst>
                    <a:ext uri="{9D8B030D-6E8A-4147-A177-3AD203B41FA5}">
                      <a16:colId xmlns:a16="http://schemas.microsoft.com/office/drawing/2014/main" val="1384536121"/>
                    </a:ext>
                  </a:extLst>
                </a:gridCol>
                <a:gridCol w="1121850">
                  <a:extLst>
                    <a:ext uri="{9D8B030D-6E8A-4147-A177-3AD203B41FA5}">
                      <a16:colId xmlns:a16="http://schemas.microsoft.com/office/drawing/2014/main" val="1672664774"/>
                    </a:ext>
                  </a:extLst>
                </a:gridCol>
                <a:gridCol w="1121850">
                  <a:extLst>
                    <a:ext uri="{9D8B030D-6E8A-4147-A177-3AD203B41FA5}">
                      <a16:colId xmlns:a16="http://schemas.microsoft.com/office/drawing/2014/main" val="2277930834"/>
                    </a:ext>
                  </a:extLst>
                </a:gridCol>
                <a:gridCol w="1127137">
                  <a:extLst>
                    <a:ext uri="{9D8B030D-6E8A-4147-A177-3AD203B41FA5}">
                      <a16:colId xmlns:a16="http://schemas.microsoft.com/office/drawing/2014/main" val="3394143911"/>
                    </a:ext>
                  </a:extLst>
                </a:gridCol>
                <a:gridCol w="1269879">
                  <a:extLst>
                    <a:ext uri="{9D8B030D-6E8A-4147-A177-3AD203B41FA5}">
                      <a16:colId xmlns:a16="http://schemas.microsoft.com/office/drawing/2014/main" val="2289206742"/>
                    </a:ext>
                  </a:extLst>
                </a:gridCol>
                <a:gridCol w="1269879">
                  <a:extLst>
                    <a:ext uri="{9D8B030D-6E8A-4147-A177-3AD203B41FA5}">
                      <a16:colId xmlns:a16="http://schemas.microsoft.com/office/drawing/2014/main" val="4120753057"/>
                    </a:ext>
                  </a:extLst>
                </a:gridCol>
                <a:gridCol w="1269879">
                  <a:extLst>
                    <a:ext uri="{9D8B030D-6E8A-4147-A177-3AD203B41FA5}">
                      <a16:colId xmlns:a16="http://schemas.microsoft.com/office/drawing/2014/main" val="3917782141"/>
                    </a:ext>
                  </a:extLst>
                </a:gridCol>
                <a:gridCol w="1127137">
                  <a:extLst>
                    <a:ext uri="{9D8B030D-6E8A-4147-A177-3AD203B41FA5}">
                      <a16:colId xmlns:a16="http://schemas.microsoft.com/office/drawing/2014/main" val="2602027139"/>
                    </a:ext>
                  </a:extLst>
                </a:gridCol>
                <a:gridCol w="1593429">
                  <a:extLst>
                    <a:ext uri="{9D8B030D-6E8A-4147-A177-3AD203B41FA5}">
                      <a16:colId xmlns:a16="http://schemas.microsoft.com/office/drawing/2014/main" val="832386055"/>
                    </a:ext>
                  </a:extLst>
                </a:gridCol>
              </a:tblGrid>
              <a:tr h="751524">
                <a:tc>
                  <a:txBody>
                    <a:bodyPr/>
                    <a:lstStyle/>
                    <a:p>
                      <a:pPr marL="180975" algn="l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𝑅𝑉</a:t>
                      </a:r>
                      <a:r>
                        <a:rPr lang="es-ES" sz="2000" spc="140" dirty="0">
                          <a:effectLst/>
                        </a:rPr>
                        <a:t> </a:t>
                      </a:r>
                      <a:r>
                        <a:rPr lang="es-ES" sz="2000" dirty="0">
                          <a:effectLst/>
                        </a:rPr>
                        <a:t>(Ω)</a:t>
                      </a:r>
                      <a:endParaRPr lang="es-CO" sz="20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marR="2413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𝐼𝑅𝐸</a:t>
                      </a:r>
                      <a:r>
                        <a:rPr lang="es-ES" sz="2000" spc="135">
                          <a:effectLst/>
                        </a:rPr>
                        <a:t> </a:t>
                      </a:r>
                      <a:r>
                        <a:rPr lang="es-ES" sz="2000">
                          <a:effectLst/>
                        </a:rPr>
                        <a:t>(𝐴)</a:t>
                      </a:r>
                      <a:endParaRPr lang="es-CO" sz="20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marR="2476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𝐼𝐵</a:t>
                      </a:r>
                      <a:r>
                        <a:rPr lang="es-ES" sz="2000" spc="125">
                          <a:effectLst/>
                        </a:rPr>
                        <a:t> </a:t>
                      </a:r>
                      <a:r>
                        <a:rPr lang="es-ES" sz="2000">
                          <a:effectLst/>
                        </a:rPr>
                        <a:t>(𝐴)</a:t>
                      </a:r>
                      <a:endParaRPr lang="es-CO" sz="20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𝐼𝐶(𝐴)</a:t>
                      </a:r>
                      <a:endParaRPr lang="es-CO" sz="20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860" marR="2349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𝑉𝐵𝐸</a:t>
                      </a:r>
                      <a:r>
                        <a:rPr lang="es-ES" sz="2000" spc="90">
                          <a:effectLst/>
                        </a:rPr>
                        <a:t> </a:t>
                      </a:r>
                      <a:r>
                        <a:rPr lang="es-ES" sz="2000">
                          <a:effectLst/>
                        </a:rPr>
                        <a:t>(𝑉)</a:t>
                      </a:r>
                      <a:endParaRPr lang="es-CO" sz="20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𝑉𝐵𝐶</a:t>
                      </a:r>
                      <a:r>
                        <a:rPr lang="es-ES" sz="2000" spc="90">
                          <a:effectLst/>
                        </a:rPr>
                        <a:t> </a:t>
                      </a:r>
                      <a:r>
                        <a:rPr lang="es-ES" sz="2000">
                          <a:effectLst/>
                        </a:rPr>
                        <a:t>(𝑉)</a:t>
                      </a:r>
                      <a:endParaRPr lang="es-CO" sz="20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" marR="23495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𝑉𝐶𝐸</a:t>
                      </a:r>
                      <a:r>
                        <a:rPr lang="es-ES" sz="2000" spc="90" dirty="0">
                          <a:effectLst/>
                        </a:rPr>
                        <a:t> </a:t>
                      </a:r>
                      <a:r>
                        <a:rPr lang="es-ES" sz="2000" dirty="0">
                          <a:effectLst/>
                        </a:rPr>
                        <a:t>(𝑉)</a:t>
                      </a:r>
                      <a:endParaRPr lang="es-CO" sz="20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305" marR="31750" algn="ctr"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𝛽</a:t>
                      </a:r>
                      <a:endParaRPr lang="es-CO" sz="200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0175" indent="69850" algn="l">
                        <a:lnSpc>
                          <a:spcPts val="1230"/>
                        </a:lnSpc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endParaRPr lang="es-ES" sz="2000" dirty="0">
                        <a:effectLst/>
                      </a:endParaRPr>
                    </a:p>
                    <a:p>
                      <a:pPr marL="130175" indent="69850" algn="l">
                        <a:lnSpc>
                          <a:spcPts val="1230"/>
                        </a:lnSpc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MODO</a:t>
                      </a:r>
                      <a:r>
                        <a:rPr lang="es-ES" sz="2000" spc="35" dirty="0">
                          <a:effectLst/>
                        </a:rPr>
                        <a:t> </a:t>
                      </a:r>
                      <a:r>
                        <a:rPr lang="es-ES" sz="2000" dirty="0">
                          <a:effectLst/>
                        </a:rPr>
                        <a:t>DE</a:t>
                      </a:r>
                    </a:p>
                    <a:p>
                      <a:pPr marL="130175" indent="69850" algn="l">
                        <a:lnSpc>
                          <a:spcPts val="1230"/>
                        </a:lnSpc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OPERACION</a:t>
                      </a:r>
                      <a:endParaRPr lang="es-CO" sz="2000" dirty="0"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44907555"/>
                  </a:ext>
                </a:extLst>
              </a:tr>
              <a:tr h="501017">
                <a:tc>
                  <a:txBody>
                    <a:bodyPr/>
                    <a:lstStyle/>
                    <a:p>
                      <a:pPr marL="25400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5000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7.996E-03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1.176E-04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7.878E-03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7,02E-01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6,16E-01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8,60E-02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6.70E+01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5397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SATURACION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546268"/>
                  </a:ext>
                </a:extLst>
              </a:tr>
              <a:tr h="501017">
                <a:tc>
                  <a:txBody>
                    <a:bodyPr/>
                    <a:lstStyle/>
                    <a:p>
                      <a:pPr marL="22225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7.968E-03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8.192E-05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7.886E-03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7,02E-01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5,99E-01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1,03E-01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9.63E+01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5397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SATURACION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143270"/>
                  </a:ext>
                </a:extLst>
              </a:tr>
              <a:tr h="501017">
                <a:tc>
                  <a:txBody>
                    <a:bodyPr/>
                    <a:lstStyle/>
                    <a:p>
                      <a:pPr marL="22225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15000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7.937E-03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5.729E-05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7.880E-03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7,01E-01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5,69E-01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1,32E-01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1.38E+02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5397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SATURACION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384840"/>
                  </a:ext>
                </a:extLst>
              </a:tr>
              <a:tr h="501017">
                <a:tc>
                  <a:txBody>
                    <a:bodyPr/>
                    <a:lstStyle/>
                    <a:p>
                      <a:pPr marL="22225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20000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7.729E-03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4.478E-05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7.684E-03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6,99E-01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2,62E-01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4,37E-01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1.72E+02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5397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SATURACION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71266"/>
                  </a:ext>
                </a:extLst>
              </a:tr>
              <a:tr h="501017">
                <a:tc>
                  <a:txBody>
                    <a:bodyPr/>
                    <a:lstStyle/>
                    <a:p>
                      <a:pPr marL="22225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40000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6.251E-03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3.561E-05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6.215E-03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6,93E-01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-1,96E+00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2,65E+00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1.75E+02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762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ACTIVO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86781"/>
                  </a:ext>
                </a:extLst>
              </a:tr>
              <a:tr h="496461">
                <a:tc>
                  <a:txBody>
                    <a:bodyPr/>
                    <a:lstStyle/>
                    <a:p>
                      <a:pPr marL="22225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60000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5.223E-03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2.952E-05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5.196E-03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6,87E-01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-3,50E+00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4,19E+00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1.76E+02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762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ACTIVO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960510"/>
                  </a:ext>
                </a:extLst>
              </a:tr>
              <a:tr h="496461">
                <a:tc>
                  <a:txBody>
                    <a:bodyPr/>
                    <a:lstStyle/>
                    <a:p>
                      <a:pPr marL="222250" algn="l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80000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4.465E-03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2.514E-05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4.441E-03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6,83E-01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-4,64E+00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5,32E+00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1.77E+02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762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ACTIVO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7512"/>
                  </a:ext>
                </a:extLst>
              </a:tr>
              <a:tr h="501017">
                <a:tc>
                  <a:txBody>
                    <a:bodyPr/>
                    <a:lstStyle/>
                    <a:p>
                      <a:pPr marL="190500" algn="l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100000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3020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3.883E-03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2794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2.185E-05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385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3.861E-03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225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6,79E-01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-5,51E+00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" marR="2349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6,19E+00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marR="31750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1"/>
                          </a:solidFill>
                          <a:effectLst/>
                        </a:rPr>
                        <a:t>1.77E+02</a:t>
                      </a:r>
                      <a:endParaRPr lang="es-CO" sz="2000" b="1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" marR="47625" algn="ctr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1"/>
                          </a:solidFill>
                          <a:effectLst/>
                        </a:rPr>
                        <a:t>ACTIVO</a:t>
                      </a:r>
                      <a:endParaRPr lang="es-CO" sz="2000" b="1" dirty="0">
                        <a:solidFill>
                          <a:schemeClr val="tx1"/>
                        </a:solidFill>
                        <a:effectLst/>
                        <a:latin typeface="Microsoft Sans Serif" panose="020B060402020202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761206"/>
                  </a:ext>
                </a:extLst>
              </a:tr>
            </a:tbl>
          </a:graphicData>
        </a:graphic>
      </p:graphicFrame>
      <p:pic>
        <p:nvPicPr>
          <p:cNvPr id="2" name="Gráfico 3">
            <a:extLst>
              <a:ext uri="{FF2B5EF4-FFF2-40B4-BE49-F238E27FC236}">
                <a16:creationId xmlns:a16="http://schemas.microsoft.com/office/drawing/2014/main" id="{8A9FDDB3-1B7E-FB43-BF3F-2683C9F9A1FE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927" y="129539"/>
            <a:ext cx="7770445" cy="852426"/>
          </a:xfrm>
        </p:spPr>
        <p:txBody>
          <a:bodyPr anchor="ctr">
            <a:normAutofit/>
          </a:bodyPr>
          <a:lstStyle/>
          <a:p>
            <a:pPr algn="l"/>
            <a:r>
              <a:rPr lang="es-CO" sz="3200" b="1" dirty="0">
                <a:solidFill>
                  <a:srgbClr val="8CC63E"/>
                </a:solidFill>
                <a:latin typeface="Roboto Slab" pitchFamily="2" charset="0"/>
                <a:ea typeface="Roboto Slab" pitchFamily="2" charset="0"/>
              </a:rPr>
              <a:t>Montaje experimental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0">
            <a:extLst>
              <a:ext uri="{FF2B5EF4-FFF2-40B4-BE49-F238E27FC236}">
                <a16:creationId xmlns:a16="http://schemas.microsoft.com/office/drawing/2014/main" id="{14585A20-1104-A341-AACD-87AAE08CB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F10DD543-429A-1CA2-2BDE-025B35FB103F}"/>
              </a:ext>
            </a:extLst>
          </p:cNvPr>
          <p:cNvSpPr txBox="1"/>
          <p:nvPr/>
        </p:nvSpPr>
        <p:spPr>
          <a:xfrm>
            <a:off x="1418789" y="4566558"/>
            <a:ext cx="394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Figura 9</a:t>
            </a:r>
            <a:r>
              <a:rPr lang="es-CO" dirty="0"/>
              <a:t>. Montaje del circuito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33927" y="999456"/>
            <a:ext cx="7489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b="1" u="sng" dirty="0"/>
              <a:t>Configuración RV para obtener un VCE=4V medido con el multímetro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ubtítulo 2">
                <a:extLst>
                  <a:ext uri="{FF2B5EF4-FFF2-40B4-BE49-F238E27FC236}">
                    <a16:creationId xmlns:a16="http://schemas.microsoft.com/office/drawing/2014/main" id="{CA485869-AAC8-4DF2-B4DB-EE6813BFC5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746" y="5016750"/>
                <a:ext cx="5989534" cy="57595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CO" sz="2000" b="1" dirty="0"/>
                  <a:t>Se encontró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=67.756</m:t>
                    </m:r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𝛺</m:t>
                    </m:r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O" sz="2000" b="1" dirty="0"/>
                  <a:t>para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r>
                      <a:rPr lang="es-CO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s-CO" sz="20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s-CO" sz="2000" b="1" dirty="0"/>
                  <a:t> </a:t>
                </a:r>
              </a:p>
            </p:txBody>
          </p:sp>
        </mc:Choice>
        <mc:Fallback xmlns="">
          <p:sp>
            <p:nvSpPr>
              <p:cNvPr id="20" name="Subtítulo 2">
                <a:extLst>
                  <a:ext uri="{FF2B5EF4-FFF2-40B4-BE49-F238E27FC236}">
                    <a16:creationId xmlns:a16="http://schemas.microsoft.com/office/drawing/2014/main" id="{CA485869-AAC8-4DF2-B4DB-EE6813BFC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746" y="5016750"/>
                <a:ext cx="5989534" cy="575952"/>
              </a:xfrm>
              <a:prstGeom prst="rect">
                <a:avLst/>
              </a:prstGeom>
              <a:blipFill>
                <a:blip r:embed="rId5"/>
                <a:stretch>
                  <a:fillRect l="-1119" t="-1170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n 20" descr="Un horno de microondas&#10;&#10;Descripción generada automáticamente con confianza media">
            <a:extLst>
              <a:ext uri="{FF2B5EF4-FFF2-40B4-BE49-F238E27FC236}">
                <a16:creationId xmlns:a16="http://schemas.microsoft.com/office/drawing/2014/main" id="{B87B3ABA-9355-4B9E-8BE2-F562B85F83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t="5689" r="25535" b="1429"/>
          <a:stretch/>
        </p:blipFill>
        <p:spPr>
          <a:xfrm>
            <a:off x="8525474" y="1303155"/>
            <a:ext cx="2695042" cy="3448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a 18">
                <a:extLst>
                  <a:ext uri="{FF2B5EF4-FFF2-40B4-BE49-F238E27FC236}">
                    <a16:creationId xmlns:a16="http://schemas.microsoft.com/office/drawing/2014/main" id="{A0064C01-D4F9-4115-B3FE-4C6E3CDCD9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554702"/>
                  </p:ext>
                </p:extLst>
              </p:nvPr>
            </p:nvGraphicFramePr>
            <p:xfrm>
              <a:off x="2926079" y="5619807"/>
              <a:ext cx="7098512" cy="9448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74628">
                      <a:extLst>
                        <a:ext uri="{9D8B030D-6E8A-4147-A177-3AD203B41FA5}">
                          <a16:colId xmlns:a16="http://schemas.microsoft.com/office/drawing/2014/main" val="2724505197"/>
                        </a:ext>
                      </a:extLst>
                    </a:gridCol>
                    <a:gridCol w="1774628">
                      <a:extLst>
                        <a:ext uri="{9D8B030D-6E8A-4147-A177-3AD203B41FA5}">
                          <a16:colId xmlns:a16="http://schemas.microsoft.com/office/drawing/2014/main" val="1482939453"/>
                        </a:ext>
                      </a:extLst>
                    </a:gridCol>
                    <a:gridCol w="1774628">
                      <a:extLst>
                        <a:ext uri="{9D8B030D-6E8A-4147-A177-3AD203B41FA5}">
                          <a16:colId xmlns:a16="http://schemas.microsoft.com/office/drawing/2014/main" val="331334164"/>
                        </a:ext>
                      </a:extLst>
                    </a:gridCol>
                    <a:gridCol w="1774628">
                      <a:extLst>
                        <a:ext uri="{9D8B030D-6E8A-4147-A177-3AD203B41FA5}">
                          <a16:colId xmlns:a16="http://schemas.microsoft.com/office/drawing/2014/main" val="4206626545"/>
                        </a:ext>
                      </a:extLst>
                    </a:gridCol>
                  </a:tblGrid>
                  <a:tr h="8477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=8.41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=5.022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=4.409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CO" sz="2800" dirty="0"/>
                            <a:t>Región Activa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9466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a 18">
                <a:extLst>
                  <a:ext uri="{FF2B5EF4-FFF2-40B4-BE49-F238E27FC236}">
                    <a16:creationId xmlns:a16="http://schemas.microsoft.com/office/drawing/2014/main" id="{A0064C01-D4F9-4115-B3FE-4C6E3CDCD9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7554702"/>
                  </p:ext>
                </p:extLst>
              </p:nvPr>
            </p:nvGraphicFramePr>
            <p:xfrm>
              <a:off x="2926079" y="5619807"/>
              <a:ext cx="7098512" cy="94488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774628">
                      <a:extLst>
                        <a:ext uri="{9D8B030D-6E8A-4147-A177-3AD203B41FA5}">
                          <a16:colId xmlns:a16="http://schemas.microsoft.com/office/drawing/2014/main" val="2724505197"/>
                        </a:ext>
                      </a:extLst>
                    </a:gridCol>
                    <a:gridCol w="1774628">
                      <a:extLst>
                        <a:ext uri="{9D8B030D-6E8A-4147-A177-3AD203B41FA5}">
                          <a16:colId xmlns:a16="http://schemas.microsoft.com/office/drawing/2014/main" val="1482939453"/>
                        </a:ext>
                      </a:extLst>
                    </a:gridCol>
                    <a:gridCol w="1774628">
                      <a:extLst>
                        <a:ext uri="{9D8B030D-6E8A-4147-A177-3AD203B41FA5}">
                          <a16:colId xmlns:a16="http://schemas.microsoft.com/office/drawing/2014/main" val="331334164"/>
                        </a:ext>
                      </a:extLst>
                    </a:gridCol>
                    <a:gridCol w="1774628">
                      <a:extLst>
                        <a:ext uri="{9D8B030D-6E8A-4147-A177-3AD203B41FA5}">
                          <a16:colId xmlns:a16="http://schemas.microsoft.com/office/drawing/2014/main" val="420662654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42" t="-5769" r="-300342" b="-18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0687" t="-5769" r="-201375" b="-18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200000" t="-5769" r="-100685" b="-18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CO" sz="2800" dirty="0"/>
                            <a:t>Región Activa 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9466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CuadroTexto 22">
            <a:extLst>
              <a:ext uri="{FF2B5EF4-FFF2-40B4-BE49-F238E27FC236}">
                <a16:creationId xmlns:a16="http://schemas.microsoft.com/office/drawing/2014/main" id="{F10DD543-429A-1CA2-2BDE-025B35FB103F}"/>
              </a:ext>
            </a:extLst>
          </p:cNvPr>
          <p:cNvSpPr txBox="1"/>
          <p:nvPr/>
        </p:nvSpPr>
        <p:spPr>
          <a:xfrm>
            <a:off x="8052890" y="4778329"/>
            <a:ext cx="394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Figura 10</a:t>
            </a:r>
            <a:r>
              <a:rPr lang="es-CO" dirty="0"/>
              <a:t>. Voltaje colector a emisor es de 3,993V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9BADC7-42DA-4935-BD2D-7B5E1C0E5D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20" y="1775855"/>
            <a:ext cx="4817498" cy="27098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F42F93E-4CD4-DB8F-B93B-A4E1519826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18"/>
    </mc:Choice>
    <mc:Fallback>
      <p:transition spd="slow" advTm="8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53" x="9480550" y="201613"/>
          <p14:tracePt t="2760" x="9278938" y="358775"/>
          <p14:tracePt t="2765" x="9232900" y="403225"/>
          <p14:tracePt t="2770" x="9077325" y="515938"/>
          <p14:tracePt t="2774" x="8986838" y="582613"/>
          <p14:tracePt t="2779" x="8897938" y="627063"/>
          <p14:tracePt t="2785" x="8807450" y="695325"/>
          <p14:tracePt t="2789" x="8740775" y="739775"/>
          <p14:tracePt t="2793" x="8718550" y="762000"/>
          <p14:tracePt t="2797" x="8674100" y="784225"/>
          <p14:tracePt t="2802" x="8605838" y="806450"/>
          <p14:tracePt t="2806" x="8583613" y="828675"/>
          <p14:tracePt t="2816" x="8561388" y="828675"/>
          <p14:tracePt t="2903" x="8539163" y="828675"/>
          <p14:tracePt t="2916" x="8539163" y="806450"/>
          <p14:tracePt t="2921" x="8516938" y="784225"/>
          <p14:tracePt t="2925" x="8516938" y="762000"/>
          <p14:tracePt t="2933" x="8516938" y="739775"/>
          <p14:tracePt t="2935" x="8494713" y="739775"/>
          <p14:tracePt t="2940" x="8494713" y="717550"/>
          <p14:tracePt t="2950" x="8494713" y="695325"/>
          <p14:tracePt t="2958" x="8494713" y="673100"/>
          <p14:tracePt t="2964" x="8470900" y="673100"/>
          <p14:tracePt t="2970" x="8448675" y="649288"/>
          <p14:tracePt t="2977" x="8448675" y="627063"/>
          <p14:tracePt t="2985" x="8426450" y="627063"/>
          <p14:tracePt t="2997" x="8426450" y="604838"/>
          <p14:tracePt t="3003" x="8404225" y="604838"/>
          <p14:tracePt t="3039" x="8404225" y="582613"/>
          <p14:tracePt t="3053" x="8382000" y="582613"/>
          <p14:tracePt t="3059" x="8359775" y="582613"/>
          <p14:tracePt t="3064" x="8337550" y="582613"/>
          <p14:tracePt t="3072" x="8293100" y="560388"/>
          <p14:tracePt t="3076" x="8247063" y="560388"/>
          <p14:tracePt t="3080" x="8224838" y="538163"/>
          <p14:tracePt t="3084" x="8180388" y="538163"/>
          <p14:tracePt t="3089" x="8113713" y="515938"/>
          <p14:tracePt t="3093" x="8067675" y="515938"/>
          <p14:tracePt t="3099" x="8001000" y="493713"/>
          <p14:tracePt t="3104" x="7912100" y="469900"/>
          <p14:tracePt t="3109" x="7866063" y="447675"/>
          <p14:tracePt t="3114" x="7799388" y="425450"/>
          <p14:tracePt t="3122" x="7664450" y="403225"/>
          <p14:tracePt t="3128" x="7575550" y="358775"/>
          <p14:tracePt t="3136" x="7462838" y="314325"/>
          <p14:tracePt t="3139" x="7440613" y="292100"/>
          <p14:tracePt t="3147" x="7327900" y="246063"/>
          <p14:tracePt t="3151" x="7261225" y="223838"/>
          <p14:tracePt t="3156" x="7194550" y="201613"/>
          <p14:tracePt t="3162" x="7126288" y="157163"/>
          <p14:tracePt t="3168" x="7059613" y="134938"/>
          <p14:tracePt t="3173" x="6992938" y="112713"/>
          <p14:tracePt t="3181" x="6902450" y="88900"/>
          <p14:tracePt t="3185" x="6858000" y="66675"/>
          <p14:tracePt t="3192" x="6791325" y="44450"/>
          <p14:tracePt t="3201" x="6745288" y="22225"/>
          <p14:tracePt t="3207" x="6723063" y="22225"/>
          <p14:tracePt t="3217" x="6700838" y="22225"/>
          <p14:tracePt t="3221" x="6678613" y="22225"/>
          <p14:tracePt t="3227" x="6656388" y="0"/>
          <p14:tracePt t="3237" x="6634163" y="0"/>
          <p14:tracePt t="3247" x="6611938" y="0"/>
          <p14:tracePt t="3266" x="6589713" y="0"/>
          <p14:tracePt t="3287" x="6565900" y="22225"/>
          <p14:tracePt t="3298" x="6565900" y="44450"/>
          <p14:tracePt t="3302" x="6521450" y="88900"/>
          <p14:tracePt t="3311" x="6477000" y="157163"/>
          <p14:tracePt t="3315" x="6454775" y="201613"/>
          <p14:tracePt t="3321" x="6410325" y="268288"/>
          <p14:tracePt t="3324" x="6388100" y="292100"/>
          <p14:tracePt t="3328" x="6364288" y="358775"/>
          <p14:tracePt t="3333" x="6342063" y="403225"/>
          <p14:tracePt t="3336" x="6319838" y="447675"/>
          <p14:tracePt t="3339" x="6319838" y="469900"/>
          <p14:tracePt t="3345" x="6297613" y="493713"/>
          <p14:tracePt t="3350" x="6297613" y="538163"/>
          <p14:tracePt t="3353" x="6297613" y="582613"/>
          <p14:tracePt t="3358" x="6297613" y="604838"/>
          <p14:tracePt t="3359" x="6297613" y="627063"/>
          <p14:tracePt t="3362" x="6297613" y="649288"/>
          <p14:tracePt t="3365" x="6297613" y="673100"/>
          <p14:tracePt t="3369" x="6297613" y="695325"/>
          <p14:tracePt t="3375" x="6297613" y="717550"/>
          <p14:tracePt t="3377" x="6297613" y="739775"/>
          <p14:tracePt t="3382" x="6297613" y="762000"/>
          <p14:tracePt t="3413" x="6297613" y="784225"/>
          <p14:tracePt t="3435" x="6319838" y="784225"/>
          <p14:tracePt t="3453" x="6342063" y="784225"/>
          <p14:tracePt t="3475" x="6364288" y="784225"/>
          <p14:tracePt t="3477" x="6410325" y="784225"/>
          <p14:tracePt t="3479" x="6499225" y="784225"/>
          <p14:tracePt t="3482" x="6543675" y="784225"/>
          <p14:tracePt t="3483" x="6565900" y="784225"/>
          <p14:tracePt t="3485" x="6611938" y="784225"/>
          <p14:tracePt t="3784" x="6634163" y="739775"/>
          <p14:tracePt t="3793" x="6656388" y="717550"/>
          <p14:tracePt t="3797" x="6656388" y="695325"/>
          <p14:tracePt t="3803" x="6678613" y="673100"/>
          <p14:tracePt t="3807" x="6700838" y="649288"/>
          <p14:tracePt t="3813" x="6723063" y="627063"/>
          <p14:tracePt t="3816" x="6745288" y="604838"/>
          <p14:tracePt t="3823" x="6769100" y="582613"/>
          <p14:tracePt t="3829" x="6813550" y="538163"/>
          <p14:tracePt t="3839" x="6813550" y="515938"/>
          <p14:tracePt t="3853" x="6813550" y="493713"/>
          <p14:tracePt t="3860" x="6813550" y="469900"/>
          <p14:tracePt t="3872" x="6791325" y="469900"/>
          <p14:tracePt t="3875" x="6769100" y="469900"/>
          <p14:tracePt t="3881" x="6745288" y="469900"/>
          <p14:tracePt t="3888" x="6723063" y="469900"/>
          <p14:tracePt t="3903" x="6678613" y="493713"/>
          <p14:tracePt t="3906" x="6678613" y="515938"/>
          <p14:tracePt t="3912" x="6678613" y="538163"/>
          <p14:tracePt t="3918" x="6678613" y="560388"/>
          <p14:tracePt t="3922" x="6678613" y="582613"/>
          <p14:tracePt t="3924" x="6678613" y="604838"/>
          <p14:tracePt t="3929" x="6678613" y="627063"/>
          <p14:tracePt t="3932" x="6678613" y="649288"/>
          <p14:tracePt t="3935" x="6678613" y="673100"/>
          <p14:tracePt t="3939" x="6678613" y="695325"/>
          <p14:tracePt t="3948" x="6678613" y="739775"/>
          <p14:tracePt t="3953" x="6678613" y="762000"/>
          <p14:tracePt t="3957" x="6678613" y="784225"/>
          <p14:tracePt t="3959" x="6678613" y="806450"/>
          <p14:tracePt t="3963" x="6678613" y="828675"/>
          <p14:tracePt t="3967" x="6678613" y="850900"/>
          <p14:tracePt t="3969" x="6678613" y="874713"/>
          <p14:tracePt t="3975" x="6678613" y="896938"/>
          <p14:tracePt t="3979" x="6678613" y="919163"/>
          <p14:tracePt t="3985" x="6678613" y="941388"/>
          <p14:tracePt t="3987" x="6678613" y="963613"/>
          <p14:tracePt t="3993" x="6656388" y="985838"/>
          <p14:tracePt t="4000" x="6656388" y="1008063"/>
          <p14:tracePt t="4005" x="6656388" y="1030288"/>
          <p14:tracePt t="4009" x="6656388" y="1054100"/>
          <p14:tracePt t="4013" x="6634163" y="1054100"/>
          <p14:tracePt t="4016" x="6634163" y="1076325"/>
          <p14:tracePt t="4021" x="6634163" y="1098550"/>
          <p14:tracePt t="4029" x="6634163" y="1120775"/>
          <p14:tracePt t="4032" x="6634163" y="1143000"/>
          <p14:tracePt t="4035" x="6634163" y="1165225"/>
          <p14:tracePt t="4041" x="6634163" y="1187450"/>
          <p14:tracePt t="4045" x="6634163" y="1209675"/>
          <p14:tracePt t="4048" x="6634163" y="1231900"/>
          <p14:tracePt t="4051" x="6634163" y="1255713"/>
          <p14:tracePt t="4055" x="6634163" y="1277938"/>
          <p14:tracePt t="4059" x="6634163" y="1322388"/>
          <p14:tracePt t="4065" x="6634163" y="1344613"/>
          <p14:tracePt t="4067" x="6634163" y="1366838"/>
          <p14:tracePt t="4069" x="6634163" y="1389063"/>
          <p14:tracePt t="4071" x="6611938" y="1389063"/>
          <p14:tracePt t="4073" x="6611938" y="1411288"/>
          <p14:tracePt t="4077" x="6611938" y="1435100"/>
          <p14:tracePt t="4079" x="6611938" y="1457325"/>
          <p14:tracePt t="4081" x="6611938" y="1479550"/>
          <p14:tracePt t="4087" x="6611938" y="1501775"/>
          <p14:tracePt t="4089" x="6611938" y="1524000"/>
          <p14:tracePt t="4091" x="6611938" y="1546225"/>
          <p14:tracePt t="4095" x="6611938" y="1568450"/>
          <p14:tracePt t="4100" x="6611938" y="1590675"/>
          <p14:tracePt t="4105" x="6611938" y="1636713"/>
          <p14:tracePt t="4111" x="6611938" y="1658938"/>
          <p14:tracePt t="4115" x="6611938" y="1681163"/>
          <p14:tracePt t="4121" x="6611938" y="1703388"/>
          <p14:tracePt t="4125" x="6611938" y="1725613"/>
          <p14:tracePt t="4127" x="6611938" y="1747838"/>
          <p14:tracePt t="4133" x="6611938" y="1792288"/>
          <p14:tracePt t="4139" x="6611938" y="1816100"/>
          <p14:tracePt t="4143" x="6611938" y="1838325"/>
          <p14:tracePt t="4148" x="6611938" y="1860550"/>
          <p14:tracePt t="4151" x="6611938" y="1882775"/>
          <p14:tracePt t="4153" x="6611938" y="1905000"/>
          <p14:tracePt t="4159" x="6611938" y="1927225"/>
          <p14:tracePt t="4161" x="6611938" y="1949450"/>
          <p14:tracePt t="4163" x="6611938" y="1971675"/>
          <p14:tracePt t="4167" x="6611938" y="1993900"/>
          <p14:tracePt t="4171" x="6611938" y="2039938"/>
          <p14:tracePt t="4175" x="6611938" y="2062163"/>
          <p14:tracePt t="4177" x="6611938" y="2084388"/>
          <p14:tracePt t="4179" x="6611938" y="2106613"/>
          <p14:tracePt t="4182" x="6611938" y="2128838"/>
          <p14:tracePt t="4183" x="6634163" y="2128838"/>
          <p14:tracePt t="4185" x="6634163" y="2151063"/>
          <p14:tracePt t="4189" x="6634163" y="2197100"/>
          <p14:tracePt t="4191" x="6634163" y="2219325"/>
          <p14:tracePt t="4193" x="6634163" y="2241550"/>
          <p14:tracePt t="4198" x="6634163" y="2263775"/>
          <p14:tracePt t="4200" x="6634163" y="2286000"/>
          <p14:tracePt t="4203" x="6634163" y="2330450"/>
          <p14:tracePt t="4207" x="6634163" y="2352675"/>
          <p14:tracePt t="4209" x="6656388" y="2374900"/>
          <p14:tracePt t="4211" x="6656388" y="2398713"/>
          <p14:tracePt t="4215" x="6656388" y="2420938"/>
          <p14:tracePt t="4217" x="6656388" y="2443163"/>
          <p14:tracePt t="4219" x="6656388" y="2465388"/>
          <p14:tracePt t="4223" x="6656388" y="2487613"/>
          <p14:tracePt t="4227" x="6656388" y="2509838"/>
          <p14:tracePt t="4229" x="6656388" y="2532063"/>
          <p14:tracePt t="4232" x="6656388" y="2554288"/>
          <p14:tracePt t="4237" x="6678613" y="2578100"/>
          <p14:tracePt t="4239" x="6678613" y="2600325"/>
          <p14:tracePt t="4241" x="6678613" y="2622550"/>
          <p14:tracePt t="4245" x="6678613" y="2644775"/>
          <p14:tracePt t="4251" x="6678613" y="2667000"/>
          <p14:tracePt t="4255" x="6678613" y="2689225"/>
          <p14:tracePt t="4259" x="6678613" y="2711450"/>
          <p14:tracePt t="4265" x="6678613" y="2733675"/>
          <p14:tracePt t="4275" x="6678613" y="2755900"/>
          <p14:tracePt t="4285" x="6678613" y="2779713"/>
          <p14:tracePt t="4289" x="6678613" y="2801938"/>
          <p14:tracePt t="4301" x="6678613" y="2824163"/>
          <p14:tracePt t="4321" x="6678613" y="2846388"/>
          <p14:tracePt t="4397" x="6678613" y="2868613"/>
          <p14:tracePt t="4411" x="6678613" y="2890838"/>
          <p14:tracePt t="4481" x="6678613" y="2913063"/>
          <p14:tracePt t="4524" x="6678613" y="2935288"/>
          <p14:tracePt t="4550" x="6678613" y="2959100"/>
          <p14:tracePt t="4566" x="6656388" y="2981325"/>
          <p14:tracePt t="4595" x="6656388" y="3003550"/>
          <p14:tracePt t="4609" x="6634163" y="3003550"/>
          <p14:tracePt t="4624" x="6611938" y="3025775"/>
          <p14:tracePt t="4628" x="6589713" y="3048000"/>
          <p14:tracePt t="4636" x="6565900" y="3048000"/>
          <p14:tracePt t="4641" x="6543675" y="3048000"/>
          <p14:tracePt t="4648" x="6521450" y="3048000"/>
          <p14:tracePt t="4658" x="6499225" y="3048000"/>
          <p14:tracePt t="4663" x="6477000" y="3048000"/>
          <p14:tracePt t="4763" x="6499225" y="3048000"/>
          <p14:tracePt t="4769" x="6521450" y="3025775"/>
          <p14:tracePt t="4778" x="6543675" y="3003550"/>
          <p14:tracePt t="4786" x="6565900" y="2981325"/>
          <p14:tracePt t="4791" x="6589713" y="2981325"/>
          <p14:tracePt t="4797" x="6611938" y="2959100"/>
          <p14:tracePt t="4807" x="6634163" y="2959100"/>
          <p14:tracePt t="4811" x="6656388" y="2935288"/>
          <p14:tracePt t="4839" x="6678613" y="2935288"/>
          <p14:tracePt t="4867" x="6678613" y="2913063"/>
          <p14:tracePt t="4875" x="6656388" y="2913063"/>
          <p14:tracePt t="4878" x="6634163" y="2913063"/>
          <p14:tracePt t="4882" x="6611938" y="2913063"/>
          <p14:tracePt t="4885" x="6589713" y="2913063"/>
          <p14:tracePt t="4888" x="6543675" y="2890838"/>
          <p14:tracePt t="4898" x="6477000" y="2890838"/>
          <p14:tracePt t="4899" x="6432550" y="2868613"/>
          <p14:tracePt t="4904" x="6410325" y="2868613"/>
          <p14:tracePt t="4908" x="6364288" y="2868613"/>
          <p14:tracePt t="4910" x="6342063" y="2868613"/>
          <p14:tracePt t="4912" x="6319838" y="2868613"/>
          <p14:tracePt t="4918" x="6275388" y="2846388"/>
          <p14:tracePt t="4922" x="6230938" y="2824163"/>
          <p14:tracePt t="4924" x="6208713" y="2824163"/>
          <p14:tracePt t="4925" x="6184900" y="2824163"/>
          <p14:tracePt t="4929" x="6162675" y="2824163"/>
          <p14:tracePt t="4933" x="6118225" y="2824163"/>
          <p14:tracePt t="4937" x="6096000" y="2824163"/>
          <p14:tracePt t="4939" x="6073775" y="2801938"/>
          <p14:tracePt t="4943" x="6029325" y="2801938"/>
          <p14:tracePt t="4949" x="6007100" y="2801938"/>
          <p14:tracePt t="4953" x="5983288" y="2801938"/>
          <p14:tracePt t="4955" x="5961063" y="2801938"/>
          <p14:tracePt t="4959" x="5961063" y="2779713"/>
          <p14:tracePt t="4961" x="5938838" y="2779713"/>
          <p14:tracePt t="4965" x="5916613" y="2779713"/>
          <p14:tracePt t="4971" x="5894388" y="2779713"/>
          <p14:tracePt t="4975" x="5872163" y="2779713"/>
          <p14:tracePt t="4979" x="5872163" y="2755900"/>
          <p14:tracePt t="5039" x="5849938" y="2755900"/>
          <p14:tracePt t="5047" x="5849938" y="2733675"/>
          <p14:tracePt t="5056" x="5803900" y="2711450"/>
          <p14:tracePt t="5060" x="5737225" y="2711450"/>
          <p14:tracePt t="5065" x="5692775" y="2689225"/>
          <p14:tracePt t="5069" x="5602288" y="2667000"/>
          <p14:tracePt t="5074" x="5513388" y="2644775"/>
          <p14:tracePt t="5078" x="5422900" y="2644775"/>
          <p14:tracePt t="5083" x="5356225" y="2644775"/>
          <p14:tracePt t="5088" x="5267325" y="2644775"/>
          <p14:tracePt t="5092" x="5176838" y="2644775"/>
          <p14:tracePt t="5097" x="5065713" y="2622550"/>
          <p14:tracePt t="5102" x="4930775" y="2600325"/>
          <p14:tracePt t="5107" x="4751388" y="2600325"/>
          <p14:tracePt t="5112" x="4660900" y="2600325"/>
          <p14:tracePt t="5116" x="4527550" y="2600325"/>
          <p14:tracePt t="5120" x="4414838" y="2600325"/>
          <p14:tracePt t="5124" x="4257675" y="2600325"/>
          <p14:tracePt t="5128" x="4168775" y="2600325"/>
          <p14:tracePt t="5133" x="3944938" y="2600325"/>
          <p14:tracePt t="5137" x="3832225" y="2600325"/>
          <p14:tracePt t="5141" x="3697288" y="2578100"/>
          <p14:tracePt t="5146" x="3451225" y="2578100"/>
          <p14:tracePt t="5150" x="3316288" y="2578100"/>
          <p14:tracePt t="5154" x="3160713" y="2578100"/>
          <p14:tracePt t="5158" x="3025775" y="2578100"/>
          <p14:tracePt t="5162" x="2846388" y="2578100"/>
          <p14:tracePt t="5166" x="2689225" y="2578100"/>
          <p14:tracePt t="5170" x="2509838" y="2578100"/>
          <p14:tracePt t="5174" x="2374900" y="2578100"/>
          <p14:tracePt t="5178" x="2241550" y="2578100"/>
          <p14:tracePt t="5190" x="1860550" y="2578100"/>
          <p14:tracePt t="5194" x="1747838" y="2578100"/>
          <p14:tracePt t="5201" x="1590675" y="2578100"/>
          <p14:tracePt t="5205" x="1435100" y="2578100"/>
          <p14:tracePt t="5208" x="1411288" y="2578100"/>
          <p14:tracePt t="5210" x="1389063" y="2578100"/>
          <p14:tracePt t="5212" x="1344613" y="2578100"/>
          <p14:tracePt t="5214" x="1300163" y="2578100"/>
          <p14:tracePt t="5216" x="1277938" y="2578100"/>
          <p14:tracePt t="5218" x="1255713" y="2578100"/>
          <p14:tracePt t="5221" x="1187450" y="2578100"/>
          <p14:tracePt t="5223" x="1165225" y="2578100"/>
          <p14:tracePt t="5226" x="1143000" y="2578100"/>
          <p14:tracePt t="5233" x="1098550" y="2578100"/>
          <p14:tracePt t="5234" x="1076325" y="2578100"/>
          <p14:tracePt t="5236" x="1054100" y="2578100"/>
          <p14:tracePt t="5242" x="1008063" y="2578100"/>
          <p14:tracePt t="5248" x="985838" y="2600325"/>
          <p14:tracePt t="5250" x="941388" y="2600325"/>
          <p14:tracePt t="5257" x="919163" y="2622550"/>
          <p14:tracePt t="5261" x="896938" y="2622550"/>
          <p14:tracePt t="5265" x="874713" y="2644775"/>
          <p14:tracePt t="5269" x="850900" y="2644775"/>
          <p14:tracePt t="5275" x="828675" y="2667000"/>
          <p14:tracePt t="5279" x="828675" y="2689225"/>
          <p14:tracePt t="5282" x="806450" y="2689225"/>
          <p14:tracePt t="5285" x="784225" y="2711450"/>
          <p14:tracePt t="5295" x="784225" y="2733675"/>
          <p14:tracePt t="5299" x="762000" y="2733675"/>
          <p14:tracePt t="5301" x="762000" y="2755900"/>
          <p14:tracePt t="5305" x="762000" y="2779713"/>
          <p14:tracePt t="5311" x="739775" y="2801938"/>
          <p14:tracePt t="5317" x="739775" y="2824163"/>
          <p14:tracePt t="5321" x="739775" y="2846388"/>
          <p14:tracePt t="5323" x="739775" y="2868613"/>
          <p14:tracePt t="5327" x="739775" y="2890838"/>
          <p14:tracePt t="5332" x="717550" y="2890838"/>
          <p14:tracePt t="5333" x="717550" y="2913063"/>
          <p14:tracePt t="5335" x="717550" y="2935288"/>
          <p14:tracePt t="5337" x="695325" y="2959100"/>
          <p14:tracePt t="5341" x="695325" y="2981325"/>
          <p14:tracePt t="5343" x="695325" y="3003550"/>
          <p14:tracePt t="5345" x="695325" y="3025775"/>
          <p14:tracePt t="5349" x="673100" y="3048000"/>
          <p14:tracePt t="5350" x="673100" y="3070225"/>
          <p14:tracePt t="5355" x="673100" y="3092450"/>
          <p14:tracePt t="5357" x="673100" y="3114675"/>
          <p14:tracePt t="5367" x="673100" y="3205163"/>
          <p14:tracePt t="5369" x="673100" y="3227388"/>
          <p14:tracePt t="5371" x="673100" y="3249613"/>
          <p14:tracePt t="5373" x="673100" y="3294063"/>
          <p14:tracePt t="5375" x="673100" y="3316288"/>
          <p14:tracePt t="5377" x="673100" y="3340100"/>
          <p14:tracePt t="5379" x="673100" y="3362325"/>
          <p14:tracePt t="5382" x="673100" y="3384550"/>
          <p14:tracePt t="5384" x="673100" y="3406775"/>
          <p14:tracePt t="5385" x="673100" y="3429000"/>
          <p14:tracePt t="5389" x="673100" y="3473450"/>
          <p14:tracePt t="5393" x="673100" y="3495675"/>
          <p14:tracePt t="5399" x="695325" y="3541713"/>
          <p14:tracePt t="5400" x="717550" y="3563938"/>
          <p14:tracePt t="5403" x="717550" y="3586163"/>
          <p14:tracePt t="5405" x="717550" y="3608388"/>
          <p14:tracePt t="5407" x="739775" y="3630613"/>
          <p14:tracePt t="5409" x="762000" y="3652838"/>
          <p14:tracePt t="5411" x="762000" y="3675063"/>
          <p14:tracePt t="5413" x="784225" y="3675063"/>
          <p14:tracePt t="5415" x="784225" y="3697288"/>
          <p14:tracePt t="5417" x="784225" y="3721100"/>
          <p14:tracePt t="5419" x="806450" y="3743325"/>
          <p14:tracePt t="5421" x="828675" y="3743325"/>
          <p14:tracePt t="5423" x="828675" y="3765550"/>
          <p14:tracePt t="5425" x="850900" y="3787775"/>
          <p14:tracePt t="5427" x="874713" y="3810000"/>
          <p14:tracePt t="5429" x="919163" y="3832225"/>
          <p14:tracePt t="5432" x="941388" y="3854450"/>
          <p14:tracePt t="5433" x="985838" y="3876675"/>
          <p14:tracePt t="5435" x="1008063" y="3898900"/>
          <p14:tracePt t="5437" x="1030288" y="3922713"/>
          <p14:tracePt t="5439" x="1076325" y="3922713"/>
          <p14:tracePt t="5441" x="1098550" y="3944938"/>
          <p14:tracePt t="5443" x="1143000" y="3967163"/>
          <p14:tracePt t="5445" x="1165225" y="3967163"/>
          <p14:tracePt t="5448" x="1209675" y="4011613"/>
          <p14:tracePt t="5449" x="1255713" y="4011613"/>
          <p14:tracePt t="5451" x="1277938" y="4033838"/>
          <p14:tracePt t="5453" x="1300163" y="4033838"/>
          <p14:tracePt t="5455" x="1344613" y="4056063"/>
          <p14:tracePt t="5457" x="1366838" y="4056063"/>
          <p14:tracePt t="5459" x="1389063" y="4056063"/>
          <p14:tracePt t="5461" x="1435100" y="4056063"/>
          <p14:tracePt t="5463" x="1479550" y="4078288"/>
          <p14:tracePt t="5466" x="1524000" y="4102100"/>
          <p14:tracePt t="5467" x="1568450" y="4102100"/>
          <p14:tracePt t="5469" x="1636713" y="4124325"/>
          <p14:tracePt t="5471" x="1681163" y="4124325"/>
          <p14:tracePt t="5473" x="1725613" y="4124325"/>
          <p14:tracePt t="5475" x="1792288" y="4146550"/>
          <p14:tracePt t="5477" x="1860550" y="4168775"/>
          <p14:tracePt t="5479" x="1905000" y="4168775"/>
          <p14:tracePt t="5482" x="1949450" y="4191000"/>
          <p14:tracePt t="5483" x="1993900" y="4191000"/>
          <p14:tracePt t="5485" x="2062163" y="4191000"/>
          <p14:tracePt t="5487" x="2128838" y="4213225"/>
          <p14:tracePt t="5489" x="2173288" y="4213225"/>
          <p14:tracePt t="5491" x="2286000" y="4235450"/>
          <p14:tracePt t="5493" x="2352675" y="4257675"/>
          <p14:tracePt t="5495" x="2398713" y="4257675"/>
          <p14:tracePt t="5498" x="2443163" y="4279900"/>
          <p14:tracePt t="5499" x="2509838" y="4279900"/>
          <p14:tracePt t="5502" x="2622550" y="4279900"/>
          <p14:tracePt t="5505" x="2667000" y="4279900"/>
          <p14:tracePt t="5507" x="2755900" y="4279900"/>
          <p14:tracePt t="5509" x="2824163" y="4303713"/>
          <p14:tracePt t="5511" x="2890838" y="4303713"/>
          <p14:tracePt t="5513" x="2935288" y="4303713"/>
          <p14:tracePt t="5516" x="3003550" y="4303713"/>
          <p14:tracePt t="5518" x="3070225" y="4303713"/>
          <p14:tracePt t="5519" x="3114675" y="4325938"/>
          <p14:tracePt t="5521" x="3160713" y="4325938"/>
          <p14:tracePt t="5523" x="3249613" y="4325938"/>
          <p14:tracePt t="5525" x="3316288" y="4325938"/>
          <p14:tracePt t="5527" x="3362325" y="4325938"/>
          <p14:tracePt t="5529" x="3429000" y="4325938"/>
          <p14:tracePt t="5532" x="3495675" y="4325938"/>
          <p14:tracePt t="5535" x="3586163" y="4325938"/>
          <p14:tracePt t="5537" x="3675063" y="4325938"/>
          <p14:tracePt t="5539" x="3743325" y="4325938"/>
          <p14:tracePt t="5541" x="3787775" y="4325938"/>
          <p14:tracePt t="5543" x="3854450" y="4325938"/>
          <p14:tracePt t="5545" x="3922713" y="4325938"/>
          <p14:tracePt t="5549" x="3989388" y="4325938"/>
          <p14:tracePt t="5551" x="4078288" y="4325938"/>
          <p14:tracePt t="5553" x="4146550" y="4325938"/>
          <p14:tracePt t="5555" x="4191000" y="4325938"/>
          <p14:tracePt t="5557" x="4213225" y="4325938"/>
          <p14:tracePt t="5559" x="4279900" y="4325938"/>
          <p14:tracePt t="5561" x="4325938" y="4325938"/>
          <p14:tracePt t="5563" x="4370388" y="4325938"/>
          <p14:tracePt t="5566" x="4392613" y="4325938"/>
          <p14:tracePt t="5567" x="4437063" y="4303713"/>
          <p14:tracePt t="5569" x="4483100" y="4303713"/>
          <p14:tracePt t="5571" x="4527550" y="4303713"/>
          <p14:tracePt t="5573" x="4549775" y="4303713"/>
          <p14:tracePt t="5575" x="4594225" y="4279900"/>
          <p14:tracePt t="5577" x="4616450" y="4279900"/>
          <p14:tracePt t="5579" x="4660900" y="4257675"/>
          <p14:tracePt t="5582" x="4684713" y="4257675"/>
          <p14:tracePt t="5583" x="4729163" y="4235450"/>
          <p14:tracePt t="5585" x="4773613" y="4235450"/>
          <p14:tracePt t="5587" x="4795838" y="4235450"/>
          <p14:tracePt t="5589" x="4840288" y="4213225"/>
          <p14:tracePt t="5591" x="4864100" y="4191000"/>
          <p14:tracePt t="5593" x="4908550" y="4191000"/>
          <p14:tracePt t="5595" x="4930775" y="4168775"/>
          <p14:tracePt t="5599" x="5019675" y="4146550"/>
          <p14:tracePt t="5601" x="5041900" y="4124325"/>
          <p14:tracePt t="5603" x="5065713" y="4124325"/>
          <p14:tracePt t="5605" x="5110163" y="4102100"/>
          <p14:tracePt t="5607" x="5132388" y="4078288"/>
          <p14:tracePt t="5609" x="5176838" y="4078288"/>
          <p14:tracePt t="5611" x="5199063" y="4056063"/>
          <p14:tracePt t="5615" x="5289550" y="4011613"/>
          <p14:tracePt t="5619" x="5334000" y="3989388"/>
          <p14:tracePt t="5621" x="5378450" y="3944938"/>
          <p14:tracePt t="5623" x="5400675" y="3922713"/>
          <p14:tracePt t="5625" x="5422900" y="3922713"/>
          <p14:tracePt t="5627" x="5491163" y="3876675"/>
          <p14:tracePt t="5629" x="5513388" y="3854450"/>
          <p14:tracePt t="5633" x="5580063" y="3810000"/>
          <p14:tracePt t="5637" x="5648325" y="3765550"/>
          <p14:tracePt t="5639" x="5692775" y="3743325"/>
          <p14:tracePt t="5641" x="5692775" y="3721100"/>
          <p14:tracePt t="5643" x="5737225" y="3697288"/>
          <p14:tracePt t="5645" x="5759450" y="3675063"/>
          <p14:tracePt t="5648" x="5803900" y="3630613"/>
          <p14:tracePt t="5649" x="5827713" y="3608388"/>
          <p14:tracePt t="5653" x="5894388" y="3563938"/>
          <p14:tracePt t="5655" x="5894388" y="3517900"/>
          <p14:tracePt t="5657" x="5938838" y="3495675"/>
          <p14:tracePt t="5659" x="5961063" y="3473450"/>
          <p14:tracePt t="5661" x="5983288" y="3451225"/>
          <p14:tracePt t="5663" x="5983288" y="3429000"/>
          <p14:tracePt t="5665" x="6029325" y="3406775"/>
          <p14:tracePt t="5667" x="6051550" y="3384550"/>
          <p14:tracePt t="5669" x="6073775" y="3362325"/>
          <p14:tracePt t="5671" x="6073775" y="3340100"/>
          <p14:tracePt t="5673" x="6118225" y="3294063"/>
          <p14:tracePt t="5677" x="6140450" y="3249613"/>
          <p14:tracePt t="5679" x="6162675" y="3249613"/>
          <p14:tracePt t="5681" x="6162675" y="3227388"/>
          <p14:tracePt t="5683" x="6184900" y="3205163"/>
          <p14:tracePt t="5687" x="6184900" y="3160713"/>
          <p14:tracePt t="5689" x="6184900" y="3136900"/>
          <p14:tracePt t="5691" x="6184900" y="3114675"/>
          <p14:tracePt t="5695" x="6184900" y="3092450"/>
          <p14:tracePt t="5700" x="6184900" y="3070225"/>
          <p14:tracePt t="5703" x="6184900" y="3048000"/>
          <p14:tracePt t="5705" x="6184900" y="3025775"/>
          <p14:tracePt t="5709" x="6184900" y="2981325"/>
          <p14:tracePt t="5711" x="6184900" y="2935288"/>
          <p14:tracePt t="5716" x="6162675" y="2890838"/>
          <p14:tracePt t="5717" x="6140450" y="2868613"/>
          <p14:tracePt t="5719" x="6140450" y="2846388"/>
          <p14:tracePt t="5721" x="6118225" y="2824163"/>
          <p14:tracePt t="5723" x="6096000" y="2824163"/>
          <p14:tracePt t="5725" x="6096000" y="2801938"/>
          <p14:tracePt t="5727" x="6073775" y="2779713"/>
          <p14:tracePt t="5729" x="6051550" y="2733675"/>
          <p14:tracePt t="5733" x="5983288" y="2689225"/>
          <p14:tracePt t="5735" x="5961063" y="2689225"/>
          <p14:tracePt t="5737" x="5938838" y="2667000"/>
          <p14:tracePt t="5741" x="5894388" y="2644775"/>
          <p14:tracePt t="5743" x="5872163" y="2622550"/>
          <p14:tracePt t="5745" x="5849938" y="2622550"/>
          <p14:tracePt t="5747" x="5781675" y="2578100"/>
          <p14:tracePt t="5750" x="5737225" y="2554288"/>
          <p14:tracePt t="5752" x="5715000" y="2554288"/>
          <p14:tracePt t="5753" x="5670550" y="2532063"/>
          <p14:tracePt t="5755" x="5602288" y="2509838"/>
          <p14:tracePt t="5757" x="5557838" y="2487613"/>
          <p14:tracePt t="5759" x="5513388" y="2487613"/>
          <p14:tracePt t="5761" x="5491163" y="2465388"/>
          <p14:tracePt t="5765" x="5356225" y="2443163"/>
          <p14:tracePt t="5768" x="5311775" y="2443163"/>
          <p14:tracePt t="5769" x="5267325" y="2420938"/>
          <p14:tracePt t="5771" x="5199063" y="2398713"/>
          <p14:tracePt t="5773" x="5154613" y="2398713"/>
          <p14:tracePt t="5775" x="5110163" y="2374900"/>
          <p14:tracePt t="5777" x="5041900" y="2374900"/>
          <p14:tracePt t="5779" x="4997450" y="2374900"/>
          <p14:tracePt t="5783" x="4886325" y="2374900"/>
          <p14:tracePt t="5785" x="4818063" y="2374900"/>
          <p14:tracePt t="5787" x="4751388" y="2374900"/>
          <p14:tracePt t="5789" x="4706938" y="2374900"/>
          <p14:tracePt t="5791" x="4660900" y="2374900"/>
          <p14:tracePt t="5793" x="4572000" y="2374900"/>
          <p14:tracePt t="5795" x="4505325" y="2374900"/>
          <p14:tracePt t="5798" x="4459288" y="2374900"/>
          <p14:tracePt t="5800" x="4414838" y="2374900"/>
          <p14:tracePt t="5801" x="4325938" y="2374900"/>
          <p14:tracePt t="5803" x="4257675" y="2374900"/>
          <p14:tracePt t="5805" x="4213225" y="2374900"/>
          <p14:tracePt t="5807" x="4124325" y="2374900"/>
          <p14:tracePt t="5809" x="4056063" y="2374900"/>
          <p14:tracePt t="5811" x="4011613" y="2374900"/>
          <p14:tracePt t="5813" x="3944938" y="2374900"/>
          <p14:tracePt t="5816" x="3854450" y="2374900"/>
          <p14:tracePt t="5817" x="3787775" y="2374900"/>
          <p14:tracePt t="5819" x="3743325" y="2374900"/>
          <p14:tracePt t="5821" x="3697288" y="2374900"/>
          <p14:tracePt t="5823" x="3608388" y="2374900"/>
          <p14:tracePt t="5825" x="3541713" y="2374900"/>
          <p14:tracePt t="5827" x="3495675" y="2374900"/>
          <p14:tracePt t="5829" x="3451225" y="2374900"/>
          <p14:tracePt t="5832" x="3362325" y="2374900"/>
          <p14:tracePt t="5834" x="3294063" y="2374900"/>
          <p14:tracePt t="5835" x="3249613" y="2374900"/>
          <p14:tracePt t="5837" x="3160713" y="2374900"/>
          <p14:tracePt t="5839" x="3092450" y="2374900"/>
          <p14:tracePt t="5841" x="3025775" y="2398713"/>
          <p14:tracePt t="5843" x="2959100" y="2398713"/>
          <p14:tracePt t="5845" x="2868613" y="2398713"/>
          <p14:tracePt t="5848" x="2801938" y="2420938"/>
          <p14:tracePt t="5850" x="2755900" y="2420938"/>
          <p14:tracePt t="5851" x="2711450" y="2443163"/>
          <p14:tracePt t="5853" x="2644775" y="2443163"/>
          <p14:tracePt t="5855" x="2600325" y="2443163"/>
          <p14:tracePt t="5857" x="2554288" y="2465388"/>
          <p14:tracePt t="5859" x="2487613" y="2465388"/>
          <p14:tracePt t="5861" x="2420938" y="2487613"/>
          <p14:tracePt t="5863" x="2374900" y="2509838"/>
          <p14:tracePt t="5866" x="2352675" y="2509838"/>
          <p14:tracePt t="5867" x="2308225" y="2532063"/>
          <p14:tracePt t="5869" x="2241550" y="2554288"/>
          <p14:tracePt t="5871" x="2219325" y="2554288"/>
          <p14:tracePt t="5873" x="2197100" y="2554288"/>
          <p14:tracePt t="5875" x="2151063" y="2578100"/>
          <p14:tracePt t="5877" x="2106613" y="2600325"/>
          <p14:tracePt t="5879" x="2084388" y="2600325"/>
          <p14:tracePt t="5882" x="2039938" y="2622550"/>
          <p14:tracePt t="5883" x="2017713" y="2667000"/>
          <p14:tracePt t="5885" x="1993900" y="2667000"/>
          <p14:tracePt t="5887" x="1949450" y="2689225"/>
          <p14:tracePt t="5889" x="1927225" y="2711450"/>
          <p14:tracePt t="5891" x="1882775" y="2755900"/>
          <p14:tracePt t="5893" x="1860550" y="2755900"/>
          <p14:tracePt t="5895" x="1838325" y="2779713"/>
          <p14:tracePt t="5898" x="1816100" y="2801938"/>
          <p14:tracePt t="5899" x="1792288" y="2824163"/>
          <p14:tracePt t="5901" x="1747838" y="2846388"/>
          <p14:tracePt t="5903" x="1747838" y="2868613"/>
          <p14:tracePt t="5905" x="1725613" y="2890838"/>
          <p14:tracePt t="5907" x="1681163" y="2913063"/>
          <p14:tracePt t="5911" x="1658938" y="2959100"/>
          <p14:tracePt t="5916" x="1612900" y="3003550"/>
          <p14:tracePt t="5917" x="1590675" y="3025775"/>
          <p14:tracePt t="5920" x="1590675" y="3048000"/>
          <p14:tracePt t="5921" x="1568450" y="3070225"/>
          <p14:tracePt t="5923" x="1546225" y="3092450"/>
          <p14:tracePt t="5925" x="1524000" y="3114675"/>
          <p14:tracePt t="5929" x="1501775" y="3160713"/>
          <p14:tracePt t="5932" x="1479550" y="3182938"/>
          <p14:tracePt t="5933" x="1479550" y="3205163"/>
          <p14:tracePt t="5936" x="1479550" y="3227388"/>
          <p14:tracePt t="5937" x="1479550" y="3249613"/>
          <p14:tracePt t="5939" x="1457325" y="3271838"/>
          <p14:tracePt t="5945" x="1457325" y="3294063"/>
          <p14:tracePt t="5949" x="1457325" y="3340100"/>
          <p14:tracePt t="5953" x="1457325" y="3362325"/>
          <p14:tracePt t="5955" x="1457325" y="3406775"/>
          <p14:tracePt t="5957" x="1457325" y="3429000"/>
          <p14:tracePt t="5959" x="1457325" y="3451225"/>
          <p14:tracePt t="5961" x="1457325" y="3473450"/>
          <p14:tracePt t="5966" x="1457325" y="3517900"/>
          <p14:tracePt t="5967" x="1457325" y="3563938"/>
          <p14:tracePt t="5969" x="1457325" y="3586163"/>
          <p14:tracePt t="5973" x="1457325" y="3630613"/>
          <p14:tracePt t="5975" x="1457325" y="3652838"/>
          <p14:tracePt t="5979" x="1457325" y="3697288"/>
          <p14:tracePt t="5983" x="1457325" y="3743325"/>
          <p14:tracePt t="5985" x="1457325" y="3787775"/>
          <p14:tracePt t="5989" x="1457325" y="3810000"/>
          <p14:tracePt t="5991" x="1479550" y="3898900"/>
          <p14:tracePt t="5993" x="1501775" y="3922713"/>
          <p14:tracePt t="5995" x="1501775" y="3944938"/>
          <p14:tracePt t="5998" x="1524000" y="3967163"/>
          <p14:tracePt t="6001" x="1546225" y="4011613"/>
          <p14:tracePt t="6003" x="1568450" y="4011613"/>
          <p14:tracePt t="6005" x="1590675" y="4033838"/>
          <p14:tracePt t="6007" x="1612900" y="4056063"/>
          <p14:tracePt t="6009" x="1636713" y="4078288"/>
          <p14:tracePt t="6011" x="1658938" y="4102100"/>
          <p14:tracePt t="6015" x="1725613" y="4124325"/>
          <p14:tracePt t="6018" x="1725613" y="4146550"/>
          <p14:tracePt t="6019" x="1770063" y="4168775"/>
          <p14:tracePt t="6021" x="1792288" y="4168775"/>
          <p14:tracePt t="6023" x="1816100" y="4191000"/>
          <p14:tracePt t="6025" x="1838325" y="4213225"/>
          <p14:tracePt t="6027" x="1882775" y="4213225"/>
          <p14:tracePt t="6029" x="1905000" y="4235450"/>
          <p14:tracePt t="6032" x="1949450" y="4235450"/>
          <p14:tracePt t="6033" x="1993900" y="4257675"/>
          <p14:tracePt t="6035" x="2039938" y="4257675"/>
          <p14:tracePt t="6037" x="2084388" y="4279900"/>
          <p14:tracePt t="6039" x="2128838" y="4303713"/>
          <p14:tracePt t="6041" x="2197100" y="4303713"/>
          <p14:tracePt t="6043" x="2241550" y="4303713"/>
          <p14:tracePt t="6045" x="2286000" y="4325938"/>
          <p14:tracePt t="6049" x="2374900" y="4348163"/>
          <p14:tracePt t="6052" x="2443163" y="4370388"/>
          <p14:tracePt t="6053" x="2487613" y="4370388"/>
          <p14:tracePt t="6055" x="2532063" y="4370388"/>
          <p14:tracePt t="6057" x="2600325" y="4370388"/>
          <p14:tracePt t="6059" x="2667000" y="4370388"/>
          <p14:tracePt t="6061" x="2711450" y="4392613"/>
          <p14:tracePt t="6063" x="2755900" y="4392613"/>
          <p14:tracePt t="6066" x="2846388" y="4392613"/>
          <p14:tracePt t="6068" x="2913063" y="4392613"/>
          <p14:tracePt t="6069" x="2959100" y="4392613"/>
          <p14:tracePt t="6071" x="3048000" y="4414838"/>
          <p14:tracePt t="6073" x="3114675" y="4414838"/>
          <p14:tracePt t="6075" x="3182938" y="4414838"/>
          <p14:tracePt t="6077" x="3227388" y="4414838"/>
          <p14:tracePt t="6079" x="3316288" y="4414838"/>
          <p14:tracePt t="6083" x="3451225" y="4414838"/>
          <p14:tracePt t="6085" x="3517900" y="4414838"/>
          <p14:tracePt t="6087" x="3608388" y="4414838"/>
          <p14:tracePt t="6089" x="3675063" y="4414838"/>
          <p14:tracePt t="6091" x="3721100" y="4414838"/>
          <p14:tracePt t="6093" x="3810000" y="4414838"/>
          <p14:tracePt t="6095" x="3876675" y="4414838"/>
          <p14:tracePt t="6098" x="3944938" y="4414838"/>
          <p14:tracePt t="6099" x="3989388" y="4414838"/>
          <p14:tracePt t="6101" x="4078288" y="4414838"/>
          <p14:tracePt t="6103" x="4146550" y="4414838"/>
          <p14:tracePt t="6105" x="4191000" y="4414838"/>
          <p14:tracePt t="6107" x="4235450" y="4414838"/>
          <p14:tracePt t="6109" x="4325938" y="4414838"/>
          <p14:tracePt t="6111" x="4392613" y="4414838"/>
          <p14:tracePt t="6116" x="4483100" y="4414838"/>
          <p14:tracePt t="6117" x="4572000" y="4414838"/>
          <p14:tracePt t="6119" x="4638675" y="4414838"/>
          <p14:tracePt t="6121" x="4684713" y="4414838"/>
          <p14:tracePt t="6123" x="4751388" y="4414838"/>
          <p14:tracePt t="6125" x="4818063" y="4414838"/>
          <p14:tracePt t="6127" x="4886325" y="4414838"/>
          <p14:tracePt t="6129" x="4930775" y="4414838"/>
          <p14:tracePt t="6132" x="4997450" y="4392613"/>
          <p14:tracePt t="6133" x="5041900" y="4370388"/>
          <p14:tracePt t="6135" x="5087938" y="4370388"/>
          <p14:tracePt t="6137" x="5132388" y="4348163"/>
          <p14:tracePt t="6139" x="5176838" y="4348163"/>
          <p14:tracePt t="6141" x="5221288" y="4348163"/>
          <p14:tracePt t="6143" x="5245100" y="4348163"/>
          <p14:tracePt t="6145" x="5289550" y="4325938"/>
          <p14:tracePt t="6149" x="5356225" y="4303713"/>
          <p14:tracePt t="6151" x="5378450" y="4303713"/>
          <p14:tracePt t="6153" x="5422900" y="4279900"/>
          <p14:tracePt t="6155" x="5446713" y="4257675"/>
          <p14:tracePt t="6157" x="5468938" y="4257675"/>
          <p14:tracePt t="6159" x="5491163" y="4257675"/>
          <p14:tracePt t="6161" x="5513388" y="4235450"/>
          <p14:tracePt t="6165" x="5535613" y="4213225"/>
          <p14:tracePt t="6167" x="5557838" y="4191000"/>
          <p14:tracePt t="6169" x="5580063" y="4191000"/>
          <p14:tracePt t="6171" x="5602288" y="4168775"/>
          <p14:tracePt t="6173" x="5602288" y="4146550"/>
          <p14:tracePt t="6175" x="5626100" y="4146550"/>
          <p14:tracePt t="6177" x="5648325" y="4124325"/>
          <p14:tracePt t="6182" x="5670550" y="4102100"/>
          <p14:tracePt t="6185" x="5692775" y="4078288"/>
          <p14:tracePt t="6187" x="5692775" y="4056063"/>
          <p14:tracePt t="6189" x="5715000" y="4056063"/>
          <p14:tracePt t="6191" x="5737225" y="4033838"/>
          <p14:tracePt t="6193" x="5737225" y="3989388"/>
          <p14:tracePt t="6195" x="5759450" y="3989388"/>
          <p14:tracePt t="6198" x="5759450" y="3967163"/>
          <p14:tracePt t="6199" x="5759450" y="3944938"/>
          <p14:tracePt t="6202" x="5759450" y="3922713"/>
          <p14:tracePt t="6203" x="5781675" y="3876675"/>
          <p14:tracePt t="6207" x="5803900" y="3832225"/>
          <p14:tracePt t="6209" x="5803900" y="3810000"/>
          <p14:tracePt t="6211" x="5803900" y="3787775"/>
          <p14:tracePt t="6216" x="5803900" y="3721100"/>
          <p14:tracePt t="6217" x="5803900" y="3697288"/>
          <p14:tracePt t="6219" x="5803900" y="3675063"/>
          <p14:tracePt t="6221" x="5803900" y="3630613"/>
          <p14:tracePt t="6223" x="5803900" y="3608388"/>
          <p14:tracePt t="6225" x="5803900" y="3586163"/>
          <p14:tracePt t="6227" x="5803900" y="3563938"/>
          <p14:tracePt t="6229" x="5803900" y="3517900"/>
          <p14:tracePt t="6233" x="5803900" y="3473450"/>
          <p14:tracePt t="6235" x="5803900" y="3429000"/>
          <p14:tracePt t="6237" x="5803900" y="3406775"/>
          <p14:tracePt t="6239" x="5803900" y="3384550"/>
          <p14:tracePt t="6241" x="5781675" y="3340100"/>
          <p14:tracePt t="6245" x="5781675" y="3316288"/>
          <p14:tracePt t="6249" x="5737225" y="3249613"/>
          <p14:tracePt t="6251" x="5737225" y="3227388"/>
          <p14:tracePt t="6253" x="5715000" y="3182938"/>
          <p14:tracePt t="6257" x="5692775" y="3136900"/>
          <p14:tracePt t="6259" x="5692775" y="3114675"/>
          <p14:tracePt t="6261" x="5670550" y="3092450"/>
          <p14:tracePt t="6263" x="5648325" y="3048000"/>
          <p14:tracePt t="6268" x="5626100" y="3003550"/>
          <p14:tracePt t="6269" x="5580063" y="2981325"/>
          <p14:tracePt t="6271" x="5557838" y="2959100"/>
          <p14:tracePt t="6273" x="5513388" y="2913063"/>
          <p14:tracePt t="6275" x="5468938" y="2890838"/>
          <p14:tracePt t="6278" x="5446713" y="2846388"/>
          <p14:tracePt t="6279" x="5400675" y="2824163"/>
          <p14:tracePt t="6282" x="5378450" y="2801938"/>
          <p14:tracePt t="6284" x="5334000" y="2779713"/>
          <p14:tracePt t="6287" x="5245100" y="2711450"/>
          <p14:tracePt t="6289" x="5199063" y="2667000"/>
          <p14:tracePt t="6291" x="5132388" y="2644775"/>
          <p14:tracePt t="6294" x="5087938" y="2622550"/>
          <p14:tracePt t="6296" x="5041900" y="2600325"/>
          <p14:tracePt t="6300" x="4930775" y="2509838"/>
          <p14:tracePt t="6301" x="4864100" y="2509838"/>
          <p14:tracePt t="6303" x="4840288" y="2487613"/>
          <p14:tracePt t="6305" x="4773613" y="2443163"/>
          <p14:tracePt t="6307" x="4729163" y="2420938"/>
          <p14:tracePt t="6309" x="4660900" y="2398713"/>
          <p14:tracePt t="6311" x="4616450" y="2374900"/>
          <p14:tracePt t="6316" x="4483100" y="2330450"/>
          <p14:tracePt t="6317" x="4437063" y="2308225"/>
          <p14:tracePt t="6319" x="4325938" y="2286000"/>
          <p14:tracePt t="6321" x="4257675" y="2263775"/>
          <p14:tracePt t="6323" x="4213225" y="2241550"/>
          <p14:tracePt t="6325" x="4168775" y="2219325"/>
          <p14:tracePt t="6327" x="4078288" y="2197100"/>
          <p14:tracePt t="6329" x="4011613" y="2173288"/>
          <p14:tracePt t="6333" x="3898900" y="2128838"/>
          <p14:tracePt t="6337" x="3743325" y="2084388"/>
          <p14:tracePt t="6339" x="3697288" y="2062163"/>
          <p14:tracePt t="6341" x="3652838" y="2062163"/>
          <p14:tracePt t="6343" x="3541713" y="2039938"/>
          <p14:tracePt t="6345" x="3473450" y="2017713"/>
          <p14:tracePt t="6348" x="3429000" y="1993900"/>
          <p14:tracePt t="6351" x="3271838" y="1949450"/>
          <p14:tracePt t="6353" x="3227388" y="1927225"/>
          <p14:tracePt t="6355" x="3160713" y="1905000"/>
          <p14:tracePt t="6357" x="3070225" y="1882775"/>
          <p14:tracePt t="6359" x="3003550" y="1882775"/>
          <p14:tracePt t="6361" x="2959100" y="1860550"/>
          <p14:tracePt t="6363" x="2913063" y="1838325"/>
          <p14:tracePt t="6366" x="2846388" y="1816100"/>
          <p14:tracePt t="6367" x="2779713" y="1816100"/>
          <p14:tracePt t="6369" x="2733675" y="1816100"/>
          <p14:tracePt t="6371" x="2667000" y="1816100"/>
          <p14:tracePt t="6373" x="2600325" y="1792288"/>
          <p14:tracePt t="6375" x="2554288" y="1792288"/>
          <p14:tracePt t="6377" x="2509838" y="1770063"/>
          <p14:tracePt t="6379" x="2465388" y="1770063"/>
          <p14:tracePt t="6381" x="2420938" y="1770063"/>
          <p14:tracePt t="6383" x="2374900" y="1770063"/>
          <p14:tracePt t="6385" x="2352675" y="1770063"/>
          <p14:tracePt t="6387" x="2286000" y="1747838"/>
          <p14:tracePt t="6389" x="2241550" y="1747838"/>
          <p14:tracePt t="6391" x="2219325" y="1747838"/>
          <p14:tracePt t="6393" x="2173288" y="1747838"/>
          <p14:tracePt t="6395" x="2128838" y="1725613"/>
          <p14:tracePt t="6398" x="2084388" y="1725613"/>
          <p14:tracePt t="6401" x="2017713" y="1725613"/>
          <p14:tracePt t="6403" x="1971675" y="1725613"/>
          <p14:tracePt t="6405" x="1927225" y="1725613"/>
          <p14:tracePt t="6407" x="1905000" y="1725613"/>
          <p14:tracePt t="6409" x="1860550" y="1725613"/>
          <p14:tracePt t="6411" x="1816100" y="1725613"/>
          <p14:tracePt t="6415" x="1747838" y="1725613"/>
          <p14:tracePt t="6417" x="1681163" y="1725613"/>
          <p14:tracePt t="6419" x="1636713" y="1725613"/>
          <p14:tracePt t="6421" x="1612900" y="1725613"/>
          <p14:tracePt t="6423" x="1568450" y="1725613"/>
          <p14:tracePt t="6425" x="1501775" y="1725613"/>
          <p14:tracePt t="6427" x="1457325" y="1725613"/>
          <p14:tracePt t="6429" x="1411288" y="1725613"/>
          <p14:tracePt t="6432" x="1366838" y="1725613"/>
          <p14:tracePt t="6433" x="1300163" y="1725613"/>
          <p14:tracePt t="6435" x="1255713" y="1725613"/>
          <p14:tracePt t="6437" x="1209675" y="1725613"/>
          <p14:tracePt t="6439" x="1143000" y="1725613"/>
          <p14:tracePt t="6441" x="1098550" y="1725613"/>
          <p14:tracePt t="6443" x="1054100" y="1725613"/>
          <p14:tracePt t="6445" x="985838" y="1725613"/>
          <p14:tracePt t="6449" x="874713" y="1725613"/>
          <p14:tracePt t="6451" x="828675" y="1725613"/>
          <p14:tracePt t="6453" x="784225" y="1725613"/>
          <p14:tracePt t="6455" x="739775" y="1725613"/>
          <p14:tracePt t="6457" x="695325" y="1725613"/>
          <p14:tracePt t="6459" x="649288" y="1725613"/>
          <p14:tracePt t="6461" x="627063" y="1725613"/>
          <p14:tracePt t="6465" x="538163" y="1770063"/>
          <p14:tracePt t="6467" x="493713" y="1770063"/>
          <p14:tracePt t="6469" x="469900" y="1792288"/>
          <p14:tracePt t="6471" x="447675" y="1792288"/>
          <p14:tracePt t="6473" x="425450" y="1792288"/>
          <p14:tracePt t="6475" x="403225" y="1816100"/>
          <p14:tracePt t="6477" x="358775" y="1838325"/>
          <p14:tracePt t="6481" x="336550" y="1860550"/>
          <p14:tracePt t="6485" x="292100" y="1860550"/>
          <p14:tracePt t="6487" x="292100" y="1882775"/>
          <p14:tracePt t="6489" x="268288" y="1882775"/>
          <p14:tracePt t="6493" x="246063" y="1905000"/>
          <p14:tracePt t="6495" x="246063" y="1927225"/>
          <p14:tracePt t="6498" x="223838" y="1927225"/>
          <p14:tracePt t="6499" x="201613" y="1949450"/>
          <p14:tracePt t="6503" x="179388" y="1971675"/>
          <p14:tracePt t="6507" x="157163" y="1993900"/>
          <p14:tracePt t="6509" x="157163" y="2017713"/>
          <p14:tracePt t="6511" x="134938" y="2017713"/>
          <p14:tracePt t="6515" x="112713" y="2039938"/>
          <p14:tracePt t="6517" x="112713" y="2062163"/>
          <p14:tracePt t="6519" x="88900" y="2062163"/>
          <p14:tracePt t="6523" x="88900" y="2084388"/>
          <p14:tracePt t="6525" x="88900" y="2106613"/>
          <p14:tracePt t="6529" x="88900" y="2128838"/>
          <p14:tracePt t="6533" x="66675" y="2128838"/>
          <p14:tracePt t="6535" x="66675" y="2151063"/>
          <p14:tracePt t="6539" x="66675" y="2173288"/>
          <p14:tracePt t="6541" x="66675" y="2197100"/>
          <p14:tracePt t="6545" x="66675" y="2219325"/>
          <p14:tracePt t="6550" x="66675" y="2241550"/>
          <p14:tracePt t="6551" x="66675" y="2263775"/>
          <p14:tracePt t="6553" x="66675" y="2286000"/>
          <p14:tracePt t="6559" x="66675" y="2308225"/>
          <p14:tracePt t="6561" x="66675" y="2330450"/>
          <p14:tracePt t="6565" x="66675" y="2352675"/>
          <p14:tracePt t="6571" x="66675" y="2374900"/>
          <p14:tracePt t="6575" x="66675" y="2398713"/>
          <p14:tracePt t="6585" x="66675" y="2420938"/>
          <p14:tracePt t="6589" x="66675" y="2443163"/>
          <p14:tracePt t="6599" x="66675" y="2465388"/>
          <p14:tracePt t="6605" x="88900" y="2465388"/>
          <p14:tracePt t="6612" x="88900" y="2487613"/>
          <p14:tracePt t="6619" x="134938" y="2487613"/>
          <p14:tracePt t="6626" x="134938" y="2509838"/>
          <p14:tracePt t="6628" x="157163" y="2509838"/>
          <p14:tracePt t="6638" x="179388" y="2532063"/>
          <p14:tracePt t="6643" x="201613" y="2532063"/>
          <p14:tracePt t="6646" x="223838" y="2532063"/>
          <p14:tracePt t="6653" x="292100" y="2554288"/>
          <p14:tracePt t="6660" x="314325" y="2554288"/>
          <p14:tracePt t="6669" x="381000" y="2554288"/>
          <p14:tracePt t="6673" x="425450" y="2554288"/>
          <p14:tracePt t="6678" x="469900" y="2554288"/>
          <p14:tracePt t="6686" x="538163" y="2554288"/>
          <p14:tracePt t="6689" x="560388" y="2554288"/>
          <p14:tracePt t="6691" x="604838" y="2554288"/>
          <p14:tracePt t="6694" x="627063" y="2554288"/>
          <p14:tracePt t="6697" x="649288" y="2554288"/>
          <p14:tracePt t="6700" x="673100" y="2554288"/>
          <p14:tracePt t="6706" x="739775" y="2554288"/>
          <p14:tracePt t="6709" x="784225" y="2554288"/>
          <p14:tracePt t="6712" x="806450" y="2554288"/>
          <p14:tracePt t="6718" x="896938" y="2532063"/>
          <p14:tracePt t="6722" x="941388" y="2532063"/>
          <p14:tracePt t="6724" x="963613" y="2532063"/>
          <p14:tracePt t="6727" x="1008063" y="2532063"/>
          <p14:tracePt t="6730" x="1054100" y="2532063"/>
          <p14:tracePt t="6738" x="1120775" y="2509838"/>
          <p14:tracePt t="6742" x="1165225" y="2509838"/>
          <p14:tracePt t="6744" x="1187450" y="2509838"/>
          <p14:tracePt t="6747" x="1231900" y="2509838"/>
          <p14:tracePt t="6751" x="1255713" y="2509838"/>
          <p14:tracePt t="6757" x="1300163" y="2509838"/>
          <p14:tracePt t="6760" x="1322388" y="2509838"/>
          <p14:tracePt t="6763" x="1344613" y="2509838"/>
          <p14:tracePt t="6766" x="1366838" y="2509838"/>
          <p14:tracePt t="6772" x="1411288" y="2509838"/>
          <p14:tracePt t="6776" x="1435100" y="2509838"/>
          <p14:tracePt t="6780" x="1457325" y="2509838"/>
          <p14:tracePt t="6787" x="1479550" y="2509838"/>
          <p14:tracePt t="6790" x="1501775" y="2509838"/>
          <p14:tracePt t="6796" x="1524000" y="2532063"/>
          <p14:tracePt t="6804" x="1546225" y="2532063"/>
          <p14:tracePt t="6806" x="1568450" y="2554288"/>
          <p14:tracePt t="6810" x="1590675" y="2578100"/>
          <p14:tracePt t="6819" x="1636713" y="2600325"/>
          <p14:tracePt t="6822" x="1658938" y="2600325"/>
          <p14:tracePt t="6825" x="1681163" y="2622550"/>
          <p14:tracePt t="6827" x="1703388" y="2644775"/>
          <p14:tracePt t="6830" x="1747838" y="2667000"/>
          <p14:tracePt t="6838" x="1816100" y="2711450"/>
          <p14:tracePt t="6844" x="1905000" y="2755900"/>
          <p14:tracePt t="6846" x="1905000" y="2779713"/>
          <p14:tracePt t="6854" x="1993900" y="2801938"/>
          <p14:tracePt t="6858" x="2039938" y="2846388"/>
          <p14:tracePt t="6861" x="2084388" y="2868613"/>
          <p14:tracePt t="6866" x="2128838" y="2890838"/>
          <p14:tracePt t="6868" x="2128838" y="2913063"/>
          <p14:tracePt t="6872" x="2197100" y="2935288"/>
          <p14:tracePt t="6874" x="2219325" y="2959100"/>
          <p14:tracePt t="6876" x="2241550" y="2959100"/>
          <p14:tracePt t="6880" x="2286000" y="2981325"/>
          <p14:tracePt t="6882" x="2330450" y="3003550"/>
          <p14:tracePt t="6885" x="2352675" y="3025775"/>
          <p14:tracePt t="6888" x="2398713" y="3048000"/>
          <p14:tracePt t="6890" x="2420938" y="3048000"/>
          <p14:tracePt t="6893" x="2487613" y="3070225"/>
          <p14:tracePt t="6896" x="2509838" y="3070225"/>
          <p14:tracePt t="6899" x="2600325" y="3092450"/>
          <p14:tracePt t="6901" x="2622550" y="3114675"/>
          <p14:tracePt t="6904" x="2644775" y="3114675"/>
          <p14:tracePt t="6906" x="2689225" y="3136900"/>
          <p14:tracePt t="6908" x="2711450" y="3136900"/>
          <p14:tracePt t="6911" x="2779713" y="3160713"/>
          <p14:tracePt t="6914" x="2801938" y="3160713"/>
          <p14:tracePt t="6917" x="2890838" y="3182938"/>
          <p14:tracePt t="6920" x="2935288" y="3182938"/>
          <p14:tracePt t="6922" x="2959100" y="3182938"/>
          <p14:tracePt t="6925" x="2981325" y="3182938"/>
          <p14:tracePt t="6928" x="3070225" y="3182938"/>
          <p14:tracePt t="6936" x="3205163" y="3182938"/>
          <p14:tracePt t="6938" x="3271838" y="3182938"/>
          <p14:tracePt t="6941" x="3316288" y="3182938"/>
          <p14:tracePt t="6950" x="3473450" y="3182938"/>
          <p14:tracePt t="6953" x="3541713" y="3182938"/>
          <p14:tracePt t="6956" x="3586163" y="3182938"/>
          <p14:tracePt t="6958" x="3630613" y="3182938"/>
          <p14:tracePt t="6961" x="3697288" y="3182938"/>
          <p14:tracePt t="6970" x="3832225" y="3182938"/>
          <p14:tracePt t="6972" x="3876675" y="3182938"/>
          <p14:tracePt t="6975" x="3967163" y="3182938"/>
          <p14:tracePt t="6978" x="3989388" y="3182938"/>
          <p14:tracePt t="6985" x="4124325" y="3160713"/>
          <p14:tracePt t="6988" x="4168775" y="3160713"/>
          <p14:tracePt t="6991" x="4257675" y="3160713"/>
          <p14:tracePt t="6994" x="4279900" y="3136900"/>
          <p14:tracePt t="6997" x="4303713" y="3136900"/>
          <p14:tracePt t="7000" x="4370388" y="3114675"/>
          <p14:tracePt t="7003" x="4414838" y="3114675"/>
          <p14:tracePt t="7010" x="4459288" y="3092450"/>
          <p14:tracePt t="7014" x="4483100" y="3092450"/>
          <p14:tracePt t="7018" x="4527550" y="3070225"/>
          <p14:tracePt t="7021" x="4549775" y="3070225"/>
          <p14:tracePt t="7023" x="4549775" y="3048000"/>
          <p14:tracePt t="7029" x="4572000" y="3025775"/>
          <p14:tracePt t="7034" x="4594225" y="3025775"/>
          <p14:tracePt t="7041" x="4616450" y="3025775"/>
          <p14:tracePt t="7062" x="4594225" y="3025775"/>
          <p14:tracePt t="7476" x="4594225" y="3003550"/>
          <p14:tracePt t="7482" x="4594225" y="2981325"/>
          <p14:tracePt t="7492" x="4572000" y="2981325"/>
          <p14:tracePt t="7510" x="4549775" y="2981325"/>
          <p14:tracePt t="7517" x="4549775" y="2959100"/>
          <p14:tracePt t="7522" x="4527550" y="2959100"/>
          <p14:tracePt t="7526" x="4505325" y="2959100"/>
          <p14:tracePt t="7528" x="4483100" y="2959100"/>
          <p14:tracePt t="7538" x="4459288" y="2959100"/>
          <p14:tracePt t="7551" x="4437063" y="2959100"/>
          <p14:tracePt t="7556" x="4414838" y="2959100"/>
          <p14:tracePt t="7560" x="4392613" y="2935288"/>
          <p14:tracePt t="7568" x="4370388" y="2935288"/>
          <p14:tracePt t="7580" x="4348163" y="2935288"/>
          <p14:tracePt t="7590" x="4325938" y="2935288"/>
          <p14:tracePt t="7614" x="4303713" y="2913063"/>
          <p14:tracePt t="7631" x="4303713" y="2890838"/>
          <p14:tracePt t="7651" x="4279900" y="2890838"/>
          <p14:tracePt t="7677" x="4257675" y="2890838"/>
          <p14:tracePt t="7717" x="4235450" y="2868613"/>
          <p14:tracePt t="7731" x="4213225" y="2868613"/>
          <p14:tracePt t="7759" x="4191000" y="2868613"/>
          <p14:tracePt t="8000" x="4213225" y="2868613"/>
          <p14:tracePt t="8016" x="4235450" y="2868613"/>
          <p14:tracePt t="8029" x="4257675" y="2868613"/>
          <p14:tracePt t="8043" x="4279900" y="2868613"/>
          <p14:tracePt t="8293" x="4303713" y="2868613"/>
          <p14:tracePt t="8323" x="4325938" y="2868613"/>
          <p14:tracePt t="8465" x="4348163" y="2868613"/>
          <p14:tracePt t="8981" x="4370388" y="2868613"/>
          <p14:tracePt t="9009" x="4370388" y="2846388"/>
          <p14:tracePt t="9017" x="4414838" y="2846388"/>
          <p14:tracePt t="9029" x="4437063" y="2846388"/>
          <p14:tracePt t="9043" x="4459288" y="2846388"/>
          <p14:tracePt t="9052" x="4483100" y="2846388"/>
          <p14:tracePt t="9056" x="4505325" y="2846388"/>
          <p14:tracePt t="9064" x="4527550" y="2846388"/>
          <p14:tracePt t="9071" x="4549775" y="2846388"/>
          <p14:tracePt t="9080" x="4572000" y="2846388"/>
          <p14:tracePt t="9088" x="4594225" y="2846388"/>
          <p14:tracePt t="9091" x="4616450" y="2846388"/>
          <p14:tracePt t="9102" x="4638675" y="2846388"/>
          <p14:tracePt t="9121" x="4660900" y="2846388"/>
          <p14:tracePt t="9134" x="4684713" y="2846388"/>
          <p14:tracePt t="9143" x="4706938" y="2846388"/>
          <p14:tracePt t="9163" x="4729163" y="2846388"/>
          <p14:tracePt t="9199" x="4751388" y="2846388"/>
          <p14:tracePt t="10225" x="4773613" y="2846388"/>
          <p14:tracePt t="10252" x="4795838" y="2846388"/>
          <p14:tracePt t="10285" x="4818063" y="2846388"/>
          <p14:tracePt t="10295" x="4840288" y="2846388"/>
          <p14:tracePt t="10303" x="4840288" y="2824163"/>
          <p14:tracePt t="10309" x="4864100" y="2824163"/>
          <p14:tracePt t="10319" x="4886325" y="2824163"/>
          <p14:tracePt t="10323" x="4908550" y="2801938"/>
          <p14:tracePt t="10331" x="4930775" y="2801938"/>
          <p14:tracePt t="10341" x="4975225" y="2801938"/>
          <p14:tracePt t="10356" x="4997450" y="2801938"/>
          <p14:tracePt t="10370" x="5065713" y="2779713"/>
          <p14:tracePt t="10380" x="5087938" y="2779713"/>
          <p14:tracePt t="10387" x="5110163" y="2779713"/>
          <p14:tracePt t="10394" x="5132388" y="2779713"/>
          <p14:tracePt t="10406" x="5154613" y="2779713"/>
          <p14:tracePt t="10411" x="5176838" y="2779713"/>
          <p14:tracePt t="10424" x="5199063" y="2779713"/>
          <p14:tracePt t="10441" x="5245100" y="2779713"/>
          <p14:tracePt t="10451" x="5267325" y="2779713"/>
          <p14:tracePt t="10469" x="5289550" y="2779713"/>
          <p14:tracePt t="10485" x="5311775" y="2779713"/>
          <p14:tracePt t="10500" x="5334000" y="2779713"/>
          <p14:tracePt t="10513" x="5356225" y="2779713"/>
          <p14:tracePt t="10539" x="5378450" y="2779713"/>
          <p14:tracePt t="10554" x="5400675" y="2779713"/>
          <p14:tracePt t="10563" x="5422900" y="2779713"/>
          <p14:tracePt t="10573" x="5446713" y="2779713"/>
          <p14:tracePt t="10590" x="5468938" y="2779713"/>
          <p14:tracePt t="10597" x="5491163" y="2779713"/>
          <p14:tracePt t="10611" x="5513388" y="2779713"/>
          <p14:tracePt t="10619" x="5535613" y="2779713"/>
          <p14:tracePt t="10639" x="5557838" y="2779713"/>
          <p14:tracePt t="10657" x="5580063" y="2779713"/>
          <p14:tracePt t="10669" x="5602288" y="2779713"/>
          <p14:tracePt t="10675" x="5626100" y="2779713"/>
          <p14:tracePt t="10689" x="5737225" y="2779713"/>
          <p14:tracePt t="10697" x="5759450" y="2779713"/>
          <p14:tracePt t="10923" x="5759450" y="2801938"/>
          <p14:tracePt t="10931" x="5737225" y="2801938"/>
          <p14:tracePt t="10937" x="5715000" y="2824163"/>
          <p14:tracePt t="10940" x="5670550" y="2846388"/>
          <p14:tracePt t="10941" x="5670550" y="2868613"/>
          <p14:tracePt t="10943" x="5648325" y="2868613"/>
          <p14:tracePt t="10950" x="5602288" y="2890838"/>
          <p14:tracePt t="10953" x="5580063" y="2913063"/>
          <p14:tracePt t="10957" x="5557838" y="2913063"/>
          <p14:tracePt t="10959" x="5535613" y="2935288"/>
          <p14:tracePt t="10961" x="5513388" y="2935288"/>
          <p14:tracePt t="10966" x="5491163" y="2959100"/>
          <p14:tracePt t="10969" x="5468938" y="2981325"/>
          <p14:tracePt t="10971" x="5446713" y="2981325"/>
          <p14:tracePt t="10973" x="5422900" y="2981325"/>
          <p14:tracePt t="10975" x="5422900" y="3003550"/>
          <p14:tracePt t="10977" x="5400675" y="3003550"/>
          <p14:tracePt t="10979" x="5378450" y="3025775"/>
          <p14:tracePt t="10983" x="5356225" y="3025775"/>
          <p14:tracePt t="10985" x="5356225" y="3048000"/>
          <p14:tracePt t="10987" x="5311775" y="3048000"/>
          <p14:tracePt t="10993" x="5289550" y="3048000"/>
          <p14:tracePt t="10995" x="5289550" y="3070225"/>
          <p14:tracePt t="11000" x="5267325" y="3070225"/>
          <p14:tracePt t="11003" x="5245100" y="3092450"/>
          <p14:tracePt t="11007" x="5221288" y="3092450"/>
          <p14:tracePt t="11011" x="5221288" y="3114675"/>
          <p14:tracePt t="11016" x="5199063" y="3114675"/>
          <p14:tracePt t="11023" x="5176838" y="3136900"/>
          <p14:tracePt t="11033" x="5154613" y="3136900"/>
          <p14:tracePt t="11037" x="5132388" y="3160713"/>
          <p14:tracePt t="11049" x="5110163" y="3182938"/>
          <p14:tracePt t="11055" x="5087938" y="3205163"/>
          <p14:tracePt t="11064" x="5087938" y="3227388"/>
          <p14:tracePt t="11066" x="5065713" y="3227388"/>
          <p14:tracePt t="11069" x="5041900" y="3227388"/>
          <p14:tracePt t="11075" x="5019675" y="3249613"/>
          <p14:tracePt t="11083" x="5019675" y="3271838"/>
          <p14:tracePt t="11085" x="4997450" y="3271838"/>
          <p14:tracePt t="11089" x="4997450" y="3294063"/>
          <p14:tracePt t="11095" x="4975225" y="3294063"/>
          <p14:tracePt t="11099" x="4975225" y="3316288"/>
          <p14:tracePt t="11103" x="4953000" y="3316288"/>
          <p14:tracePt t="11116" x="4930775" y="3340100"/>
          <p14:tracePt t="11135" x="4908550" y="3362325"/>
          <p14:tracePt t="11149" x="4908550" y="3384550"/>
          <p14:tracePt t="11157" x="4886325" y="3384550"/>
          <p14:tracePt t="11177" x="4864100" y="3406775"/>
          <p14:tracePt t="11191" x="4840288" y="3406775"/>
          <p14:tracePt t="11205" x="4818063" y="3429000"/>
          <p14:tracePt t="11233" x="4795838" y="3451225"/>
          <p14:tracePt t="11247" x="4795838" y="3473450"/>
          <p14:tracePt t="11262" x="4773613" y="3473450"/>
          <p14:tracePt t="11291" x="4751388" y="3473450"/>
          <p14:tracePt t="11318" x="4751388" y="3495675"/>
          <p14:tracePt t="11347" x="4729163" y="3495675"/>
          <p14:tracePt t="11675" x="4751388" y="3495675"/>
          <p14:tracePt t="11689" x="4773613" y="3495675"/>
          <p14:tracePt t="11703" x="4773613" y="3473450"/>
          <p14:tracePt t="11719" x="4795838" y="3451225"/>
          <p14:tracePt t="11749" x="4818063" y="3451225"/>
          <p14:tracePt t="11757" x="4840288" y="3429000"/>
          <p14:tracePt t="11767" x="4864100" y="3429000"/>
          <p14:tracePt t="11775" x="4886325" y="3429000"/>
          <p14:tracePt t="11789" x="4908550" y="3406775"/>
          <p14:tracePt t="11807" x="4930775" y="3406775"/>
          <p14:tracePt t="11813" x="4953000" y="3384550"/>
          <p14:tracePt t="11823" x="4975225" y="3384550"/>
          <p14:tracePt t="11836" x="4997450" y="3362325"/>
          <p14:tracePt t="11843" x="5019675" y="3362325"/>
          <p14:tracePt t="11853" x="5041900" y="3362325"/>
          <p14:tracePt t="11859" x="5065713" y="3362325"/>
          <p14:tracePt t="11874" x="5087938" y="3340100"/>
          <p14:tracePt t="11878" x="5110163" y="3340100"/>
          <p14:tracePt t="11892" x="5154613" y="3340100"/>
          <p14:tracePt t="11897" x="5267325" y="3340100"/>
          <p14:tracePt t="11908" x="5356225" y="3340100"/>
          <p14:tracePt t="11916" x="5378450" y="3340100"/>
          <p14:tracePt t="11918" x="5422900" y="3340100"/>
          <p14:tracePt t="11929" x="5491163" y="3340100"/>
          <p14:tracePt t="11934" x="5535613" y="3340100"/>
          <p14:tracePt t="11943" x="5602288" y="3340100"/>
          <p14:tracePt t="11953" x="5670550" y="3340100"/>
          <p14:tracePt t="11956" x="5692775" y="3340100"/>
          <p14:tracePt t="11958" x="5715000" y="3340100"/>
          <p14:tracePt t="11960" x="5737225" y="3340100"/>
          <p14:tracePt t="11962" x="5759450" y="3340100"/>
          <p14:tracePt t="11970" x="5849938" y="3340100"/>
          <p14:tracePt t="11973" x="5872163" y="3340100"/>
          <p14:tracePt t="11976" x="5916613" y="3340100"/>
          <p14:tracePt t="11978" x="5938838" y="3340100"/>
          <p14:tracePt t="11985" x="6007100" y="3340100"/>
          <p14:tracePt t="11987" x="6029325" y="3340100"/>
          <p14:tracePt t="11989" x="6051550" y="3340100"/>
          <p14:tracePt t="11991" x="6073775" y="3340100"/>
          <p14:tracePt t="11993" x="6096000" y="3340100"/>
          <p14:tracePt t="11995" x="6118225" y="3340100"/>
          <p14:tracePt t="12000" x="6162675" y="3340100"/>
          <p14:tracePt t="12003" x="6184900" y="3340100"/>
          <p14:tracePt t="12005" x="6230938" y="3340100"/>
          <p14:tracePt t="12009" x="6253163" y="3340100"/>
          <p14:tracePt t="12011" x="6297613" y="3340100"/>
          <p14:tracePt t="12015" x="6319838" y="3362325"/>
          <p14:tracePt t="12017" x="6342063" y="3362325"/>
          <p14:tracePt t="12019" x="6364288" y="3362325"/>
          <p14:tracePt t="12021" x="6388100" y="3362325"/>
          <p14:tracePt t="12025" x="6410325" y="3362325"/>
          <p14:tracePt t="12027" x="6432550" y="3362325"/>
          <p14:tracePt t="12029" x="6454775" y="3362325"/>
          <p14:tracePt t="12033" x="6477000" y="3362325"/>
          <p14:tracePt t="12037" x="6499225" y="3362325"/>
          <p14:tracePt t="12039" x="6521450" y="3362325"/>
          <p14:tracePt t="12041" x="6543675" y="3384550"/>
          <p14:tracePt t="12045" x="6565900" y="3384550"/>
          <p14:tracePt t="12049" x="6611938" y="3384550"/>
          <p14:tracePt t="12053" x="6634163" y="3384550"/>
          <p14:tracePt t="12055" x="6656388" y="3384550"/>
          <p14:tracePt t="12057" x="6678613" y="3384550"/>
          <p14:tracePt t="12061" x="6678613" y="3406775"/>
          <p14:tracePt t="12067" x="6745288" y="3406775"/>
          <p14:tracePt t="12071" x="6769100" y="3406775"/>
          <p14:tracePt t="12075" x="6769100" y="3429000"/>
          <p14:tracePt t="12077" x="6813550" y="3429000"/>
          <p14:tracePt t="12083" x="6835775" y="3429000"/>
          <p14:tracePt t="12087" x="6858000" y="3429000"/>
          <p14:tracePt t="12099" x="6880225" y="3429000"/>
          <p14:tracePt t="12101" x="6902450" y="3429000"/>
          <p14:tracePt t="12115" x="6924675" y="3429000"/>
          <p14:tracePt t="13493" x="6902450" y="3429000"/>
          <p14:tracePt t="13501" x="6880225" y="3429000"/>
          <p14:tracePt t="13507" x="6880225" y="3451225"/>
          <p14:tracePt t="13513" x="6858000" y="3451225"/>
          <p14:tracePt t="13524" x="6835775" y="3451225"/>
          <p14:tracePt t="13539" x="6791325" y="3451225"/>
          <p14:tracePt t="13545" x="6769100" y="3451225"/>
          <p14:tracePt t="13558" x="6745288" y="3451225"/>
          <p14:tracePt t="13571" x="6723063" y="3451225"/>
          <p14:tracePt t="13717" x="6723063" y="3473450"/>
          <p14:tracePt t="13746" x="6723063" y="3517900"/>
          <p14:tracePt t="13759" x="6723063" y="3541713"/>
          <p14:tracePt t="13773" x="6723063" y="3563938"/>
          <p14:tracePt t="13783" x="6723063" y="3586163"/>
          <p14:tracePt t="13792" x="6745288" y="3608388"/>
          <p14:tracePt t="13796" x="6745288" y="3630613"/>
          <p14:tracePt t="13808" x="6745288" y="3652838"/>
          <p14:tracePt t="13813" x="6769100" y="3697288"/>
          <p14:tracePt t="13822" x="6769100" y="3721100"/>
          <p14:tracePt t="13827" x="6769100" y="3743325"/>
          <p14:tracePt t="13830" x="6769100" y="3765550"/>
          <p14:tracePt t="13841" x="6791325" y="3810000"/>
          <p14:tracePt t="13844" x="6791325" y="3832225"/>
          <p14:tracePt t="13850" x="6791325" y="3854450"/>
          <p14:tracePt t="13854" x="6813550" y="3876675"/>
          <p14:tracePt t="13865" x="6813550" y="3898900"/>
          <p14:tracePt t="13868" x="6835775" y="3922713"/>
          <p14:tracePt t="13877" x="6858000" y="3944938"/>
          <p14:tracePt t="13887" x="6880225" y="3944938"/>
          <p14:tracePt t="13891" x="6902450" y="3967163"/>
          <p14:tracePt t="13897" x="6902450" y="3989388"/>
          <p14:tracePt t="13907" x="6946900" y="4011613"/>
          <p14:tracePt t="13922" x="6992938" y="4033838"/>
          <p14:tracePt t="13926" x="7015163" y="4033838"/>
          <p14:tracePt t="13936" x="7037388" y="4033838"/>
          <p14:tracePt t="13940" x="7059613" y="4056063"/>
          <p14:tracePt t="13945" x="7059613" y="4078288"/>
          <p14:tracePt t="13948" x="7081838" y="4078288"/>
          <p14:tracePt t="13955" x="7104063" y="4078288"/>
          <p14:tracePt t="13972" x="7126288" y="4078288"/>
          <p14:tracePt t="13989" x="7126288" y="4102100"/>
          <p14:tracePt t="13997" x="7126288" y="4124325"/>
          <p14:tracePt t="14011" x="7126288" y="4146550"/>
          <p14:tracePt t="14021" x="7126288" y="4168775"/>
          <p14:tracePt t="14041" x="7126288" y="4191000"/>
          <p14:tracePt t="14079" x="7150100" y="4191000"/>
          <p14:tracePt t="14097" x="7172325" y="4191000"/>
          <p14:tracePt t="14106" x="7194550" y="4191000"/>
          <p14:tracePt t="14169" x="7216775" y="4191000"/>
          <p14:tracePt t="14176" x="7216775" y="4168775"/>
          <p14:tracePt t="14189" x="7239000" y="4146550"/>
          <p14:tracePt t="14194" x="7261225" y="4124325"/>
          <p14:tracePt t="14208" x="7283450" y="4124325"/>
          <p14:tracePt t="14220" x="7283450" y="4102100"/>
          <p14:tracePt t="14228" x="7283450" y="4078288"/>
          <p14:tracePt t="14240" x="7283450" y="4056063"/>
          <p14:tracePt t="14271" x="7283450" y="4033838"/>
          <p14:tracePt t="14291" x="7283450" y="4011613"/>
          <p14:tracePt t="14299" x="7305675" y="4011613"/>
          <p14:tracePt t="14316" x="7305675" y="3989388"/>
          <p14:tracePt t="14327" x="7327900" y="3989388"/>
          <p14:tracePt t="14347" x="7351713" y="3967163"/>
          <p14:tracePt t="14379" x="7351713" y="3944938"/>
          <p14:tracePt t="14399" x="7351713" y="3922713"/>
          <p14:tracePt t="14419" x="7351713" y="3898900"/>
          <p14:tracePt t="14481" x="7373938" y="3898900"/>
          <p14:tracePt t="14537" x="7396163" y="3922713"/>
          <p14:tracePt t="14581" x="7418388" y="3922713"/>
          <p14:tracePt t="14613" x="7440613" y="3922713"/>
          <p14:tracePt t="14627" x="7462838" y="3922713"/>
          <p14:tracePt t="14654" x="7485063" y="3922713"/>
          <p14:tracePt t="14668" x="7507288" y="3922713"/>
          <p14:tracePt t="14686" x="7531100" y="3922713"/>
          <p14:tracePt t="14701" x="7553325" y="3922713"/>
          <p14:tracePt t="14729" x="7575550" y="3922713"/>
          <p14:tracePt t="15037" x="7553325" y="3922713"/>
          <p14:tracePt t="15044" x="7531100" y="3922713"/>
          <p14:tracePt t="15054" x="7485063" y="3922713"/>
          <p14:tracePt t="16782" x="7440613" y="3922713"/>
          <p14:tracePt t="16792" x="7396163" y="3922713"/>
          <p14:tracePt t="16804" x="7327900" y="3922713"/>
          <p14:tracePt t="16881" x="7327900" y="3944938"/>
          <p14:tracePt t="16885" x="7327900" y="3967163"/>
          <p14:tracePt t="16899" x="7351713" y="4168775"/>
          <p14:tracePt t="16904" x="7351713" y="4235450"/>
          <p14:tracePt t="16913" x="7351713" y="4348163"/>
          <p14:tracePt t="16918" x="7373938" y="4437063"/>
          <p14:tracePt t="16924" x="7396163" y="4549775"/>
          <p14:tracePt t="16928" x="7418388" y="4616450"/>
          <p14:tracePt t="16932" x="7440613" y="4660900"/>
          <p14:tracePt t="16936" x="7440613" y="4706938"/>
          <p14:tracePt t="16947" x="7553325" y="4908550"/>
          <p14:tracePt t="16951" x="7575550" y="4953000"/>
          <p14:tracePt t="16958" x="7664450" y="5110163"/>
          <p14:tracePt t="16964" x="7732713" y="5199063"/>
          <p14:tracePt t="16968" x="7821613" y="5311775"/>
          <p14:tracePt t="16972" x="7888288" y="5356225"/>
          <p14:tracePt t="16976" x="7956550" y="5446713"/>
          <p14:tracePt t="16980" x="7978775" y="5468938"/>
          <p14:tracePt t="16984" x="8089900" y="5580063"/>
          <p14:tracePt t="16988" x="8158163" y="5626100"/>
          <p14:tracePt t="16992" x="8224838" y="5670550"/>
          <p14:tracePt t="16996" x="8247063" y="5692775"/>
          <p14:tracePt t="17000" x="8337550" y="5759450"/>
          <p14:tracePt t="17004" x="8404225" y="5803900"/>
          <p14:tracePt t="17008" x="8470900" y="5849938"/>
          <p14:tracePt t="17014" x="8516938" y="5872163"/>
          <p14:tracePt t="17018" x="8539163" y="5916613"/>
          <p14:tracePt t="17022" x="8583613" y="5916613"/>
          <p14:tracePt t="17026" x="8605838" y="5938838"/>
          <p14:tracePt t="17032" x="8650288" y="5938838"/>
          <p14:tracePt t="17040" x="8674100" y="5961063"/>
          <p14:tracePt t="17043" x="8696325" y="5961063"/>
          <p14:tracePt t="17071" x="8718550" y="5961063"/>
          <p14:tracePt t="17251" x="8718550" y="5983288"/>
          <p14:tracePt t="17355" x="8718550" y="5961063"/>
          <p14:tracePt t="17363" x="8740775" y="5938838"/>
          <p14:tracePt t="17376" x="8785225" y="5872163"/>
          <p14:tracePt t="17660" x="8807450" y="5872163"/>
          <p14:tracePt t="17701" x="8829675" y="5872163"/>
          <p14:tracePt t="17715" x="8829675" y="5849938"/>
          <p14:tracePt t="17757" x="8851900" y="5849938"/>
          <p14:tracePt t="17785" x="8875713" y="5827713"/>
          <p14:tracePt t="17815" x="8897938" y="5827713"/>
          <p14:tracePt t="17909" x="8920163" y="5827713"/>
          <p14:tracePt t="17915" x="8920163" y="5849938"/>
          <p14:tracePt t="17923" x="8942388" y="5872163"/>
          <p14:tracePt t="17930" x="8964613" y="5894388"/>
          <p14:tracePt t="17931" x="8964613" y="5916613"/>
          <p14:tracePt t="17941" x="8986838" y="5938838"/>
          <p14:tracePt t="17949" x="8986838" y="5961063"/>
          <p14:tracePt t="17951" x="9009063" y="5961063"/>
          <p14:tracePt t="17953" x="9009063" y="5983288"/>
          <p14:tracePt t="17957" x="9009063" y="6007100"/>
          <p14:tracePt t="17961" x="9031288" y="6007100"/>
          <p14:tracePt t="17966" x="9031288" y="6029325"/>
          <p14:tracePt t="17967" x="9055100" y="6029325"/>
          <p14:tracePt t="17973" x="9077325" y="6051550"/>
          <p14:tracePt t="17979" x="9099550" y="6073775"/>
          <p14:tracePt t="17989" x="9121775" y="6096000"/>
          <p14:tracePt t="17991" x="9144000" y="6096000"/>
          <p14:tracePt t="17995" x="9144000" y="6118225"/>
          <p14:tracePt t="18001" x="9166225" y="6140450"/>
          <p14:tracePt t="18009" x="9188450" y="6140450"/>
          <p14:tracePt t="18011" x="9188450" y="6162675"/>
          <p14:tracePt t="18016" x="9188450" y="6184900"/>
          <p14:tracePt t="18019" x="9210675" y="6184900"/>
          <p14:tracePt t="18021" x="9232900" y="6184900"/>
          <p14:tracePt t="18025" x="9232900" y="6208713"/>
          <p14:tracePt t="18035" x="9256713" y="6230938"/>
          <p14:tracePt t="18041" x="9278938" y="6253163"/>
          <p14:tracePt t="18049" x="9278938" y="6275388"/>
          <p14:tracePt t="18055" x="9301163" y="6275388"/>
          <p14:tracePt t="18057" x="9323388" y="6275388"/>
          <p14:tracePt t="18061" x="9323388" y="6297613"/>
          <p14:tracePt t="18067" x="9345613" y="6297613"/>
          <p14:tracePt t="18075" x="9367838" y="6319838"/>
          <p14:tracePt t="18085" x="9390063" y="6319838"/>
          <p14:tracePt t="18087" x="9390063" y="6342063"/>
          <p14:tracePt t="18101" x="9412288" y="6364288"/>
          <p14:tracePt t="18106" x="9436100" y="6364288"/>
          <p14:tracePt t="18113" x="9458325" y="6364288"/>
          <p14:tracePt t="18122" x="9480550" y="6388100"/>
          <p14:tracePt t="18127" x="9502775" y="6388100"/>
          <p14:tracePt t="18138" x="9547225" y="6410325"/>
          <p14:tracePt t="18146" x="9569450" y="6432550"/>
          <p14:tracePt t="18157" x="9613900" y="6454775"/>
          <p14:tracePt t="18341" x="9591675" y="6454775"/>
          <p14:tracePt t="18414" x="9569450" y="6477000"/>
          <p14:tracePt t="18417" x="9547225" y="6477000"/>
          <p14:tracePt t="18441" x="9525000" y="6477000"/>
          <p14:tracePt t="18577" x="9525000" y="6454775"/>
          <p14:tracePt t="18584" x="9547225" y="6432550"/>
          <p14:tracePt t="18593" x="9547225" y="6410325"/>
          <p14:tracePt t="18602" x="9569450" y="6388100"/>
          <p14:tracePt t="18611" x="9569450" y="6364288"/>
          <p14:tracePt t="18623" x="9613900" y="6319838"/>
          <p14:tracePt t="18627" x="9637713" y="6297613"/>
          <p14:tracePt t="18639" x="9659938" y="6253163"/>
          <p14:tracePt t="18644" x="9659938" y="6230938"/>
          <p14:tracePt t="18648" x="9682163" y="6208713"/>
          <p14:tracePt t="18659" x="9682163" y="6140450"/>
          <p14:tracePt t="18666" x="9704388" y="6118225"/>
          <p14:tracePt t="18677" x="9726613" y="6051550"/>
          <p14:tracePt t="18682" x="9726613" y="6029325"/>
          <p14:tracePt t="18686" x="9726613" y="6007100"/>
          <p14:tracePt t="18694" x="9771063" y="5961063"/>
          <p14:tracePt t="18699" x="9771063" y="5938838"/>
          <p14:tracePt t="18704" x="9793288" y="5894388"/>
          <p14:tracePt t="18708" x="9817100" y="5849938"/>
          <p14:tracePt t="18713" x="9817100" y="5827713"/>
          <p14:tracePt t="18717" x="9839325" y="5781675"/>
          <p14:tracePt t="18721" x="9839325" y="5759450"/>
          <p14:tracePt t="18726" x="9861550" y="5670550"/>
          <p14:tracePt t="18733" x="9883775" y="5602288"/>
          <p14:tracePt t="18738" x="9906000" y="5513388"/>
          <p14:tracePt t="18744" x="9928225" y="5422900"/>
          <p14:tracePt t="18752" x="9950450" y="5311775"/>
          <p14:tracePt t="18759" x="9972675" y="5199063"/>
          <p14:tracePt t="18766" x="9994900" y="5087938"/>
          <p14:tracePt t="18773" x="10018713" y="4953000"/>
          <p14:tracePt t="18780" x="10040938" y="4864100"/>
          <p14:tracePt t="18786" x="10063163" y="4729163"/>
          <p14:tracePt t="18790" x="10085388" y="4638675"/>
          <p14:tracePt t="18798" x="10107613" y="4505325"/>
          <p14:tracePt t="18806" x="10107613" y="4414838"/>
          <p14:tracePt t="18813" x="10107613" y="4325938"/>
          <p14:tracePt t="18818" x="10129838" y="4235450"/>
          <p14:tracePt t="18823" x="10129838" y="4213225"/>
          <p14:tracePt t="18827" x="10129838" y="4168775"/>
          <p14:tracePt t="18831" x="10129838" y="4146550"/>
          <p14:tracePt t="18834" x="10129838" y="4124325"/>
          <p14:tracePt t="18844" x="10129838" y="4078288"/>
          <p14:tracePt t="18848" x="10129838" y="4056063"/>
          <p14:tracePt t="18855" x="10129838" y="4033838"/>
          <p14:tracePt t="18868" x="10129838" y="3989388"/>
          <p14:tracePt t="18887" x="10129838" y="3944938"/>
          <p14:tracePt t="18901" x="10129838" y="3922713"/>
          <p14:tracePt t="18908" x="10129838" y="3898900"/>
          <p14:tracePt t="18919" x="10107613" y="3876675"/>
          <p14:tracePt t="18968" x="10107613" y="3854450"/>
          <p14:tracePt t="18982" x="10085388" y="3854450"/>
          <p14:tracePt t="18998" x="10063163" y="3810000"/>
          <p14:tracePt t="19013" x="10018713" y="3810000"/>
          <p14:tracePt t="19018" x="9994900" y="3787775"/>
          <p14:tracePt t="19020" x="9972675" y="3787775"/>
          <p14:tracePt t="19026" x="9928225" y="3765550"/>
          <p14:tracePt t="19038" x="9906000" y="3743325"/>
          <p14:tracePt t="19043" x="9883775" y="3743325"/>
          <p14:tracePt t="19054" x="9861550" y="3721100"/>
          <p14:tracePt t="19063" x="9839325" y="3697288"/>
          <p14:tracePt t="19068" x="9817100" y="3697288"/>
          <p14:tracePt t="19079" x="9793288" y="3675063"/>
          <p14:tracePt t="19092" x="9726613" y="3652838"/>
          <p14:tracePt t="19105" x="9704388" y="3608388"/>
          <p14:tracePt t="19113" x="9682163" y="3608388"/>
          <p14:tracePt t="19213" x="9659938" y="3630613"/>
          <p14:tracePt t="19217" x="9659938" y="3652838"/>
          <p14:tracePt t="19223" x="9659938" y="3675063"/>
          <p14:tracePt t="19229" x="9637713" y="3675063"/>
          <p14:tracePt t="19235" x="9613900" y="3721100"/>
          <p14:tracePt t="19248" x="9569450" y="3765550"/>
          <p14:tracePt t="19254" x="9547225" y="3787775"/>
          <p14:tracePt t="19265" x="9525000" y="3832225"/>
          <p14:tracePt t="19268" x="9502775" y="3832225"/>
          <p14:tracePt t="19274" x="9480550" y="3854450"/>
          <p14:tracePt t="19283" x="9436100" y="3898900"/>
          <p14:tracePt t="19286" x="9436100" y="3922713"/>
          <p14:tracePt t="19292" x="9390063" y="3922713"/>
          <p14:tracePt t="19305" x="9367838" y="3944938"/>
          <p14:tracePt t="19310" x="9345613" y="3967163"/>
          <p14:tracePt t="19319" x="9301163" y="3967163"/>
          <p14:tracePt t="19331" x="9278938" y="3989388"/>
          <p14:tracePt t="19351" x="9256713" y="3989388"/>
          <p14:tracePt t="20026" x="9256713" y="4011613"/>
          <p14:tracePt t="20037" x="9323388" y="4011613"/>
          <p14:tracePt t="20052" x="9412288" y="4033838"/>
          <p14:tracePt t="20065" x="9480550" y="4033838"/>
          <p14:tracePt t="20070" x="9525000" y="4033838"/>
          <p14:tracePt t="20075" x="9547225" y="4033838"/>
          <p14:tracePt t="20079" x="9569450" y="4033838"/>
          <p14:tracePt t="20091" x="9659938" y="4033838"/>
          <p14:tracePt t="20101" x="9726613" y="4033838"/>
          <p14:tracePt t="20113" x="9748838" y="4033838"/>
          <p14:tracePt t="20127" x="9771063" y="4033838"/>
          <p14:tracePt t="20199" x="9748838" y="4033838"/>
          <p14:tracePt t="20208" x="9682163" y="4033838"/>
          <p14:tracePt t="20213" x="9659938" y="4033838"/>
          <p14:tracePt t="20217" x="9637713" y="4033838"/>
          <p14:tracePt t="20220" x="9591675" y="4033838"/>
          <p14:tracePt t="20224" x="9569450" y="4033838"/>
          <p14:tracePt t="20228" x="9547225" y="4033838"/>
          <p14:tracePt t="20233" x="9502775" y="4033838"/>
          <p14:tracePt t="20236" x="9480550" y="4033838"/>
          <p14:tracePt t="20240" x="9436100" y="4033838"/>
          <p14:tracePt t="20244" x="9412288" y="4033838"/>
          <p14:tracePt t="20248" x="9390063" y="4033838"/>
          <p14:tracePt t="20251" x="9367838" y="4033838"/>
          <p14:tracePt t="20260" x="9345613" y="4033838"/>
          <p14:tracePt t="20318" x="9390063" y="4033838"/>
          <p14:tracePt t="20322" x="9458325" y="4033838"/>
          <p14:tracePt t="20326" x="9525000" y="4056063"/>
          <p14:tracePt t="20332" x="9591675" y="4056063"/>
          <p14:tracePt t="20336" x="9659938" y="4056063"/>
          <p14:tracePt t="20340" x="9704388" y="4078288"/>
          <p14:tracePt t="20345" x="9748838" y="4078288"/>
          <p14:tracePt t="20349" x="9771063" y="4078288"/>
          <p14:tracePt t="20354" x="9817100" y="4078288"/>
          <p14:tracePt t="20358" x="9861550" y="4078288"/>
          <p14:tracePt t="20371" x="9906000" y="4078288"/>
          <p14:tracePt t="20429" x="9883775" y="4078288"/>
          <p14:tracePt t="20438" x="9817100" y="4078288"/>
          <p14:tracePt t="20442" x="9748838" y="4078288"/>
          <p14:tracePt t="20446" x="9726613" y="4078288"/>
          <p14:tracePt t="20452" x="9637713" y="4078288"/>
          <p14:tracePt t="20456" x="9591675" y="4078288"/>
          <p14:tracePt t="20460" x="9569450" y="4078288"/>
          <p14:tracePt t="20474" x="9502775" y="4078288"/>
          <p14:tracePt t="20484" x="9458325" y="4078288"/>
          <p14:tracePt t="20536" x="9480550" y="4078288"/>
          <p14:tracePt t="20545" x="9591675" y="4078288"/>
          <p14:tracePt t="20550" x="9659938" y="4078288"/>
          <p14:tracePt t="20555" x="9748838" y="4078288"/>
          <p14:tracePt t="20559" x="9793288" y="4078288"/>
          <p14:tracePt t="20563" x="9861550" y="4078288"/>
          <p14:tracePt t="20567" x="9906000" y="4078288"/>
          <p14:tracePt t="20570" x="9950450" y="4078288"/>
          <p14:tracePt t="20575" x="9994900" y="4078288"/>
          <p14:tracePt t="20579" x="10040938" y="4078288"/>
          <p14:tracePt t="20583" x="10085388" y="4078288"/>
          <p14:tracePt t="20587" x="10107613" y="4078288"/>
          <p14:tracePt t="20590" x="10152063" y="4078288"/>
          <p14:tracePt t="20607" x="10198100" y="4078288"/>
          <p14:tracePt t="20615" x="10220325" y="4078288"/>
          <p14:tracePt t="20662" x="10198100" y="4056063"/>
          <p14:tracePt t="20670" x="10085388" y="4056063"/>
          <p14:tracePt t="20673" x="10040938" y="4056063"/>
          <p14:tracePt t="20675" x="9994900" y="4056063"/>
          <p14:tracePt t="20677" x="9972675" y="4056063"/>
          <p14:tracePt t="20688" x="9793288" y="4033838"/>
          <p14:tracePt t="20691" x="9726613" y="4033838"/>
          <p14:tracePt t="20700" x="9591675" y="4033838"/>
          <p14:tracePt t="20703" x="9547225" y="4033838"/>
          <p14:tracePt t="20711" x="9345613" y="4033838"/>
          <p14:tracePt t="20719" x="9210675" y="4033838"/>
          <p14:tracePt t="20721" x="9166225" y="4033838"/>
          <p14:tracePt t="20723" x="9144000" y="4033838"/>
          <p14:tracePt t="20725" x="9121775" y="4033838"/>
          <p14:tracePt t="20734" x="9077325" y="4033838"/>
          <p14:tracePt t="20739" x="9055100" y="4033838"/>
          <p14:tracePt t="20765" x="9077325" y="4033838"/>
          <p14:tracePt t="20769" x="9121775" y="4056063"/>
          <p14:tracePt t="20771" x="9166225" y="4056063"/>
          <p14:tracePt t="20773" x="9210675" y="4056063"/>
          <p14:tracePt t="20775" x="9278938" y="4078288"/>
          <p14:tracePt t="20777" x="9323388" y="4078288"/>
          <p14:tracePt t="20783" x="9390063" y="4078288"/>
          <p14:tracePt t="20784" x="9458325" y="4078288"/>
          <p14:tracePt t="20785" x="9502775" y="4078288"/>
          <p14:tracePt t="20787" x="9547225" y="4078288"/>
          <p14:tracePt t="20789" x="9613900" y="4078288"/>
          <p14:tracePt t="20791" x="9682163" y="4078288"/>
          <p14:tracePt t="20793" x="9748838" y="4078288"/>
          <p14:tracePt t="20795" x="9817100" y="4078288"/>
          <p14:tracePt t="20800" x="9928225" y="4078288"/>
          <p14:tracePt t="20802" x="9972675" y="4078288"/>
          <p14:tracePt t="20803" x="10040938" y="4078288"/>
          <p14:tracePt t="20805" x="10085388" y="4078288"/>
          <p14:tracePt t="20807" x="10129838" y="4078288"/>
          <p14:tracePt t="20809" x="10198100" y="4078288"/>
          <p14:tracePt t="20811" x="10242550" y="4078288"/>
          <p14:tracePt t="20816" x="10353675" y="4078288"/>
          <p14:tracePt t="20817" x="10399713" y="4078288"/>
          <p14:tracePt t="20819" x="10466388" y="4078288"/>
          <p14:tracePt t="20821" x="10488613" y="4078288"/>
          <p14:tracePt t="20823" x="10533063" y="4078288"/>
          <p14:tracePt t="20825" x="10579100" y="4078288"/>
          <p14:tracePt t="20827" x="10601325" y="4078288"/>
          <p14:tracePt t="20832" x="10668000" y="4078288"/>
          <p14:tracePt t="20834" x="10690225" y="4078288"/>
          <p14:tracePt t="20839" x="10712450" y="4078288"/>
          <p14:tracePt t="20875" x="10690225" y="4078288"/>
          <p14:tracePt t="20884" x="10601325" y="4078288"/>
          <p14:tracePt t="20888" x="10579100" y="4078288"/>
          <p14:tracePt t="20893" x="10466388" y="4078288"/>
          <p14:tracePt t="20898" x="10399713" y="4078288"/>
          <p14:tracePt t="20901" x="10353675" y="4078288"/>
          <p14:tracePt t="20905" x="10309225" y="4078288"/>
          <p14:tracePt t="20910" x="10152063" y="4078288"/>
          <p14:tracePt t="20915" x="10085388" y="4078288"/>
          <p14:tracePt t="20920" x="9928225" y="4078288"/>
          <p14:tracePt t="20925" x="9817100" y="4078288"/>
          <p14:tracePt t="20929" x="9771063" y="4078288"/>
          <p14:tracePt t="20933" x="9659938" y="4078288"/>
          <p14:tracePt t="20935" x="9613900" y="4078288"/>
          <p14:tracePt t="20938" x="9591675" y="4078288"/>
          <p14:tracePt t="20947" x="9502775" y="4078288"/>
          <p14:tracePt t="20956" x="9480550" y="4078288"/>
          <p14:tracePt t="20975" x="9502775" y="4078288"/>
          <p14:tracePt t="20983" x="9569450" y="4078288"/>
          <p14:tracePt t="20987" x="9591675" y="4078288"/>
          <p14:tracePt t="20989" x="9637713" y="4078288"/>
          <p14:tracePt t="20991" x="9659938" y="4078288"/>
          <p14:tracePt t="20993" x="9704388" y="4078288"/>
          <p14:tracePt t="20995" x="9726613" y="4078288"/>
          <p14:tracePt t="21000" x="9793288" y="4078288"/>
          <p14:tracePt t="21001" x="9839325" y="4078288"/>
          <p14:tracePt t="21003" x="9883775" y="4078288"/>
          <p14:tracePt t="21005" x="9928225" y="4078288"/>
          <p14:tracePt t="21007" x="9950450" y="4056063"/>
          <p14:tracePt t="21009" x="9972675" y="4056063"/>
          <p14:tracePt t="21011" x="9994900" y="4056063"/>
          <p14:tracePt t="21017" x="10107613" y="4033838"/>
          <p14:tracePt t="21019" x="10152063" y="4011613"/>
          <p14:tracePt t="21021" x="10174288" y="4011613"/>
          <p14:tracePt t="21023" x="10220325" y="4011613"/>
          <p14:tracePt t="21025" x="10242550" y="4011613"/>
          <p14:tracePt t="21027" x="10264775" y="4011613"/>
          <p14:tracePt t="21033" x="10331450" y="4011613"/>
          <p14:tracePt t="21035" x="10353675" y="4011613"/>
          <p14:tracePt t="21041" x="10375900" y="4011613"/>
          <p14:tracePt t="21082" x="10353675" y="4011613"/>
          <p14:tracePt t="21085" x="10309225" y="4011613"/>
          <p14:tracePt t="21088" x="10242550" y="4011613"/>
          <p14:tracePt t="21091" x="10220325" y="4011613"/>
          <p14:tracePt t="21093" x="10198100" y="4011613"/>
          <p14:tracePt t="21095" x="10152063" y="4011613"/>
          <p14:tracePt t="21100" x="10085388" y="4011613"/>
          <p14:tracePt t="21101" x="10040938" y="4011613"/>
          <p14:tracePt t="21103" x="9994900" y="4011613"/>
          <p14:tracePt t="21105" x="9950450" y="4011613"/>
          <p14:tracePt t="21107" x="9883775" y="4011613"/>
          <p14:tracePt t="21109" x="9839325" y="4011613"/>
          <p14:tracePt t="21111" x="9817100" y="4011613"/>
          <p14:tracePt t="21116" x="9726613" y="4011613"/>
          <p14:tracePt t="21117" x="9659938" y="4011613"/>
          <p14:tracePt t="21119" x="9637713" y="4011613"/>
          <p14:tracePt t="21121" x="9569450" y="4011613"/>
          <p14:tracePt t="21123" x="9502775" y="4011613"/>
          <p14:tracePt t="21125" x="9458325" y="4011613"/>
          <p14:tracePt t="21127" x="9390063" y="4011613"/>
          <p14:tracePt t="21133" x="9256713" y="4011613"/>
          <p14:tracePt t="21135" x="9188450" y="4011613"/>
          <p14:tracePt t="21137" x="9144000" y="4011613"/>
          <p14:tracePt t="21139" x="9121775" y="4011613"/>
          <p14:tracePt t="21141" x="9099550" y="4011613"/>
          <p14:tracePt t="21143" x="9055100" y="4011613"/>
          <p14:tracePt t="21145" x="9009063" y="4011613"/>
          <p14:tracePt t="21149" x="8986838" y="4011613"/>
          <p14:tracePt t="21151" x="8942388" y="4011613"/>
          <p14:tracePt t="21181" x="8964613" y="4011613"/>
          <p14:tracePt t="21184" x="8986838" y="4011613"/>
          <p14:tracePt t="21187" x="9009063" y="4011613"/>
          <p14:tracePt t="21189" x="9055100" y="4011613"/>
          <p14:tracePt t="21191" x="9077325" y="4011613"/>
          <p14:tracePt t="21193" x="9099550" y="4011613"/>
          <p14:tracePt t="21195" x="9144000" y="4011613"/>
          <p14:tracePt t="21199" x="9232900" y="4011613"/>
          <p14:tracePt t="21201" x="9278938" y="4011613"/>
          <p14:tracePt t="21203" x="9301163" y="4011613"/>
          <p14:tracePt t="21205" x="9345613" y="4011613"/>
          <p14:tracePt t="21207" x="9390063" y="4011613"/>
          <p14:tracePt t="21209" x="9458325" y="4011613"/>
          <p14:tracePt t="21211" x="9502775" y="4011613"/>
          <p14:tracePt t="21216" x="9613900" y="4011613"/>
          <p14:tracePt t="21217" x="9659938" y="3989388"/>
          <p14:tracePt t="21219" x="9704388" y="3989388"/>
          <p14:tracePt t="21221" x="9748838" y="3967163"/>
          <p14:tracePt t="21223" x="9817100" y="3967163"/>
          <p14:tracePt t="21225" x="9861550" y="3967163"/>
          <p14:tracePt t="21227" x="9906000" y="3967163"/>
          <p14:tracePt t="21233" x="10018713" y="3944938"/>
          <p14:tracePt t="21235" x="10063163" y="3944938"/>
          <p14:tracePt t="21237" x="10085388" y="3944938"/>
          <p14:tracePt t="21239" x="10129838" y="3944938"/>
          <p14:tracePt t="21241" x="10152063" y="3944938"/>
          <p14:tracePt t="21243" x="10198100" y="3944938"/>
          <p14:tracePt t="21245" x="10242550" y="3944938"/>
          <p14:tracePt t="21249" x="10287000" y="3944938"/>
          <p14:tracePt t="21287" x="10264775" y="3944938"/>
          <p14:tracePt t="21290" x="10242550" y="3944938"/>
          <p14:tracePt t="21291" x="10220325" y="3944938"/>
          <p14:tracePt t="21293" x="10198100" y="3944938"/>
          <p14:tracePt t="21295" x="10174288" y="3944938"/>
          <p14:tracePt t="21299" x="10129838" y="3944938"/>
          <p14:tracePt t="21301" x="10085388" y="3944938"/>
          <p14:tracePt t="21303" x="10063163" y="3967163"/>
          <p14:tracePt t="21305" x="10040938" y="3967163"/>
          <p14:tracePt t="21307" x="9994900" y="3967163"/>
          <p14:tracePt t="21309" x="9950450" y="3967163"/>
          <p14:tracePt t="21311" x="9928225" y="3967163"/>
          <p14:tracePt t="21315" x="9839325" y="3989388"/>
          <p14:tracePt t="21317" x="9793288" y="3989388"/>
          <p14:tracePt t="21319" x="9771063" y="3989388"/>
          <p14:tracePt t="21321" x="9704388" y="4011613"/>
          <p14:tracePt t="21323" x="9659938" y="4011613"/>
          <p14:tracePt t="21325" x="9637713" y="4011613"/>
          <p14:tracePt t="21327" x="9591675" y="4011613"/>
          <p14:tracePt t="21332" x="9502775" y="4033838"/>
          <p14:tracePt t="21333" x="9480550" y="4033838"/>
          <p14:tracePt t="21335" x="9436100" y="4033838"/>
          <p14:tracePt t="21337" x="9367838" y="4033838"/>
          <p14:tracePt t="21349" x="9232900" y="4056063"/>
          <p14:tracePt t="21351" x="9188450" y="4078288"/>
          <p14:tracePt t="21355" x="9166225" y="4078288"/>
          <p14:tracePt t="21357" x="9144000" y="4078288"/>
          <p14:tracePt t="21385" x="9144000" y="4102100"/>
          <p14:tracePt t="21389" x="9166225" y="4102100"/>
          <p14:tracePt t="21391" x="9188450" y="4102100"/>
          <p14:tracePt t="21395" x="9232900" y="4102100"/>
          <p14:tracePt t="21399" x="9301163" y="4102100"/>
          <p14:tracePt t="21401" x="9345613" y="4102100"/>
          <p14:tracePt t="21403" x="9412288" y="4102100"/>
          <p14:tracePt t="21405" x="9480550" y="4102100"/>
          <p14:tracePt t="21407" x="9525000" y="4102100"/>
          <p14:tracePt t="21409" x="9569450" y="4102100"/>
          <p14:tracePt t="21411" x="9637713" y="4102100"/>
          <p14:tracePt t="21416" x="9748838" y="4102100"/>
          <p14:tracePt t="21417" x="9817100" y="4102100"/>
          <p14:tracePt t="21419" x="9883775" y="4102100"/>
          <p14:tracePt t="21421" x="9928225" y="4102100"/>
          <p14:tracePt t="21423" x="9972675" y="4102100"/>
          <p14:tracePt t="21425" x="10040938" y="4102100"/>
          <p14:tracePt t="21427" x="10085388" y="4102100"/>
          <p14:tracePt t="21432" x="10198100" y="4078288"/>
          <p14:tracePt t="21433" x="10264775" y="4078288"/>
          <p14:tracePt t="21435" x="10309225" y="4056063"/>
          <p14:tracePt t="21437" x="10331450" y="4056063"/>
          <p14:tracePt t="21439" x="10375900" y="4056063"/>
          <p14:tracePt t="21441" x="10421938" y="4056063"/>
          <p14:tracePt t="21443" x="10466388" y="4056063"/>
          <p14:tracePt t="21445" x="10488613" y="4056063"/>
          <p14:tracePt t="21449" x="10533063" y="4056063"/>
          <p14:tracePt t="21451" x="10555288" y="4056063"/>
          <p14:tracePt t="21453" x="10579100" y="4056063"/>
          <p14:tracePt t="21455" x="10601325" y="4056063"/>
          <p14:tracePt t="21465" x="10623550" y="4056063"/>
          <p14:tracePt t="21489" x="10601325" y="4056063"/>
          <p14:tracePt t="21491" x="10579100" y="4056063"/>
          <p14:tracePt t="21493" x="10555288" y="4056063"/>
          <p14:tracePt t="21495" x="10533063" y="4056063"/>
          <p14:tracePt t="21500" x="10466388" y="4056063"/>
          <p14:tracePt t="21501" x="10444163" y="4056063"/>
          <p14:tracePt t="21503" x="10375900" y="4056063"/>
          <p14:tracePt t="21505" x="10331450" y="4056063"/>
          <p14:tracePt t="21507" x="10309225" y="4056063"/>
          <p14:tracePt t="21509" x="10287000" y="4078288"/>
          <p14:tracePt t="21511" x="10220325" y="4078288"/>
          <p14:tracePt t="21515" x="10129838" y="4078288"/>
          <p14:tracePt t="21517" x="10085388" y="4078288"/>
          <p14:tracePt t="21519" x="10040938" y="4078288"/>
          <p14:tracePt t="21521" x="9994900" y="4078288"/>
          <p14:tracePt t="21523" x="9950450" y="4078288"/>
          <p14:tracePt t="21525" x="9883775" y="4078288"/>
          <p14:tracePt t="21527" x="9817100" y="4078288"/>
          <p14:tracePt t="21532" x="9704388" y="4078288"/>
          <p14:tracePt t="21534" x="9613900" y="4078288"/>
          <p14:tracePt t="21535" x="9547225" y="4102100"/>
          <p14:tracePt t="21537" x="9502775" y="4102100"/>
          <p14:tracePt t="21539" x="9458325" y="4102100"/>
          <p14:tracePt t="21541" x="9390063" y="4102100"/>
          <p14:tracePt t="21543" x="9345613" y="4102100"/>
          <p14:tracePt t="21545" x="9301163" y="4124325"/>
          <p14:tracePt t="21549" x="9188450" y="4124325"/>
          <p14:tracePt t="21551" x="9144000" y="4124325"/>
          <p14:tracePt t="21553" x="9121775" y="4124325"/>
          <p14:tracePt t="21555" x="9077325" y="4146550"/>
          <p14:tracePt t="21557" x="9031288" y="4146550"/>
          <p14:tracePt t="21559" x="9009063" y="4146550"/>
          <p14:tracePt t="21565" x="8986838" y="4146550"/>
          <p14:tracePt t="21595" x="9009063" y="4146550"/>
          <p14:tracePt t="21606" x="9166225" y="4146550"/>
          <p14:tracePt t="21610" x="9232900" y="4146550"/>
          <p14:tracePt t="21617" x="9345613" y="4146550"/>
          <p14:tracePt t="21622" x="9458325" y="4124325"/>
          <p14:tracePt t="21627" x="9591675" y="4102100"/>
          <p14:tracePt t="21632" x="9682163" y="4102100"/>
          <p14:tracePt t="21637" x="9771063" y="4078288"/>
          <p14:tracePt t="21641" x="9839325" y="4056063"/>
          <p14:tracePt t="21645" x="9883775" y="4056063"/>
          <p14:tracePt t="21657" x="9972675" y="4056063"/>
          <p14:tracePt t="21683" x="9950450" y="4056063"/>
          <p14:tracePt t="21687" x="9928225" y="4056063"/>
          <p14:tracePt t="21690" x="9906000" y="4056063"/>
          <p14:tracePt t="21700" x="9748838" y="4078288"/>
          <p14:tracePt t="21705" x="9704388" y="4078288"/>
          <p14:tracePt t="21709" x="9613900" y="4078288"/>
          <p14:tracePt t="21713" x="9547225" y="4102100"/>
          <p14:tracePt t="21718" x="9412288" y="4124325"/>
          <p14:tracePt t="21723" x="9278938" y="4146550"/>
          <p14:tracePt t="21728" x="9232900" y="4146550"/>
          <p14:tracePt t="21732" x="9144000" y="4168775"/>
          <p14:tracePt t="21737" x="9099550" y="4191000"/>
          <p14:tracePt t="21740" x="9055100" y="4191000"/>
          <p14:tracePt t="21750" x="9009063" y="4213225"/>
          <p14:tracePt t="21761" x="9009063" y="4235450"/>
          <p14:tracePt t="21778" x="9144000" y="4235450"/>
          <p14:tracePt t="21783" x="9232900" y="4235450"/>
          <p14:tracePt t="21788" x="9323388" y="4235450"/>
          <p14:tracePt t="21792" x="9412288" y="4235450"/>
          <p14:tracePt t="21796" x="9458325" y="4235450"/>
          <p14:tracePt t="21801" x="9613900" y="4213225"/>
          <p14:tracePt t="21804" x="9682163" y="4191000"/>
          <p14:tracePt t="21808" x="9793288" y="4146550"/>
          <p14:tracePt t="21813" x="9861550" y="4124325"/>
          <p14:tracePt t="21818" x="9972675" y="4124325"/>
          <p14:tracePt t="21820" x="9994900" y="4102100"/>
          <p14:tracePt t="21824" x="10040938" y="4102100"/>
          <p14:tracePt t="21852" x="9972675" y="4102100"/>
          <p14:tracePt t="21856" x="9950450" y="4102100"/>
          <p14:tracePt t="21860" x="9883775" y="4102100"/>
          <p14:tracePt t="21865" x="9817100" y="4102100"/>
          <p14:tracePt t="21868" x="9704388" y="4102100"/>
          <p14:tracePt t="21874" x="9525000" y="4102100"/>
          <p14:tracePt t="21878" x="9436100" y="4102100"/>
          <p14:tracePt t="21883" x="9278938" y="4102100"/>
          <p14:tracePt t="21888" x="9099550" y="4102100"/>
          <p14:tracePt t="21892" x="8942388" y="4102100"/>
          <p14:tracePt t="21896" x="8875713" y="4102100"/>
          <p14:tracePt t="21902" x="8561388" y="4102100"/>
          <p14:tracePt t="21907" x="8448675" y="4102100"/>
          <p14:tracePt t="21910" x="8359775" y="4124325"/>
          <p14:tracePt t="21915" x="8269288" y="4146550"/>
          <p14:tracePt t="21930" x="8269288" y="4168775"/>
          <p14:tracePt t="21936" x="8315325" y="4168775"/>
          <p14:tracePt t="21940" x="8382000" y="4191000"/>
          <p14:tracePt t="21944" x="8448675" y="4191000"/>
          <p14:tracePt t="21949" x="8539163" y="4191000"/>
          <p14:tracePt t="21954" x="8674100" y="4191000"/>
          <p14:tracePt t="21958" x="8785225" y="4191000"/>
          <p14:tracePt t="21962" x="8942388" y="4191000"/>
          <p14:tracePt t="21966" x="9099550" y="4191000"/>
          <p14:tracePt t="21971" x="9256713" y="4191000"/>
          <p14:tracePt t="21978" x="9569450" y="4146550"/>
          <p14:tracePt t="21984" x="9726613" y="4146550"/>
          <p14:tracePt t="21986" x="9906000" y="4146550"/>
          <p14:tracePt t="22003" x="10331450" y="4124325"/>
          <p14:tracePt t="22006" x="10353675" y="4124325"/>
          <p14:tracePt t="22030" x="10331450" y="4124325"/>
          <p14:tracePt t="22037" x="10198100" y="4124325"/>
          <p14:tracePt t="22042" x="10129838" y="4124325"/>
          <p14:tracePt t="22043" x="10085388" y="4124325"/>
          <p14:tracePt t="22045" x="10018713" y="4124325"/>
          <p14:tracePt t="22050" x="9928225" y="4124325"/>
          <p14:tracePt t="22051" x="9861550" y="4124325"/>
          <p14:tracePt t="22053" x="9817100" y="4124325"/>
          <p14:tracePt t="22055" x="9726613" y="4124325"/>
          <p14:tracePt t="22057" x="9659938" y="4124325"/>
          <p14:tracePt t="22059" x="9613900" y="4124325"/>
          <p14:tracePt t="22061" x="9525000" y="4124325"/>
          <p14:tracePt t="22065" x="9390063" y="4124325"/>
          <p14:tracePt t="22067" x="9345613" y="4124325"/>
          <p14:tracePt t="22069" x="9256713" y="4124325"/>
          <p14:tracePt t="22071" x="9188450" y="4124325"/>
          <p14:tracePt t="22073" x="9121775" y="4124325"/>
          <p14:tracePt t="22075" x="9031288" y="4124325"/>
          <p14:tracePt t="22077" x="8964613" y="4124325"/>
          <p14:tracePt t="22081" x="8851900" y="4146550"/>
          <p14:tracePt t="22083" x="8785225" y="4168775"/>
          <p14:tracePt t="22085" x="8763000" y="4168775"/>
          <p14:tracePt t="22087" x="8740775" y="4168775"/>
          <p14:tracePt t="22089" x="8696325" y="4191000"/>
          <p14:tracePt t="22095" x="8696325" y="4213225"/>
          <p14:tracePt t="22109" x="8718550" y="4213225"/>
          <p14:tracePt t="22111" x="8740775" y="4235450"/>
          <p14:tracePt t="22116" x="8807450" y="4257675"/>
          <p14:tracePt t="22118" x="8875713" y="4257675"/>
          <p14:tracePt t="22119" x="8920163" y="4257675"/>
          <p14:tracePt t="22121" x="8964613" y="4257675"/>
          <p14:tracePt t="22123" x="9031288" y="4257675"/>
          <p14:tracePt t="22125" x="9099550" y="4257675"/>
          <p14:tracePt t="22127" x="9144000" y="4257675"/>
          <p14:tracePt t="22132" x="9301163" y="4257675"/>
          <p14:tracePt t="22134" x="9367838" y="4257675"/>
          <p14:tracePt t="22135" x="9436100" y="4257675"/>
          <p14:tracePt t="22137" x="9525000" y="4257675"/>
          <p14:tracePt t="22139" x="9591675" y="4257675"/>
          <p14:tracePt t="22141" x="9659938" y="4257675"/>
          <p14:tracePt t="22143" x="9726613" y="4257675"/>
          <p14:tracePt t="22145" x="9839325" y="4257675"/>
          <p14:tracePt t="22149" x="10018713" y="4257675"/>
          <p14:tracePt t="22151" x="10129838" y="4257675"/>
          <p14:tracePt t="22153" x="10220325" y="4257675"/>
          <p14:tracePt t="22155" x="10331450" y="4257675"/>
          <p14:tracePt t="22157" x="10399713" y="4257675"/>
          <p14:tracePt t="22159" x="10510838" y="4257675"/>
          <p14:tracePt t="22161" x="10579100" y="4257675"/>
          <p14:tracePt t="22165" x="10734675" y="4257675"/>
          <p14:tracePt t="22167" x="10780713" y="4257675"/>
          <p14:tracePt t="22169" x="10825163" y="4257675"/>
          <p14:tracePt t="22171" x="10847388" y="4257675"/>
          <p14:tracePt t="22173" x="10869613" y="4257675"/>
          <p14:tracePt t="22175" x="10891838" y="4257675"/>
          <p14:tracePt t="22197" x="10869613" y="4257675"/>
          <p14:tracePt t="22200" x="10847388" y="4257675"/>
          <p14:tracePt t="22201" x="10825163" y="4257675"/>
          <p14:tracePt t="22203" x="10802938" y="4257675"/>
          <p14:tracePt t="22205" x="10756900" y="4257675"/>
          <p14:tracePt t="22207" x="10712450" y="4257675"/>
          <p14:tracePt t="22209" x="10668000" y="4257675"/>
          <p14:tracePt t="22211" x="10623550" y="4257675"/>
          <p14:tracePt t="22216" x="10510838" y="4257675"/>
          <p14:tracePt t="22218" x="10466388" y="4257675"/>
          <p14:tracePt t="22219" x="10421938" y="4257675"/>
          <p14:tracePt t="22221" x="10353675" y="4257675"/>
          <p14:tracePt t="22223" x="10287000" y="4257675"/>
          <p14:tracePt t="22225" x="10220325" y="4257675"/>
          <p14:tracePt t="22227" x="10129838" y="4257675"/>
          <p14:tracePt t="22232" x="9994900" y="4257675"/>
          <p14:tracePt t="22233" x="9928225" y="4257675"/>
          <p14:tracePt t="22235" x="9839325" y="4257675"/>
          <p14:tracePt t="22237" x="9771063" y="4257675"/>
          <p14:tracePt t="22239" x="9704388" y="4257675"/>
          <p14:tracePt t="22241" x="9613900" y="4257675"/>
          <p14:tracePt t="22243" x="9547225" y="4257675"/>
          <p14:tracePt t="22245" x="9480550" y="4257675"/>
          <p14:tracePt t="22249" x="9367838" y="4257675"/>
          <p14:tracePt t="22251" x="9301163" y="4257675"/>
          <p14:tracePt t="22253" x="9256713" y="4257675"/>
          <p14:tracePt t="22255" x="9210675" y="4257675"/>
          <p14:tracePt t="22257" x="9188450" y="4257675"/>
          <p14:tracePt t="22259" x="9166225" y="4257675"/>
          <p14:tracePt t="22261" x="9166225" y="4279900"/>
          <p14:tracePt t="22265" x="9144000" y="4279900"/>
          <p14:tracePt t="22281" x="9166225" y="4279900"/>
          <p14:tracePt t="22283" x="9188450" y="4279900"/>
          <p14:tracePt t="22285" x="9232900" y="4279900"/>
          <p14:tracePt t="22287" x="9256713" y="4279900"/>
          <p14:tracePt t="22289" x="9301163" y="4279900"/>
          <p14:tracePt t="22291" x="9367838" y="4279900"/>
          <p14:tracePt t="22293" x="9436100" y="4279900"/>
          <p14:tracePt t="22295" x="9480550" y="4279900"/>
          <p14:tracePt t="22299" x="9637713" y="4279900"/>
          <p14:tracePt t="22301" x="9704388" y="4303713"/>
          <p14:tracePt t="22303" x="9771063" y="4303713"/>
          <p14:tracePt t="22305" x="9883775" y="4303713"/>
          <p14:tracePt t="22307" x="9972675" y="4303713"/>
          <p14:tracePt t="22309" x="10063163" y="4303713"/>
          <p14:tracePt t="22311" x="10220325" y="4325938"/>
          <p14:tracePt t="22315" x="10466388" y="4325938"/>
          <p14:tracePt t="22317" x="10645775" y="4348163"/>
          <p14:tracePt t="22319" x="10780713" y="4348163"/>
          <p14:tracePt t="22321" x="10891838" y="4348163"/>
          <p14:tracePt t="22323" x="11004550" y="4348163"/>
          <p14:tracePt t="22325" x="11183938" y="4348163"/>
          <p14:tracePt t="22327" x="11317288" y="4370388"/>
          <p14:tracePt t="22332" x="11609388" y="4370388"/>
          <p14:tracePt t="22334" x="11744325" y="4370388"/>
          <p14:tracePt t="22335" x="11833225" y="4370388"/>
          <p14:tracePt t="22337" x="11899900" y="4392613"/>
          <p14:tracePt t="22339" x="11990388" y="4392613"/>
          <p14:tracePt t="22341" x="12057063" y="4392613"/>
          <p14:tracePt t="22343" x="12103100" y="4392613"/>
          <p14:tracePt t="22345" x="12147550" y="4392613"/>
          <p14:tracePt t="22380" x="11968163" y="4414838"/>
          <p14:tracePt t="22386" x="11788775" y="4414838"/>
          <p14:tracePt t="22387" x="11698288" y="4414838"/>
          <p14:tracePt t="22389" x="11631613" y="4414838"/>
          <p14:tracePt t="22391" x="11587163" y="4414838"/>
          <p14:tracePt t="22393" x="11474450" y="4414838"/>
          <p14:tracePt t="22396" x="11407775" y="4414838"/>
          <p14:tracePt t="22404" x="11049000" y="4370388"/>
          <p14:tracePt t="22406" x="10960100" y="4370388"/>
          <p14:tracePt t="22408" x="10802938" y="4370388"/>
          <p14:tracePt t="22410" x="10690225" y="4370388"/>
          <p14:tracePt t="22414" x="10488613" y="4348163"/>
          <p14:tracePt t="22416" x="10375900" y="4348163"/>
          <p14:tracePt t="22424" x="9972675" y="4348163"/>
          <p14:tracePt t="22426" x="9906000" y="4348163"/>
          <p14:tracePt t="22428" x="9839325" y="4348163"/>
          <p14:tracePt t="22430" x="9771063" y="4348163"/>
          <p14:tracePt t="22433" x="9726613" y="4348163"/>
          <p14:tracePt t="22438" x="9637713" y="4348163"/>
          <p14:tracePt t="22458" x="9659938" y="4348163"/>
          <p14:tracePt t="22460" x="9682163" y="4348163"/>
          <p14:tracePt t="22463" x="9748838" y="4348163"/>
          <p14:tracePt t="22471" x="9906000" y="4348163"/>
          <p14:tracePt t="22473" x="9972675" y="4348163"/>
          <p14:tracePt t="22476" x="10018713" y="4348163"/>
          <p14:tracePt t="22478" x="10085388" y="4348163"/>
          <p14:tracePt t="22480" x="10152063" y="4348163"/>
          <p14:tracePt t="22482" x="10220325" y="4325938"/>
          <p14:tracePt t="22488" x="10375900" y="4303713"/>
          <p14:tracePt t="22490" x="10421938" y="4303713"/>
          <p14:tracePt t="22493" x="10488613" y="4303713"/>
          <p14:tracePt t="22495" x="10555288" y="4303713"/>
          <p14:tracePt t="22498" x="10601325" y="4303713"/>
          <p14:tracePt t="22500" x="10623550" y="4303713"/>
          <p14:tracePt t="22502" x="10645775" y="4303713"/>
          <p14:tracePt t="22504" x="10668000" y="4303713"/>
          <p14:tracePt t="22528" x="10645775" y="4303713"/>
          <p14:tracePt t="22534" x="10601325" y="4303713"/>
          <p14:tracePt t="22541" x="10466388" y="4279900"/>
          <p14:tracePt t="22543" x="10399713" y="4279900"/>
          <p14:tracePt t="22553" x="10107613" y="4257675"/>
          <p14:tracePt t="22556" x="10063163" y="4257675"/>
          <p14:tracePt t="22558" x="9972675" y="4257675"/>
          <p14:tracePt t="22560" x="9906000" y="4257675"/>
          <p14:tracePt t="22562" x="9839325" y="4257675"/>
          <p14:tracePt t="22566" x="9682163" y="4257675"/>
          <p14:tracePt t="22569" x="9547225" y="4257675"/>
          <p14:tracePt t="22571" x="9458325" y="4257675"/>
          <p14:tracePt t="22574" x="9390063" y="4257675"/>
          <p14:tracePt t="22576" x="9345613" y="4257675"/>
          <p14:tracePt t="22579" x="9278938" y="4257675"/>
          <p14:tracePt t="22582" x="9188450" y="4257675"/>
          <p14:tracePt t="22584" x="9144000" y="4257675"/>
          <p14:tracePt t="22587" x="9121775" y="4257675"/>
          <p14:tracePt t="22606" x="9166225" y="4257675"/>
          <p14:tracePt t="22610" x="9188450" y="4257675"/>
          <p14:tracePt t="22614" x="9278938" y="4257675"/>
          <p14:tracePt t="22620" x="9458325" y="4257675"/>
          <p14:tracePt t="22621" x="9525000" y="4257675"/>
          <p14:tracePt t="22623" x="9569450" y="4257675"/>
          <p14:tracePt t="22625" x="9613900" y="4257675"/>
          <p14:tracePt t="22628" x="9704388" y="4257675"/>
          <p14:tracePt t="22630" x="9771063" y="4257675"/>
          <p14:tracePt t="22633" x="9928225" y="4257675"/>
          <p14:tracePt t="22635" x="10018713" y="4257675"/>
          <p14:tracePt t="22638" x="10085388" y="4257675"/>
          <p14:tracePt t="22640" x="10152063" y="4257675"/>
          <p14:tracePt t="22642" x="10264775" y="4257675"/>
          <p14:tracePt t="22645" x="10466388" y="4257675"/>
          <p14:tracePt t="22647" x="10579100" y="4257675"/>
          <p14:tracePt t="22649" x="10668000" y="4257675"/>
          <p14:tracePt t="22652" x="10756900" y="4257675"/>
          <p14:tracePt t="22654" x="10891838" y="4257675"/>
          <p14:tracePt t="22656" x="10960100" y="4257675"/>
          <p14:tracePt t="22658" x="11026775" y="4257675"/>
          <p14:tracePt t="22660" x="11071225" y="4257675"/>
          <p14:tracePt t="22662" x="11137900" y="4257675"/>
          <p14:tracePt t="22664" x="11183938" y="4257675"/>
          <p14:tracePt t="22667" x="11228388" y="4257675"/>
          <p14:tracePt t="22688" x="11206163" y="4257675"/>
          <p14:tracePt t="22692" x="11161713" y="4257675"/>
          <p14:tracePt t="22699" x="11026775" y="4257675"/>
          <p14:tracePt t="22701" x="10936288" y="4257675"/>
          <p14:tracePt t="22703" x="10847388" y="4257675"/>
          <p14:tracePt t="22706" x="10780713" y="4257675"/>
          <p14:tracePt t="22708" x="10712450" y="4257675"/>
          <p14:tracePt t="22710" x="10601325" y="4257675"/>
          <p14:tracePt t="22712" x="10510838" y="4257675"/>
          <p14:tracePt t="22714" x="10444163" y="4257675"/>
          <p14:tracePt t="22715" x="10375900" y="4257675"/>
          <p14:tracePt t="22718" x="10242550" y="4257675"/>
          <p14:tracePt t="22720" x="10107613" y="4257675"/>
          <p14:tracePt t="22722" x="10018713" y="4257675"/>
          <p14:tracePt t="22724" x="9839325" y="4257675"/>
          <p14:tracePt t="22726" x="9726613" y="4257675"/>
          <p14:tracePt t="22728" x="9591675" y="4257675"/>
          <p14:tracePt t="22730" x="9436100" y="4257675"/>
          <p14:tracePt t="22732" x="9323388" y="4257675"/>
          <p14:tracePt t="22740" x="8875713" y="4257675"/>
          <p14:tracePt t="22742" x="8763000" y="4257675"/>
          <p14:tracePt t="22752" x="8448675" y="4279900"/>
          <p14:tracePt t="22754" x="8404225" y="4279900"/>
          <p14:tracePt t="22759" x="8404225" y="4303713"/>
          <p14:tracePt t="22772" x="8426450" y="4303713"/>
          <p14:tracePt t="22774" x="8448675" y="4303713"/>
          <p14:tracePt t="22776" x="8494713" y="4303713"/>
          <p14:tracePt t="22778" x="8539163" y="4303713"/>
          <p14:tracePt t="22785" x="8807450" y="4325938"/>
          <p14:tracePt t="22787" x="8897938" y="4325938"/>
          <p14:tracePt t="22789" x="8964613" y="4325938"/>
          <p14:tracePt t="22791" x="9031288" y="4325938"/>
          <p14:tracePt t="22794" x="9144000" y="4325938"/>
          <p14:tracePt t="22797" x="9301163" y="4325938"/>
          <p14:tracePt t="22800" x="9436100" y="4325938"/>
          <p14:tracePt t="22802" x="9569450" y="4325938"/>
          <p14:tracePt t="22804" x="9659938" y="4325938"/>
          <p14:tracePt t="22807" x="9906000" y="4325938"/>
          <p14:tracePt t="22809" x="10018713" y="4325938"/>
          <p14:tracePt t="22811" x="10107613" y="4325938"/>
          <p14:tracePt t="22814" x="10264775" y="4348163"/>
          <p14:tracePt t="22816" x="10399713" y="4348163"/>
          <p14:tracePt t="22818" x="10488613" y="4348163"/>
          <p14:tracePt t="22820" x="10555288" y="4370388"/>
          <p14:tracePt t="22822" x="10645775" y="4370388"/>
          <p14:tracePt t="22825" x="10756900" y="4370388"/>
          <p14:tracePt t="22827" x="10802938" y="4370388"/>
          <p14:tracePt t="22836" x="10825163" y="4370388"/>
          <p14:tracePt t="22847" x="10825163" y="4392613"/>
          <p14:tracePt t="22854" x="10802938" y="4392613"/>
          <p14:tracePt t="22856" x="10756900" y="4392613"/>
          <p14:tracePt t="22858" x="10734675" y="4392613"/>
          <p14:tracePt t="22860" x="10712450" y="4392613"/>
          <p14:tracePt t="22862" x="10690225" y="4392613"/>
          <p14:tracePt t="22870" x="10466388" y="4392613"/>
          <p14:tracePt t="22872" x="10399713" y="4392613"/>
          <p14:tracePt t="22874" x="10353675" y="4392613"/>
          <p14:tracePt t="22876" x="10309225" y="4392613"/>
          <p14:tracePt t="22878" x="10220325" y="4392613"/>
          <p14:tracePt t="22881" x="10129838" y="4392613"/>
          <p14:tracePt t="22883" x="9994900" y="4392613"/>
          <p14:tracePt t="22885" x="9883775" y="4392613"/>
          <p14:tracePt t="22887" x="9817100" y="4392613"/>
          <p14:tracePt t="22889" x="9748838" y="4392613"/>
          <p14:tracePt t="22891" x="9682163" y="4392613"/>
          <p14:tracePt t="22893" x="9569450" y="4392613"/>
          <p14:tracePt t="22895" x="9458325" y="4392613"/>
          <p14:tracePt t="22898" x="9367838" y="4392613"/>
          <p14:tracePt t="22899" x="9301163" y="4392613"/>
          <p14:tracePt t="22902" x="9188450" y="4392613"/>
          <p14:tracePt t="22904" x="9099550" y="4392613"/>
          <p14:tracePt t="22905" x="9031288" y="4392613"/>
          <p14:tracePt t="22908" x="8986838" y="4392613"/>
          <p14:tracePt t="22909" x="8897938" y="4392613"/>
          <p14:tracePt t="22912" x="8851900" y="4392613"/>
          <p14:tracePt t="22914" x="8829675" y="4392613"/>
          <p14:tracePt t="22931" x="8875713" y="4392613"/>
          <p14:tracePt t="22932" x="8897938" y="4392613"/>
          <p14:tracePt t="22935" x="8942388" y="4392613"/>
          <p14:tracePt t="22937" x="8986838" y="4392613"/>
          <p14:tracePt t="22939" x="9031288" y="4392613"/>
          <p14:tracePt t="22941" x="9077325" y="4392613"/>
          <p14:tracePt t="22943" x="9144000" y="4392613"/>
          <p14:tracePt t="22945" x="9210675" y="4392613"/>
          <p14:tracePt t="22948" x="9256713" y="4392613"/>
          <p14:tracePt t="22949" x="9323388" y="4392613"/>
          <p14:tracePt t="22951" x="9436100" y="4392613"/>
          <p14:tracePt t="22953" x="9525000" y="4392613"/>
          <p14:tracePt t="22956" x="9659938" y="4392613"/>
          <p14:tracePt t="22958" x="9771063" y="4392613"/>
          <p14:tracePt t="22960" x="9950450" y="4392613"/>
          <p14:tracePt t="22962" x="10063163" y="4392613"/>
          <p14:tracePt t="22964" x="10198100" y="4392613"/>
          <p14:tracePt t="22967" x="10488613" y="4414838"/>
          <p14:tracePt t="22969" x="10623550" y="4414838"/>
          <p14:tracePt t="22971" x="10802938" y="4414838"/>
          <p14:tracePt t="22973" x="10960100" y="4437063"/>
          <p14:tracePt t="22975" x="11049000" y="4437063"/>
          <p14:tracePt t="22977" x="11137900" y="4437063"/>
          <p14:tracePt t="22980" x="11295063" y="4437063"/>
          <p14:tracePt t="22982" x="11407775" y="4459288"/>
          <p14:tracePt t="22985" x="11609388" y="4483100"/>
          <p14:tracePt t="22987" x="11676063" y="4483100"/>
          <p14:tracePt t="22989" x="11744325" y="4505325"/>
          <p14:tracePt t="22991" x="11788775" y="4505325"/>
          <p14:tracePt t="22993" x="11811000" y="4505325"/>
          <p14:tracePt t="23001" x="11833225" y="4505325"/>
          <p14:tracePt t="23012" x="11811000" y="4505325"/>
          <p14:tracePt t="23015" x="11744325" y="4505325"/>
          <p14:tracePt t="23018" x="11698288" y="4505325"/>
          <p14:tracePt t="23020" x="11653838" y="4505325"/>
          <p14:tracePt t="23022" x="11587163" y="4505325"/>
          <p14:tracePt t="23024" x="11518900" y="4505325"/>
          <p14:tracePt t="23026" x="11452225" y="4505325"/>
          <p14:tracePt t="23028" x="11363325" y="4527550"/>
          <p14:tracePt t="23030" x="11272838" y="4527550"/>
          <p14:tracePt t="23032" x="11161713" y="4527550"/>
          <p14:tracePt t="23036" x="10960100" y="4527550"/>
          <p14:tracePt t="23040" x="10756900" y="4527550"/>
          <p14:tracePt t="23042" x="10623550" y="4505325"/>
          <p14:tracePt t="23044" x="10510838" y="4505325"/>
          <p14:tracePt t="23048" x="10220325" y="4483100"/>
          <p14:tracePt t="23051" x="9883775" y="4459288"/>
          <p14:tracePt t="23055" x="9569450" y="4459288"/>
          <p14:tracePt t="23058" x="9390063" y="4459288"/>
          <p14:tracePt t="23062" x="9055100" y="4459288"/>
          <p14:tracePt t="23064" x="8875713" y="4459288"/>
          <p14:tracePt t="23066" x="8718550" y="4459288"/>
          <p14:tracePt t="23068" x="8561388" y="4459288"/>
          <p14:tracePt t="23071" x="8359775" y="4459288"/>
          <p14:tracePt t="23074" x="8269288" y="4459288"/>
          <p14:tracePt t="23078" x="8113713" y="4459288"/>
          <p14:tracePt t="23082" x="8001000" y="4459288"/>
          <p14:tracePt t="23096" x="8023225" y="4459288"/>
          <p14:tracePt t="23103" x="8158163" y="4459288"/>
          <p14:tracePt t="23106" x="8224838" y="4459288"/>
          <p14:tracePt t="23109" x="8359775" y="4459288"/>
          <p14:tracePt t="23112" x="8404225" y="4459288"/>
          <p14:tracePt t="23114" x="8539163" y="4459288"/>
          <p14:tracePt t="23116" x="8628063" y="4459288"/>
          <p14:tracePt t="23118" x="8696325" y="4459288"/>
          <p14:tracePt t="23120" x="8807450" y="4459288"/>
          <p14:tracePt t="23122" x="8920163" y="4437063"/>
          <p14:tracePt t="23125" x="9121775" y="4437063"/>
          <p14:tracePt t="23127" x="9256713" y="4437063"/>
          <p14:tracePt t="23129" x="9390063" y="4437063"/>
          <p14:tracePt t="23132" x="9480550" y="4437063"/>
          <p14:tracePt t="23134" x="9659938" y="4437063"/>
          <p14:tracePt t="23136" x="9817100" y="4437063"/>
          <p14:tracePt t="23138" x="9928225" y="4437063"/>
          <p14:tracePt t="23140" x="10018713" y="4437063"/>
          <p14:tracePt t="23142" x="10198100" y="4437063"/>
          <p14:tracePt t="23144" x="10331450" y="4437063"/>
          <p14:tracePt t="23147" x="10444163" y="4437063"/>
          <p14:tracePt t="23149" x="10712450" y="4437063"/>
          <p14:tracePt t="23151" x="10780713" y="4437063"/>
          <p14:tracePt t="23153" x="10847388" y="4437063"/>
          <p14:tracePt t="23155" x="10914063" y="4437063"/>
          <p14:tracePt t="23157" x="10960100" y="4437063"/>
          <p14:tracePt t="23159" x="11004550" y="4437063"/>
          <p14:tracePt t="23161" x="11049000" y="4437063"/>
          <p14:tracePt t="23164" x="11071225" y="4437063"/>
          <p14:tracePt t="23182" x="11049000" y="4437063"/>
          <p14:tracePt t="23190" x="10914063" y="4437063"/>
          <p14:tracePt t="23192" x="10869613" y="4437063"/>
          <p14:tracePt t="23194" x="10825163" y="4437063"/>
          <p14:tracePt t="23202" x="10579100" y="4437063"/>
          <p14:tracePt t="23205" x="10375900" y="4437063"/>
          <p14:tracePt t="23207" x="10287000" y="4414838"/>
          <p14:tracePt t="23209" x="10198100" y="4414838"/>
          <p14:tracePt t="23211" x="10040938" y="4392613"/>
          <p14:tracePt t="23214" x="9928225" y="4392613"/>
          <p14:tracePt t="23216" x="9839325" y="4392613"/>
          <p14:tracePt t="23219" x="9547225" y="4370388"/>
          <p14:tracePt t="23221" x="9436100" y="4370388"/>
          <p14:tracePt t="23223" x="9278938" y="4370388"/>
          <p14:tracePt t="23225" x="9166225" y="4370388"/>
          <p14:tracePt t="23228" x="9077325" y="4370388"/>
          <p14:tracePt t="23230" x="8986838" y="4370388"/>
          <p14:tracePt t="23233" x="8829675" y="4370388"/>
          <p14:tracePt t="23244" x="8470900" y="4370388"/>
          <p14:tracePt t="23260" x="8516938" y="4370388"/>
          <p14:tracePt t="23262" x="8539163" y="4370388"/>
          <p14:tracePt t="23269" x="8718550" y="4370388"/>
          <p14:tracePt t="23271" x="8763000" y="4370388"/>
          <p14:tracePt t="23273" x="8829675" y="4348163"/>
          <p14:tracePt t="23275" x="8875713" y="4348163"/>
          <p14:tracePt t="23277" x="8920163" y="4348163"/>
          <p14:tracePt t="23282" x="9077325" y="4348163"/>
          <p14:tracePt t="23283" x="9144000" y="4325938"/>
          <p14:tracePt t="23285" x="9232900" y="4325938"/>
          <p14:tracePt t="23287" x="9323388" y="4325938"/>
          <p14:tracePt t="23289" x="9390063" y="4325938"/>
          <p14:tracePt t="23291" x="9458325" y="4325938"/>
          <p14:tracePt t="23293" x="9591675" y="4303713"/>
          <p14:tracePt t="23295" x="9682163" y="4303713"/>
          <p14:tracePt t="23299" x="9861550" y="4303713"/>
          <p14:tracePt t="23301" x="9928225" y="4303713"/>
          <p14:tracePt t="23303" x="9994900" y="4303713"/>
          <p14:tracePt t="23305" x="10063163" y="4303713"/>
          <p14:tracePt t="23307" x="10152063" y="4303713"/>
          <p14:tracePt t="23309" x="10220325" y="4303713"/>
          <p14:tracePt t="23311" x="10264775" y="4303713"/>
          <p14:tracePt t="23316" x="10331450" y="4303713"/>
          <p14:tracePt t="23318" x="10375900" y="4303713"/>
          <p14:tracePt t="23337" x="10353675" y="4303713"/>
          <p14:tracePt t="23341" x="10331450" y="4303713"/>
          <p14:tracePt t="23352" x="10198100" y="4303713"/>
          <p14:tracePt t="23353" x="10152063" y="4303713"/>
          <p14:tracePt t="23355" x="10129838" y="4303713"/>
          <p14:tracePt t="23357" x="10063163" y="4303713"/>
          <p14:tracePt t="23359" x="10018713" y="4303713"/>
          <p14:tracePt t="23361" x="9972675" y="4303713"/>
          <p14:tracePt t="23365" x="9883775" y="4303713"/>
          <p14:tracePt t="23367" x="9817100" y="4303713"/>
          <p14:tracePt t="23369" x="9771063" y="4303713"/>
          <p14:tracePt t="23371" x="9682163" y="4303713"/>
          <p14:tracePt t="23373" x="9569450" y="4303713"/>
          <p14:tracePt t="23375" x="9502775" y="4303713"/>
          <p14:tracePt t="23377" x="9436100" y="4303713"/>
          <p14:tracePt t="23382" x="9278938" y="4303713"/>
          <p14:tracePt t="23383" x="9210675" y="4303713"/>
          <p14:tracePt t="23385" x="9144000" y="4303713"/>
          <p14:tracePt t="23387" x="9077325" y="4303713"/>
          <p14:tracePt t="23389" x="9009063" y="4303713"/>
          <p14:tracePt t="23391" x="8942388" y="4303713"/>
          <p14:tracePt t="23393" x="8875713" y="4303713"/>
          <p14:tracePt t="23395" x="8807450" y="4303713"/>
          <p14:tracePt t="23399" x="8718550" y="4303713"/>
          <p14:tracePt t="23401" x="8696325" y="4303713"/>
          <p14:tracePt t="23403" x="8674100" y="4303713"/>
          <p14:tracePt t="23419" x="8696325" y="4303713"/>
          <p14:tracePt t="23421" x="8718550" y="4303713"/>
          <p14:tracePt t="23425" x="8740775" y="4303713"/>
          <p14:tracePt t="23433" x="8807450" y="4303713"/>
          <p14:tracePt t="23435" x="8851900" y="4303713"/>
          <p14:tracePt t="23437" x="8875713" y="4303713"/>
          <p14:tracePt t="23439" x="8897938" y="4303713"/>
          <p14:tracePt t="23441" x="8920163" y="4303713"/>
          <p14:tracePt t="23443" x="8964613" y="4303713"/>
          <p14:tracePt t="23445" x="9009063" y="4303713"/>
          <p14:tracePt t="23450" x="9055100" y="4303713"/>
          <p14:tracePt t="23452" x="9099550" y="4303713"/>
          <p14:tracePt t="23453" x="9144000" y="4279900"/>
          <p14:tracePt t="23455" x="9166225" y="4279900"/>
          <p14:tracePt t="23457" x="9188450" y="4279900"/>
          <p14:tracePt t="23459" x="9256713" y="4279900"/>
          <p14:tracePt t="23461" x="9278938" y="4279900"/>
          <p14:tracePt t="23467" x="9345613" y="4279900"/>
          <p14:tracePt t="23469" x="9367838" y="4279900"/>
          <p14:tracePt t="23473" x="9390063" y="4279900"/>
          <p14:tracePt t="23501" x="9367838" y="4279900"/>
          <p14:tracePt t="23504" x="9345613" y="4279900"/>
          <p14:tracePt t="23507" x="9323388" y="4279900"/>
          <p14:tracePt t="23509" x="9301163" y="4279900"/>
          <p14:tracePt t="23524" x="9099550" y="4279900"/>
          <p14:tracePt t="23526" x="9077325" y="4279900"/>
          <p14:tracePt t="23530" x="9031288" y="4279900"/>
          <p14:tracePt t="23534" x="8920163" y="4279900"/>
          <p14:tracePt t="23538" x="8807450" y="4279900"/>
          <p14:tracePt t="23540" x="8785225" y="4279900"/>
          <p14:tracePt t="23543" x="8696325" y="4279900"/>
          <p14:tracePt t="23547" x="8628063" y="4279900"/>
          <p14:tracePt t="23551" x="8605838" y="4279900"/>
          <p14:tracePt t="23553" x="8583613" y="4279900"/>
          <p14:tracePt t="23577" x="8605838" y="4279900"/>
          <p14:tracePt t="23586" x="8674100" y="4279900"/>
          <p14:tracePt t="23590" x="8740775" y="4279900"/>
          <p14:tracePt t="23600" x="8851900" y="4257675"/>
          <p14:tracePt t="23604" x="8897938" y="4257675"/>
          <p14:tracePt t="23607" x="8964613" y="4257675"/>
          <p14:tracePt t="23610" x="8986838" y="4257675"/>
          <p14:tracePt t="23614" x="9031288" y="4257675"/>
          <p14:tracePt t="23617" x="9055100" y="4257675"/>
          <p14:tracePt t="23620" x="9077325" y="4257675"/>
          <p14:tracePt t="23627" x="9099550" y="4257675"/>
          <p14:tracePt t="23646" x="9077325" y="4257675"/>
          <p14:tracePt t="23658" x="8920163" y="4257675"/>
          <p14:tracePt t="23662" x="8875713" y="4257675"/>
          <p14:tracePt t="23666" x="8763000" y="4257675"/>
          <p14:tracePt t="23670" x="8650288" y="4257675"/>
          <p14:tracePt t="23673" x="8516938" y="4257675"/>
          <p14:tracePt t="23676" x="8470900" y="4257675"/>
          <p14:tracePt t="23679" x="8426450" y="4257675"/>
          <p14:tracePt t="23683" x="8269288" y="4257675"/>
          <p14:tracePt t="23685" x="8202613" y="4257675"/>
          <p14:tracePt t="23688" x="8067675" y="4257675"/>
          <p14:tracePt t="23691" x="7978775" y="4257675"/>
          <p14:tracePt t="23694" x="7934325" y="4279900"/>
          <p14:tracePt t="23698" x="7888288" y="4279900"/>
          <p14:tracePt t="23710" x="7912100" y="4303713"/>
          <p14:tracePt t="23722" x="8224838" y="4370388"/>
          <p14:tracePt t="23726" x="8359775" y="4392613"/>
          <p14:tracePt t="23730" x="8516938" y="4392613"/>
          <p14:tracePt t="23733" x="8605838" y="4392613"/>
          <p14:tracePt t="23736" x="8807450" y="4392613"/>
          <p14:tracePt t="23739" x="8986838" y="4392613"/>
          <p14:tracePt t="23742" x="9077325" y="4392613"/>
          <p14:tracePt t="23746" x="9232900" y="4392613"/>
          <p14:tracePt t="23748" x="9480550" y="4392613"/>
          <p14:tracePt t="23752" x="9748838" y="4392613"/>
          <p14:tracePt t="23755" x="9994900" y="4414838"/>
          <p14:tracePt t="23758" x="10129838" y="4414838"/>
          <p14:tracePt t="23762" x="10331450" y="4414838"/>
          <p14:tracePt t="23764" x="10466388" y="4437063"/>
          <p14:tracePt t="23767" x="10645775" y="4459288"/>
          <p14:tracePt t="23771" x="10802938" y="4483100"/>
          <p14:tracePt t="23774" x="10869613" y="4483100"/>
          <p14:tracePt t="23778" x="10914063" y="4483100"/>
          <p14:tracePt t="23781" x="10936288" y="4483100"/>
          <p14:tracePt t="23797" x="10891838" y="4483100"/>
          <p14:tracePt t="23801" x="10825163" y="4483100"/>
          <p14:tracePt t="23804" x="10802938" y="4483100"/>
          <p14:tracePt t="23806" x="10780713" y="4483100"/>
          <p14:tracePt t="23810" x="10668000" y="4483100"/>
          <p14:tracePt t="23813" x="10579100" y="4483100"/>
          <p14:tracePt t="23816" x="10399713" y="4483100"/>
          <p14:tracePt t="23818" x="10309225" y="4483100"/>
          <p14:tracePt t="23821" x="10018713" y="4459288"/>
          <p14:tracePt t="23824" x="9906000" y="4437063"/>
          <p14:tracePt t="23828" x="9682163" y="4437063"/>
          <p14:tracePt t="23831" x="9569450" y="4437063"/>
          <p14:tracePt t="23834" x="9301163" y="4437063"/>
          <p14:tracePt t="23837" x="8986838" y="4437063"/>
          <p14:tracePt t="23840" x="8851900" y="4437063"/>
          <p14:tracePt t="23842" x="8696325" y="4437063"/>
          <p14:tracePt t="23846" x="8539163" y="4437063"/>
          <p14:tracePt t="23849" x="8293100" y="4437063"/>
          <p14:tracePt t="23850" x="8180388" y="4437063"/>
          <p14:tracePt t="23854" x="8001000" y="4437063"/>
          <p14:tracePt t="23857" x="7888288" y="4437063"/>
          <p14:tracePt t="23860" x="7843838" y="4437063"/>
          <p14:tracePt t="23863" x="7821613" y="4437063"/>
          <p14:tracePt t="23876" x="7843838" y="4437063"/>
          <p14:tracePt t="23880" x="7934325" y="4437063"/>
          <p14:tracePt t="23884" x="8001000" y="4437063"/>
          <p14:tracePt t="23887" x="8067675" y="4437063"/>
          <p14:tracePt t="23890" x="8180388" y="4437063"/>
          <p14:tracePt t="23894" x="8315325" y="4437063"/>
          <p14:tracePt t="23898" x="8448675" y="4437063"/>
          <p14:tracePt t="23900" x="8561388" y="4437063"/>
          <p14:tracePt t="23903" x="8718550" y="4437063"/>
          <p14:tracePt t="23906" x="8829675" y="4437063"/>
          <p14:tracePt t="23909" x="9031288" y="4437063"/>
          <p14:tracePt t="23913" x="9121775" y="4437063"/>
          <p14:tracePt t="23916" x="9367838" y="4437063"/>
          <p14:tracePt t="23918" x="9458325" y="4437063"/>
          <p14:tracePt t="23921" x="9704388" y="4437063"/>
          <p14:tracePt t="23924" x="9793288" y="4437063"/>
          <p14:tracePt t="23928" x="9972675" y="4437063"/>
          <p14:tracePt t="23931" x="10040938" y="4437063"/>
          <p14:tracePt t="23934" x="10174288" y="4437063"/>
          <p14:tracePt t="23937" x="10242550" y="4437063"/>
          <p14:tracePt t="23940" x="10264775" y="4437063"/>
          <p14:tracePt t="23960" x="10242550" y="4437063"/>
          <p14:tracePt t="23976" x="9972675" y="4437063"/>
          <p14:tracePt t="23980" x="9817100" y="4437063"/>
          <p14:tracePt t="23984" x="9682163" y="4414838"/>
          <p14:tracePt t="23987" x="9502775" y="4392613"/>
          <p14:tracePt t="23990" x="9390063" y="4392613"/>
          <p14:tracePt t="23992" x="9323388" y="4392613"/>
          <p14:tracePt t="23996" x="9256713" y="4392613"/>
          <p14:tracePt t="24000" x="9031288" y="4392613"/>
          <p14:tracePt t="24002" x="8986838" y="4392613"/>
          <p14:tracePt t="24005" x="8897938" y="4392613"/>
          <p14:tracePt t="24008" x="8875713" y="4392613"/>
          <p14:tracePt t="24011" x="8851900" y="4392613"/>
          <p14:tracePt t="24036" x="8875713" y="4392613"/>
          <p14:tracePt t="24049" x="8920163" y="4392613"/>
          <p14:tracePt t="24052" x="8964613" y="4392613"/>
          <p14:tracePt t="24056" x="8986838" y="4392613"/>
          <p14:tracePt t="24059" x="9009063" y="4392613"/>
          <p14:tracePt t="24063" x="9031288" y="4392613"/>
          <p14:tracePt t="24066" x="9055100" y="4392613"/>
          <p14:tracePt t="24069" x="9077325" y="4392613"/>
          <p14:tracePt t="24071" x="9099550" y="4392613"/>
          <p14:tracePt t="24080" x="9144000" y="4392613"/>
          <p14:tracePt t="24088" x="9166225" y="4392613"/>
          <p14:tracePt t="24107" x="9188450" y="4392613"/>
          <p14:tracePt t="24234" x="9210675" y="4392613"/>
          <p14:tracePt t="24248" x="9232900" y="4392613"/>
          <p14:tracePt t="24447" x="9256713" y="4392613"/>
          <p14:tracePt t="24464" x="9301163" y="4437063"/>
          <p14:tracePt t="24468" x="9323388" y="4437063"/>
          <p14:tracePt t="24479" x="9367838" y="4459288"/>
          <p14:tracePt t="24484" x="9390063" y="4459288"/>
          <p14:tracePt t="24488" x="9412288" y="4483100"/>
          <p14:tracePt t="24491" x="9436100" y="4483100"/>
          <p14:tracePt t="24494" x="9436100" y="4505325"/>
          <p14:tracePt t="24497" x="9458325" y="4527550"/>
          <p14:tracePt t="24499" x="9480550" y="4527550"/>
          <p14:tracePt t="24509" x="9502775" y="4527550"/>
          <p14:tracePt t="24512" x="9547225" y="4549775"/>
          <p14:tracePt t="24524" x="9591675" y="4572000"/>
          <p14:tracePt t="24537" x="9613900" y="4638675"/>
          <p14:tracePt t="24541" x="9613900" y="4684713"/>
          <p14:tracePt t="24553" x="9613900" y="4706938"/>
          <p14:tracePt t="24555" x="9591675" y="4706938"/>
          <p14:tracePt t="24591" x="9569450" y="4729163"/>
          <p14:tracePt t="24603" x="9547225" y="4729163"/>
          <p14:tracePt t="24613" x="9525000" y="4729163"/>
          <p14:tracePt t="24761" x="9502775" y="4729163"/>
          <p14:tracePt t="24765" x="9480550" y="4729163"/>
          <p14:tracePt t="24871" x="9458325" y="4729163"/>
          <p14:tracePt t="25029" x="9458325" y="4706938"/>
          <p14:tracePt t="25075" x="9458325" y="4684713"/>
          <p14:tracePt t="25093" x="9458325" y="4660900"/>
          <p14:tracePt t="25108" x="9458325" y="4638675"/>
          <p14:tracePt t="25123" x="9458325" y="4616450"/>
          <p14:tracePt t="25138" x="9458325" y="4549775"/>
          <p14:tracePt t="25147" x="9458325" y="4527550"/>
          <p14:tracePt t="25157" x="9458325" y="4483100"/>
          <p14:tracePt t="25163" x="9458325" y="4459288"/>
          <p14:tracePt t="25170" x="9458325" y="4414838"/>
          <p14:tracePt t="25173" x="9458325" y="4392613"/>
          <p14:tracePt t="25175" x="9458325" y="4370388"/>
          <p14:tracePt t="25184" x="9458325" y="4348163"/>
          <p14:tracePt t="25185" x="9458325" y="4325938"/>
          <p14:tracePt t="25187" x="9458325" y="4303713"/>
          <p14:tracePt t="25193" x="9458325" y="4279900"/>
          <p14:tracePt t="25202" x="9436100" y="4257675"/>
          <p14:tracePt t="25205" x="9436100" y="4235450"/>
          <p14:tracePt t="25207" x="9412288" y="4213225"/>
          <p14:tracePt t="25212" x="9390063" y="4191000"/>
          <p14:tracePt t="25218" x="9390063" y="4146550"/>
          <p14:tracePt t="25221" x="9367838" y="4124325"/>
          <p14:tracePt t="25223" x="9367838" y="4102100"/>
          <p14:tracePt t="25225" x="9367838" y="4078288"/>
          <p14:tracePt t="25235" x="9345613" y="3989388"/>
          <p14:tracePt t="25238" x="9345613" y="3967163"/>
          <p14:tracePt t="25239" x="9345613" y="3944938"/>
          <p14:tracePt t="25241" x="9345613" y="3922713"/>
          <p14:tracePt t="25243" x="9323388" y="3898900"/>
          <p14:tracePt t="25245" x="9323388" y="3876675"/>
          <p14:tracePt t="25250" x="9323388" y="3854450"/>
          <p14:tracePt t="25253" x="9323388" y="3787775"/>
          <p14:tracePt t="25255" x="9323388" y="3765550"/>
          <p14:tracePt t="25257" x="9301163" y="3743325"/>
          <p14:tracePt t="25259" x="9301163" y="3721100"/>
          <p14:tracePt t="25262" x="9301163" y="3697288"/>
          <p14:tracePt t="25268" x="9232900" y="3541713"/>
          <p14:tracePt t="25270" x="9210675" y="3495675"/>
          <p14:tracePt t="25272" x="9210675" y="3473450"/>
          <p14:tracePt t="25274" x="9188450" y="3451225"/>
          <p14:tracePt t="25276" x="9166225" y="3406775"/>
          <p14:tracePt t="25284" x="9121775" y="3340100"/>
          <p14:tracePt t="25287" x="9099550" y="3294063"/>
          <p14:tracePt t="25289" x="9099550" y="3249613"/>
          <p14:tracePt t="25291" x="9077325" y="3249613"/>
          <p14:tracePt t="25293" x="9077325" y="3227388"/>
          <p14:tracePt t="25296" x="9055100" y="3182938"/>
          <p14:tracePt t="25302" x="9031288" y="3114675"/>
          <p14:tracePt t="25306" x="9009063" y="3092450"/>
          <p14:tracePt t="25309" x="9009063" y="3070225"/>
          <p14:tracePt t="25311" x="8986838" y="3025775"/>
          <p14:tracePt t="25317" x="8986838" y="2981325"/>
          <p14:tracePt t="25320" x="8986838" y="2959100"/>
          <p14:tracePt t="25322" x="8964613" y="2959100"/>
          <p14:tracePt t="25324" x="8942388" y="2935288"/>
          <p14:tracePt t="25326" x="8942388" y="2913063"/>
          <p14:tracePt t="25327" x="8942388" y="2890838"/>
          <p14:tracePt t="25334" x="8920163" y="2846388"/>
          <p14:tracePt t="25339" x="8920163" y="2824163"/>
          <p14:tracePt t="25344" x="8920163" y="2801938"/>
          <p14:tracePt t="25349" x="8897938" y="2779713"/>
          <p14:tracePt t="25369" x="8897938" y="2755900"/>
          <p14:tracePt t="25375" x="8897938" y="2733675"/>
          <p14:tracePt t="25385" x="8897938" y="2711450"/>
          <p14:tracePt t="25396" x="8897938" y="2689225"/>
          <p14:tracePt t="25601" x="8897938" y="2667000"/>
          <p14:tracePt t="25637" x="8897938" y="2644775"/>
          <p14:tracePt t="25644" x="8897938" y="2622550"/>
          <p14:tracePt t="25658" x="8897938" y="2600325"/>
          <p14:tracePt t="25667" x="8897938" y="2554288"/>
          <p14:tracePt t="25683" x="8920163" y="2532063"/>
          <p14:tracePt t="25694" x="8920163" y="2509838"/>
          <p14:tracePt t="25707" x="8942388" y="2487613"/>
          <p14:tracePt t="25711" x="8964613" y="2465388"/>
          <p14:tracePt t="25728" x="8986838" y="2420938"/>
          <p14:tracePt t="25748" x="9009063" y="2420938"/>
          <p14:tracePt t="25757" x="9009063" y="2398713"/>
          <p14:tracePt t="25801" x="9031288" y="2398713"/>
          <p14:tracePt t="25815" x="9055100" y="2398713"/>
          <p14:tracePt t="25829" x="9077325" y="2398713"/>
          <p14:tracePt t="25840" x="9099550" y="2398713"/>
          <p14:tracePt t="25856" x="9144000" y="2398713"/>
          <p14:tracePt t="25860" x="9166225" y="2398713"/>
          <p14:tracePt t="25874" x="9256713" y="2398713"/>
          <p14:tracePt t="25879" x="9278938" y="2398713"/>
          <p14:tracePt t="25884" x="9323388" y="2420938"/>
          <p14:tracePt t="25888" x="9345613" y="2420938"/>
          <p14:tracePt t="25892" x="9390063" y="2420938"/>
          <p14:tracePt t="25905" x="9480550" y="2465388"/>
          <p14:tracePt t="25918" x="9591675" y="2487613"/>
          <p14:tracePt t="25925" x="9637713" y="2487613"/>
          <p14:tracePt t="25930" x="9682163" y="2487613"/>
          <p14:tracePt t="25944" x="9817100" y="2487613"/>
          <p14:tracePt t="25948" x="9906000" y="2487613"/>
          <p14:tracePt t="25954" x="9972675" y="2487613"/>
          <p14:tracePt t="25958" x="9994900" y="2487613"/>
          <p14:tracePt t="25963" x="10040938" y="2487613"/>
          <p14:tracePt t="25967" x="10063163" y="2487613"/>
          <p14:tracePt t="25972" x="10129838" y="2487613"/>
          <p14:tracePt t="25976" x="10152063" y="2487613"/>
          <p14:tracePt t="25982" x="10220325" y="2487613"/>
          <p14:tracePt t="25986" x="10242550" y="2465388"/>
          <p14:tracePt t="25990" x="10287000" y="2443163"/>
          <p14:tracePt t="25994" x="10309225" y="2443163"/>
          <p14:tracePt t="25998" x="10353675" y="2443163"/>
          <p14:tracePt t="26002" x="10399713" y="2420938"/>
          <p14:tracePt t="26006" x="10444163" y="2398713"/>
          <p14:tracePt t="26011" x="10466388" y="2374900"/>
          <p14:tracePt t="26016" x="10510838" y="2352675"/>
          <p14:tracePt t="26020" x="10533063" y="2352675"/>
          <p14:tracePt t="26024" x="10555288" y="2352675"/>
          <p14:tracePt t="26027" x="10579100" y="2330450"/>
          <p14:tracePt t="26046" x="10668000" y="2263775"/>
          <p14:tracePt t="26050" x="10690225" y="2219325"/>
          <p14:tracePt t="26057" x="10734675" y="2197100"/>
          <p14:tracePt t="26059" x="10756900" y="2173288"/>
          <p14:tracePt t="26071" x="10802938" y="2106613"/>
          <p14:tracePt t="26077" x="10825163" y="2106613"/>
          <p14:tracePt t="26089" x="10869613" y="2039938"/>
          <p14:tracePt t="26095" x="10869613" y="2017713"/>
          <p14:tracePt t="26105" x="10869613" y="1993900"/>
          <p14:tracePt t="26117" x="10869613" y="1971675"/>
          <p14:tracePt t="26121" x="10869613" y="1949450"/>
          <p14:tracePt t="26127" x="10869613" y="1927225"/>
          <p14:tracePt t="26135" x="10869613" y="1905000"/>
          <p14:tracePt t="26145" x="10847388" y="1882775"/>
          <p14:tracePt t="26149" x="10825163" y="1860550"/>
          <p14:tracePt t="26155" x="10825163" y="1838325"/>
          <p14:tracePt t="26157" x="10802938" y="1838325"/>
          <p14:tracePt t="26165" x="10780713" y="1816100"/>
          <p14:tracePt t="26169" x="10756900" y="1816100"/>
          <p14:tracePt t="26171" x="10734675" y="1816100"/>
          <p14:tracePt t="26175" x="10712450" y="1792288"/>
          <p14:tracePt t="26177" x="10690225" y="1770063"/>
          <p14:tracePt t="26185" x="10623550" y="1747838"/>
          <p14:tracePt t="26187" x="10579100" y="1747838"/>
          <p14:tracePt t="26190" x="10555288" y="1747838"/>
          <p14:tracePt t="26192" x="10533063" y="1747838"/>
          <p14:tracePt t="26194" x="10510838" y="1725613"/>
          <p14:tracePt t="26199" x="10421938" y="1725613"/>
          <p14:tracePt t="26202" x="10375900" y="1703388"/>
          <p14:tracePt t="26203" x="10353675" y="1681163"/>
          <p14:tracePt t="26204" x="10309225" y="1681163"/>
          <p14:tracePt t="26207" x="10287000" y="1681163"/>
          <p14:tracePt t="26209" x="10264775" y="1681163"/>
          <p14:tracePt t="26211" x="10198100" y="1681163"/>
          <p14:tracePt t="26217" x="10129838" y="1658938"/>
          <p14:tracePt t="26219" x="10085388" y="1658938"/>
          <p14:tracePt t="26221" x="10040938" y="1636713"/>
          <p14:tracePt t="26223" x="9994900" y="1636713"/>
          <p14:tracePt t="26225" x="9972675" y="1636713"/>
          <p14:tracePt t="26227" x="9928225" y="1636713"/>
          <p14:tracePt t="26232" x="9861550" y="1636713"/>
          <p14:tracePt t="26235" x="9793288" y="1636713"/>
          <p14:tracePt t="26237" x="9771063" y="1636713"/>
          <p14:tracePt t="26239" x="9748838" y="1636713"/>
          <p14:tracePt t="26241" x="9704388" y="1612900"/>
          <p14:tracePt t="26243" x="9659938" y="1612900"/>
          <p14:tracePt t="26245" x="9637713" y="1612900"/>
          <p14:tracePt t="26250" x="9569450" y="1612900"/>
          <p14:tracePt t="26252" x="9525000" y="1612900"/>
          <p14:tracePt t="26253" x="9502775" y="1612900"/>
          <p14:tracePt t="26255" x="9480550" y="1612900"/>
          <p14:tracePt t="26259" x="9458325" y="1590675"/>
          <p14:tracePt t="26261" x="9412288" y="1590675"/>
          <p14:tracePt t="26267" x="9367838" y="1590675"/>
          <p14:tracePt t="26269" x="9345613" y="1590675"/>
          <p14:tracePt t="26273" x="9323388" y="1590675"/>
          <p14:tracePt t="26277" x="9301163" y="1590675"/>
          <p14:tracePt t="26281" x="9278938" y="1590675"/>
          <p14:tracePt t="26283" x="9256713" y="1590675"/>
          <p14:tracePt t="26287" x="9232900" y="1590675"/>
          <p14:tracePt t="26293" x="9210675" y="1590675"/>
          <p14:tracePt t="26300" x="9188450" y="1590675"/>
          <p14:tracePt t="26306" x="9166225" y="1612900"/>
          <p14:tracePt t="26317" x="9144000" y="1636713"/>
          <p14:tracePt t="26323" x="9121775" y="1658938"/>
          <p14:tracePt t="26325" x="9099550" y="1658938"/>
          <p14:tracePt t="26333" x="9099550" y="1681163"/>
          <p14:tracePt t="26349" x="9031288" y="1747838"/>
          <p14:tracePt t="26353" x="9009063" y="1747838"/>
          <p14:tracePt t="26355" x="9009063" y="1770063"/>
          <p14:tracePt t="26359" x="8986838" y="1770063"/>
          <p14:tracePt t="26361" x="8986838" y="1816100"/>
          <p14:tracePt t="26365" x="8964613" y="1816100"/>
          <p14:tracePt t="26367" x="8964613" y="1838325"/>
          <p14:tracePt t="26371" x="8942388" y="1882775"/>
          <p14:tracePt t="26375" x="8942388" y="1905000"/>
          <p14:tracePt t="26384" x="8942388" y="1949450"/>
          <p14:tracePt t="26386" x="8920163" y="1971675"/>
          <p14:tracePt t="26389" x="8920163" y="1993900"/>
          <p14:tracePt t="26393" x="8920163" y="2017713"/>
          <p14:tracePt t="26395" x="8920163" y="2039938"/>
          <p14:tracePt t="26401" x="8920163" y="2062163"/>
          <p14:tracePt t="26403" x="8920163" y="2084388"/>
          <p14:tracePt t="26407" x="8920163" y="2128838"/>
          <p14:tracePt t="26417" x="8942388" y="2173288"/>
          <p14:tracePt t="26421" x="8942388" y="2197100"/>
          <p14:tracePt t="26425" x="8964613" y="2197100"/>
          <p14:tracePt t="26427" x="8964613" y="2219325"/>
          <p14:tracePt t="26432" x="8964613" y="2241550"/>
          <p14:tracePt t="26437" x="8986838" y="2263775"/>
          <p14:tracePt t="26441" x="8986838" y="2286000"/>
          <p14:tracePt t="26449" x="9009063" y="2308225"/>
          <p14:tracePt t="26453" x="9031288" y="2330450"/>
          <p14:tracePt t="26455" x="9055100" y="2330450"/>
          <p14:tracePt t="26457" x="9055100" y="2352675"/>
          <p14:tracePt t="26459" x="9077325" y="2352675"/>
          <p14:tracePt t="26461" x="9077325" y="2374900"/>
          <p14:tracePt t="26465" x="9099550" y="2374900"/>
          <p14:tracePt t="26467" x="9099550" y="2398713"/>
          <p14:tracePt t="26471" x="9144000" y="2398713"/>
          <p14:tracePt t="26473" x="9210675" y="2420938"/>
          <p14:tracePt t="26475" x="9232900" y="2443163"/>
          <p14:tracePt t="26477" x="9256713" y="2443163"/>
          <p14:tracePt t="26482" x="9345613" y="2465388"/>
          <p14:tracePt t="26483" x="9367838" y="2465388"/>
          <p14:tracePt t="26485" x="9390063" y="2487613"/>
          <p14:tracePt t="26487" x="9436100" y="2509838"/>
          <p14:tracePt t="26489" x="9458325" y="2509838"/>
          <p14:tracePt t="26491" x="9480550" y="2509838"/>
          <p14:tracePt t="26493" x="9547225" y="2509838"/>
          <p14:tracePt t="26495" x="9569450" y="2509838"/>
          <p14:tracePt t="26501" x="9637713" y="2532063"/>
          <p14:tracePt t="26503" x="9682163" y="2532063"/>
          <p14:tracePt t="26505" x="9704388" y="2532063"/>
          <p14:tracePt t="26507" x="9726613" y="2532063"/>
          <p14:tracePt t="26509" x="9748838" y="2532063"/>
          <p14:tracePt t="26511" x="9793288" y="2554288"/>
          <p14:tracePt t="26517" x="9883775" y="2554288"/>
          <p14:tracePt t="26519" x="9906000" y="2554288"/>
          <p14:tracePt t="26521" x="9928225" y="2554288"/>
          <p14:tracePt t="26523" x="9972675" y="2554288"/>
          <p14:tracePt t="26525" x="9994900" y="2554288"/>
          <p14:tracePt t="26527" x="10018713" y="2554288"/>
          <p14:tracePt t="26533" x="10085388" y="2554288"/>
          <p14:tracePt t="26535" x="10107613" y="2554288"/>
          <p14:tracePt t="26539" x="10129838" y="2554288"/>
          <p14:tracePt t="26541" x="10174288" y="2554288"/>
          <p14:tracePt t="26545" x="10220325" y="2554288"/>
          <p14:tracePt t="26551" x="10242550" y="2554288"/>
          <p14:tracePt t="26553" x="10264775" y="2554288"/>
          <p14:tracePt t="26557" x="10287000" y="2554288"/>
          <p14:tracePt t="26559" x="10309225" y="2554288"/>
          <p14:tracePt t="26567" x="10331450" y="2554288"/>
          <p14:tracePt t="26569" x="10353675" y="2554288"/>
          <p14:tracePt t="26577" x="10375900" y="2532063"/>
          <p14:tracePt t="26582" x="10399713" y="2532063"/>
          <p14:tracePt t="26585" x="10399713" y="2509838"/>
          <p14:tracePt t="26587" x="10421938" y="2509838"/>
          <p14:tracePt t="26595" x="10444163" y="2509838"/>
          <p14:tracePt t="26601" x="10466388" y="2487613"/>
          <p14:tracePt t="26605" x="10488613" y="2487613"/>
          <p14:tracePt t="26611" x="10510838" y="2465388"/>
          <p14:tracePt t="26617" x="10533063" y="2443163"/>
          <p14:tracePt t="26623" x="10555288" y="2420938"/>
          <p14:tracePt t="26627" x="10579100" y="2420938"/>
          <p14:tracePt t="26632" x="10579100" y="2398713"/>
          <p14:tracePt t="26634" x="10601325" y="2398713"/>
          <p14:tracePt t="26637" x="10601325" y="2374900"/>
          <p14:tracePt t="26641" x="10623550" y="2374900"/>
          <p14:tracePt t="26643" x="10623550" y="2352675"/>
          <p14:tracePt t="26648" x="10645775" y="2330450"/>
          <p14:tracePt t="26651" x="10668000" y="2330450"/>
          <p14:tracePt t="26653" x="10668000" y="2308225"/>
          <p14:tracePt t="26657" x="10690225" y="2308225"/>
          <p14:tracePt t="26659" x="10690225" y="2286000"/>
          <p14:tracePt t="26667" x="10690225" y="2241550"/>
          <p14:tracePt t="26671" x="10712450" y="2219325"/>
          <p14:tracePt t="26677" x="10712450" y="2197100"/>
          <p14:tracePt t="26684" x="10712450" y="2173288"/>
          <p14:tracePt t="26687" x="10712450" y="2151063"/>
          <p14:tracePt t="26693" x="10712450" y="2128838"/>
          <p14:tracePt t="26699" x="10712450" y="2106613"/>
          <p14:tracePt t="26703" x="10712450" y="2084388"/>
          <p14:tracePt t="26707" x="10690225" y="2062163"/>
          <p14:tracePt t="26717" x="10645775" y="2039938"/>
          <p14:tracePt t="26719" x="10645775" y="2017713"/>
          <p14:tracePt t="26723" x="10623550" y="2017713"/>
          <p14:tracePt t="26725" x="10623550" y="1993900"/>
          <p14:tracePt t="26727" x="10601325" y="1971675"/>
          <p14:tracePt t="26732" x="10510838" y="1949450"/>
          <p14:tracePt t="26734" x="10488613" y="1927225"/>
          <p14:tracePt t="26735" x="10444163" y="1927225"/>
          <p14:tracePt t="26737" x="10421938" y="1927225"/>
          <p14:tracePt t="26739" x="10399713" y="1905000"/>
          <p14:tracePt t="26741" x="10331450" y="1882775"/>
          <p14:tracePt t="26743" x="10287000" y="1882775"/>
          <p14:tracePt t="26745" x="10264775" y="1882775"/>
          <p14:tracePt t="26751" x="10107613" y="1882775"/>
          <p14:tracePt t="26754" x="10085388" y="1860550"/>
          <p14:tracePt t="26755" x="10040938" y="1860550"/>
          <p14:tracePt t="26757" x="10018713" y="1860550"/>
          <p14:tracePt t="26759" x="9972675" y="1860550"/>
          <p14:tracePt t="26761" x="9928225" y="1860550"/>
          <p14:tracePt t="26767" x="9771063" y="1838325"/>
          <p14:tracePt t="26769" x="9704388" y="1838325"/>
          <p14:tracePt t="26771" x="9659938" y="1838325"/>
          <p14:tracePt t="26773" x="9613900" y="1838325"/>
          <p14:tracePt t="26775" x="9569450" y="1838325"/>
          <p14:tracePt t="26777" x="9502775" y="1838325"/>
          <p14:tracePt t="26782" x="9412288" y="1838325"/>
          <p14:tracePt t="26784" x="9390063" y="1838325"/>
          <p14:tracePt t="26785" x="9345613" y="1838325"/>
          <p14:tracePt t="26787" x="9301163" y="1838325"/>
          <p14:tracePt t="26789" x="9256713" y="1838325"/>
          <p14:tracePt t="26791" x="9232900" y="1838325"/>
          <p14:tracePt t="26793" x="9188450" y="1838325"/>
          <p14:tracePt t="26795" x="9144000" y="1838325"/>
          <p14:tracePt t="26799" x="9077325" y="1838325"/>
          <p14:tracePt t="26801" x="9031288" y="1838325"/>
          <p14:tracePt t="26803" x="9009063" y="1838325"/>
          <p14:tracePt t="26805" x="8964613" y="1838325"/>
          <p14:tracePt t="26807" x="8920163" y="1838325"/>
          <p14:tracePt t="26809" x="8897938" y="1838325"/>
          <p14:tracePt t="26811" x="8875713" y="1838325"/>
          <p14:tracePt t="26817" x="8785225" y="1882775"/>
          <p14:tracePt t="26821" x="8763000" y="1882775"/>
          <p14:tracePt t="26823" x="8740775" y="1882775"/>
          <p14:tracePt t="26825" x="8718550" y="1905000"/>
          <p14:tracePt t="26832" x="8696325" y="1927225"/>
          <p14:tracePt t="26834" x="8674100" y="1927225"/>
          <p14:tracePt t="26837" x="8650288" y="1949450"/>
          <p14:tracePt t="26845" x="8628063" y="1949450"/>
          <p14:tracePt t="26851" x="8605838" y="1971675"/>
          <p14:tracePt t="26877" x="8583613" y="1971675"/>
          <p14:tracePt t="26905" x="8583613" y="1993900"/>
          <p14:tracePt t="27430" x="8561388" y="2039938"/>
          <p14:tracePt t="27434" x="8561388" y="2062163"/>
          <p14:tracePt t="27439" x="8539163" y="2084388"/>
          <p14:tracePt t="27444" x="8539163" y="2128838"/>
          <p14:tracePt t="27449" x="8539163" y="2151063"/>
          <p14:tracePt t="27453" x="8516938" y="2197100"/>
          <p14:tracePt t="27467" x="8516938" y="2286000"/>
          <p14:tracePt t="27473" x="8494713" y="2352675"/>
          <p14:tracePt t="27478" x="8494713" y="2374900"/>
          <p14:tracePt t="27500" x="8470900" y="2644775"/>
          <p14:tracePt t="27510" x="8470900" y="2779713"/>
          <p14:tracePt t="27519" x="8470900" y="2890838"/>
          <p14:tracePt t="27524" x="8470900" y="3003550"/>
          <p14:tracePt t="27530" x="8470900" y="3092450"/>
          <p14:tracePt t="27532" x="8470900" y="3160713"/>
          <p14:tracePt t="27534" x="8470900" y="3205163"/>
          <p14:tracePt t="27536" x="8470900" y="3249613"/>
          <p14:tracePt t="27538" x="8470900" y="3271838"/>
          <p14:tracePt t="27540" x="8470900" y="3316288"/>
          <p14:tracePt t="27542" x="8494713" y="3362325"/>
          <p14:tracePt t="27544" x="8516938" y="3406775"/>
          <p14:tracePt t="27546" x="8516938" y="3429000"/>
          <p14:tracePt t="27548" x="8516938" y="3473450"/>
          <p14:tracePt t="27551" x="8539163" y="3586163"/>
          <p14:tracePt t="27553" x="8561388" y="3630613"/>
          <p14:tracePt t="27555" x="8561388" y="3675063"/>
          <p14:tracePt t="27557" x="8561388" y="3721100"/>
          <p14:tracePt t="27559" x="8583613" y="3765550"/>
          <p14:tracePt t="27561" x="8583613" y="3810000"/>
          <p14:tracePt t="27563" x="8605838" y="3876675"/>
          <p14:tracePt t="27565" x="8628063" y="3922713"/>
          <p14:tracePt t="27567" x="8628063" y="3967163"/>
          <p14:tracePt t="27569" x="8628063" y="3989388"/>
          <p14:tracePt t="27571" x="8650288" y="4056063"/>
          <p14:tracePt t="27573" x="8650288" y="4102100"/>
          <p14:tracePt t="27575" x="8674100" y="4146550"/>
          <p14:tracePt t="27578" x="8674100" y="4168775"/>
          <p14:tracePt t="27580" x="8696325" y="4235450"/>
          <p14:tracePt t="27582" x="8696325" y="4303713"/>
          <p14:tracePt t="27585" x="8718550" y="4370388"/>
          <p14:tracePt t="27599" x="8785225" y="4638675"/>
          <p14:tracePt t="27601" x="8807450" y="4684713"/>
          <p14:tracePt t="27603" x="8807450" y="4729163"/>
          <p14:tracePt t="27606" x="8807450" y="4773613"/>
          <p14:tracePt t="27610" x="8851900" y="4840288"/>
          <p14:tracePt t="27613" x="8851900" y="4864100"/>
          <p14:tracePt t="27615" x="8851900" y="4908550"/>
          <p14:tracePt t="27621" x="8897938" y="4997450"/>
          <p14:tracePt t="27623" x="8897938" y="5041900"/>
          <p14:tracePt t="27625" x="8920163" y="5065713"/>
          <p14:tracePt t="27627" x="8920163" y="5087938"/>
          <p14:tracePt t="27633" x="8942388" y="5132388"/>
          <p14:tracePt t="27636" x="8964613" y="5132388"/>
          <p14:tracePt t="27641" x="8964613" y="5199063"/>
          <p14:tracePt t="27645" x="8964613" y="5221288"/>
          <p14:tracePt t="27650" x="8986838" y="5245100"/>
          <p14:tracePt t="27653" x="9009063" y="5267325"/>
          <p14:tracePt t="27661" x="9009063" y="5289550"/>
          <p14:tracePt t="27671" x="9031288" y="5311775"/>
          <p14:tracePt t="27673" x="9031288" y="5334000"/>
          <p14:tracePt t="27683" x="9055100" y="5356225"/>
          <p14:tracePt t="27689" x="9055100" y="5378450"/>
          <p14:tracePt t="27700" x="9055100" y="5400675"/>
          <p14:tracePt t="27703" x="9077325" y="5400675"/>
          <p14:tracePt t="27709" x="9077325" y="5422900"/>
          <p14:tracePt t="27770" x="9077325" y="5446713"/>
          <p14:tracePt t="27785" x="9099550" y="5446713"/>
          <p14:tracePt t="27799" x="9099550" y="5468938"/>
          <p14:tracePt t="27809" x="9121775" y="5491163"/>
          <p14:tracePt t="27820" x="9121775" y="5513388"/>
          <p14:tracePt t="27825" x="9144000" y="5535613"/>
          <p14:tracePt t="27837" x="9166225" y="5535613"/>
          <p14:tracePt t="27839" x="9188450" y="5535613"/>
          <p14:tracePt t="27845" x="9188450" y="5557838"/>
          <p14:tracePt t="27854" x="9210675" y="5557838"/>
          <p14:tracePt t="27867" x="9232900" y="5580063"/>
          <p14:tracePt t="27875" x="9256713" y="5580063"/>
          <p14:tracePt t="27884" x="9278938" y="5580063"/>
          <p14:tracePt t="27887" x="9301163" y="5580063"/>
          <p14:tracePt t="27895" x="9323388" y="5580063"/>
          <p14:tracePt t="27901" x="9390063" y="5580063"/>
          <p14:tracePt t="27905" x="9412288" y="5580063"/>
          <p14:tracePt t="27907" x="9436100" y="5580063"/>
          <p14:tracePt t="27911" x="9458325" y="5580063"/>
          <p14:tracePt t="27917" x="9502775" y="5580063"/>
          <p14:tracePt t="27919" x="9525000" y="5580063"/>
          <p14:tracePt t="27925" x="9547225" y="5580063"/>
          <p14:tracePt t="27927" x="9591675" y="5580063"/>
          <p14:tracePt t="27932" x="9613900" y="5580063"/>
          <p14:tracePt t="27935" x="9637713" y="5580063"/>
          <p14:tracePt t="27937" x="9659938" y="5580063"/>
          <p14:tracePt t="27939" x="9682163" y="5580063"/>
          <p14:tracePt t="27941" x="9704388" y="5580063"/>
          <p14:tracePt t="27945" x="9726613" y="5557838"/>
          <p14:tracePt t="27951" x="9748838" y="5557838"/>
          <p14:tracePt t="27955" x="9771063" y="5557838"/>
          <p14:tracePt t="27957" x="9793288" y="5535613"/>
          <p14:tracePt t="27959" x="9817100" y="5535613"/>
          <p14:tracePt t="27966" x="9883775" y="5535613"/>
          <p14:tracePt t="27971" x="9883775" y="5513388"/>
          <p14:tracePt t="27973" x="9906000" y="5513388"/>
          <p14:tracePt t="27975" x="9928225" y="5513388"/>
          <p14:tracePt t="27977" x="9950450" y="5513388"/>
          <p14:tracePt t="27983" x="9972675" y="5513388"/>
          <p14:tracePt t="27985" x="9994900" y="5513388"/>
          <p14:tracePt t="27987" x="10018713" y="5513388"/>
          <p14:tracePt t="27991" x="10018713" y="5491163"/>
          <p14:tracePt t="27993" x="10040938" y="5491163"/>
          <p14:tracePt t="28000" x="10063163" y="5491163"/>
          <p14:tracePt t="28001" x="10085388" y="5491163"/>
          <p14:tracePt t="28003" x="10107613" y="5491163"/>
          <p14:tracePt t="28007" x="10129838" y="5491163"/>
          <p14:tracePt t="28011" x="10129838" y="5468938"/>
          <p14:tracePt t="28017" x="10198100" y="5446713"/>
          <p14:tracePt t="28021" x="10220325" y="5446713"/>
          <p14:tracePt t="28025" x="10242550" y="5446713"/>
          <p14:tracePt t="28035" x="10309225" y="5446713"/>
          <p14:tracePt t="28037" x="10309225" y="5422900"/>
          <p14:tracePt t="28039" x="10331450" y="5422900"/>
          <p14:tracePt t="28041" x="10353675" y="5422900"/>
          <p14:tracePt t="28045" x="10375900" y="5422900"/>
          <p14:tracePt t="28051" x="10421938" y="5400675"/>
          <p14:tracePt t="28057" x="10444163" y="5378450"/>
          <p14:tracePt t="28059" x="10466388" y="5378450"/>
          <p14:tracePt t="28067" x="10510838" y="5378450"/>
          <p14:tracePt t="28073" x="10533063" y="5378450"/>
          <p14:tracePt t="28077" x="10555288" y="5356225"/>
          <p14:tracePt t="28084" x="10579100" y="5356225"/>
          <p14:tracePt t="28087" x="10601325" y="5356225"/>
          <p14:tracePt t="28089" x="10601325" y="5334000"/>
          <p14:tracePt t="28100" x="10623550" y="5334000"/>
          <p14:tracePt t="28103" x="10645775" y="5334000"/>
          <p14:tracePt t="28109" x="10668000" y="5334000"/>
          <p14:tracePt t="28251" x="10645775" y="5334000"/>
          <p14:tracePt t="28270" x="10579100" y="5334000"/>
          <p14:tracePt t="28275" x="10555288" y="5334000"/>
          <p14:tracePt t="28288" x="10510838" y="5334000"/>
          <p14:tracePt t="28302" x="10466388" y="5334000"/>
          <p14:tracePt t="28320" x="10399713" y="5334000"/>
          <p14:tracePt t="28332" x="10375900" y="5334000"/>
          <p14:tracePt t="28343" x="10353675" y="5334000"/>
          <p14:tracePt t="28453" x="10331450" y="5334000"/>
          <p14:tracePt t="28481" x="10309225" y="5334000"/>
          <p14:tracePt t="28489" x="10287000" y="5334000"/>
          <p14:tracePt t="28509" x="10264775" y="5311775"/>
          <p14:tracePt t="28652" x="10309225" y="5311775"/>
          <p14:tracePt t="28662" x="10331450" y="5311775"/>
          <p14:tracePt t="28666" x="10353675" y="5311775"/>
          <p14:tracePt t="28678" x="10399713" y="5311775"/>
          <p14:tracePt t="28690" x="10444163" y="5311775"/>
          <p14:tracePt t="28696" x="10466388" y="5311775"/>
          <p14:tracePt t="28708" x="10510838" y="5311775"/>
          <p14:tracePt t="28724" x="10579100" y="5311775"/>
          <p14:tracePt t="28727" x="10601325" y="5311775"/>
          <p14:tracePt t="28741" x="10668000" y="5311775"/>
          <p14:tracePt t="28746" x="10690225" y="5311775"/>
          <p14:tracePt t="28760" x="10802938" y="5311775"/>
          <p14:tracePt t="28764" x="10825163" y="5311775"/>
          <p14:tracePt t="28770" x="10914063" y="5311775"/>
          <p14:tracePt t="28774" x="10936288" y="5311775"/>
          <p14:tracePt t="28779" x="10982325" y="5311775"/>
          <p14:tracePt t="28784" x="11049000" y="5289550"/>
          <p14:tracePt t="28789" x="11071225" y="5289550"/>
          <p14:tracePt t="28794" x="11137900" y="5289550"/>
          <p14:tracePt t="28798" x="11206163" y="5267325"/>
          <p14:tracePt t="28803" x="11250613" y="5245100"/>
          <p14:tracePt t="28807" x="11272838" y="5245100"/>
          <p14:tracePt t="28811" x="11295063" y="5245100"/>
          <p14:tracePt t="28823" x="11407775" y="5221288"/>
          <p14:tracePt t="28833" x="11452225" y="5221288"/>
          <p14:tracePt t="28837" x="11474450" y="5199063"/>
          <p14:tracePt t="28843" x="11496675" y="5199063"/>
          <p14:tracePt t="28854" x="11518900" y="5199063"/>
          <p14:tracePt t="28958" x="11474450" y="5199063"/>
          <p14:tracePt t="28974" x="11385550" y="5245100"/>
          <p14:tracePt t="28980" x="11341100" y="5245100"/>
          <p14:tracePt t="28982" x="11341100" y="5267325"/>
          <p14:tracePt t="28986" x="11295063" y="5267325"/>
          <p14:tracePt t="28990" x="11272838" y="5267325"/>
          <p14:tracePt t="28995" x="11250613" y="5267325"/>
          <p14:tracePt t="28998" x="11206163" y="5289550"/>
          <p14:tracePt t="29004" x="11161713" y="5289550"/>
          <p14:tracePt t="29008" x="11137900" y="5289550"/>
          <p14:tracePt t="29012" x="11115675" y="5289550"/>
          <p14:tracePt t="29016" x="11093450" y="5289550"/>
          <p14:tracePt t="29029" x="11026775" y="5311775"/>
          <p14:tracePt t="29032" x="10982325" y="5311775"/>
          <p14:tracePt t="29040" x="10960100" y="5311775"/>
          <p14:tracePt t="29058" x="10914063" y="5311775"/>
          <p14:tracePt t="29078" x="10891838" y="5311775"/>
          <p14:tracePt t="29583" x="10869613" y="5334000"/>
          <p14:tracePt t="29594" x="10802938" y="5334000"/>
          <p14:tracePt t="29599" x="10734675" y="5334000"/>
          <p14:tracePt t="29604" x="10645775" y="5334000"/>
          <p14:tracePt t="29608" x="10601325" y="5334000"/>
          <p14:tracePt t="29612" x="10510838" y="5334000"/>
          <p14:tracePt t="29616" x="10466388" y="5334000"/>
          <p14:tracePt t="29620" x="10375900" y="5334000"/>
          <p14:tracePt t="29624" x="10287000" y="5334000"/>
          <p14:tracePt t="29629" x="10174288" y="5334000"/>
          <p14:tracePt t="29634" x="10018713" y="5334000"/>
          <p14:tracePt t="29638" x="9906000" y="5311775"/>
          <p14:tracePt t="29642" x="9771063" y="5311775"/>
          <p14:tracePt t="29647" x="9704388" y="5311775"/>
          <p14:tracePt t="29650" x="9480550" y="5311775"/>
          <p14:tracePt t="29654" x="9367838" y="5311775"/>
          <p14:tracePt t="29658" x="9210675" y="5289550"/>
          <p14:tracePt t="29663" x="9077325" y="5267325"/>
          <p14:tracePt t="29666" x="8897938" y="5267325"/>
          <p14:tracePt t="29672" x="8650288" y="5245100"/>
          <p14:tracePt t="29676" x="8494713" y="5245100"/>
          <p14:tracePt t="29682" x="8247063" y="5221288"/>
          <p14:tracePt t="29686" x="8089900" y="5199063"/>
          <p14:tracePt t="29690" x="7956550" y="5199063"/>
          <p14:tracePt t="29695" x="7799388" y="5199063"/>
          <p14:tracePt t="29699" x="7642225" y="5176838"/>
          <p14:tracePt t="29720" x="6880225" y="5087938"/>
          <p14:tracePt t="29723" x="6835775" y="5087938"/>
          <p14:tracePt t="29726" x="6678613" y="5087938"/>
          <p14:tracePt t="29731" x="6499225" y="5065713"/>
          <p14:tracePt t="29734" x="6432550" y="5065713"/>
          <p14:tracePt t="29736" x="6388100" y="5065713"/>
          <p14:tracePt t="29749" x="6007100" y="4997450"/>
          <p14:tracePt t="29752" x="5983288" y="4997450"/>
          <p14:tracePt t="29754" x="5938838" y="4997450"/>
          <p14:tracePt t="29758" x="5849938" y="4997450"/>
          <p14:tracePt t="29760" x="5827713" y="4975225"/>
          <p14:tracePt t="29763" x="5737225" y="4975225"/>
          <p14:tracePt t="29766" x="5692775" y="4975225"/>
          <p14:tracePt t="29768" x="5648325" y="4975225"/>
          <p14:tracePt t="29770" x="5626100" y="4975225"/>
          <p14:tracePt t="29773" x="5557838" y="4953000"/>
          <p14:tracePt t="29776" x="5535613" y="4953000"/>
          <p14:tracePt t="29778" x="5513388" y="4930775"/>
          <p14:tracePt t="29779" x="5491163" y="4930775"/>
          <p14:tracePt t="29785" x="5422900" y="4930775"/>
          <p14:tracePt t="29787" x="5400675" y="4930775"/>
          <p14:tracePt t="29791" x="5378450" y="4908550"/>
          <p14:tracePt t="29793" x="5356225" y="4908550"/>
          <p14:tracePt t="29795" x="5334000" y="4908550"/>
          <p14:tracePt t="29799" x="5311775" y="4886325"/>
          <p14:tracePt t="29803" x="5289550" y="4886325"/>
          <p14:tracePt t="29809" x="5267325" y="4886325"/>
          <p14:tracePt t="29819" x="5245100" y="4886325"/>
          <p14:tracePt t="29821" x="5221288" y="4886325"/>
          <p14:tracePt t="29841" x="5199063" y="4886325"/>
          <p14:tracePt t="29855" x="5199063" y="4864100"/>
          <p14:tracePt t="30673" x="5176838" y="4864100"/>
          <p14:tracePt t="35057" x="5176838" y="4840288"/>
          <p14:tracePt t="35070" x="5199063" y="4840288"/>
          <p14:tracePt t="35089" x="5221288" y="4840288"/>
          <p14:tracePt t="35105" x="5245100" y="4840288"/>
          <p14:tracePt t="35123" x="5267325" y="4818063"/>
          <p14:tracePt t="35139" x="5289550" y="4795838"/>
          <p14:tracePt t="35162" x="5311775" y="4795838"/>
          <p14:tracePt t="35175" x="5311775" y="4773613"/>
          <p14:tracePt t="35203" x="5334000" y="4773613"/>
          <p14:tracePt t="35229" x="5356225" y="4773613"/>
          <p14:tracePt t="35643" x="5378450" y="4751388"/>
          <p14:tracePt t="35671" x="5400675" y="4751388"/>
          <p14:tracePt t="35729" x="5422900" y="4751388"/>
          <p14:tracePt t="35757" x="5446713" y="4729163"/>
          <p14:tracePt t="35815" x="5468938" y="4729163"/>
          <p14:tracePt t="35843" x="5468938" y="4706938"/>
          <p14:tracePt t="35901" x="5491163" y="4706938"/>
          <p14:tracePt t="36383" x="5513388" y="4729163"/>
          <p14:tracePt t="36396" x="5535613" y="4729163"/>
          <p14:tracePt t="36399" x="5535613" y="4751388"/>
          <p14:tracePt t="36412" x="5535613" y="4773613"/>
          <p14:tracePt t="36428" x="5557838" y="4818063"/>
          <p14:tracePt t="36461" x="5557838" y="4840288"/>
          <p14:tracePt t="37457" x="5580063" y="4840288"/>
          <p14:tracePt t="37471" x="5602288" y="4840288"/>
          <p14:tracePt t="37487" x="5648325" y="4840288"/>
          <p14:tracePt t="37505" x="5759450" y="4840288"/>
          <p14:tracePt t="37513" x="5803900" y="4840288"/>
          <p14:tracePt t="37517" x="5872163" y="4818063"/>
          <p14:tracePt t="37521" x="5894388" y="4818063"/>
          <p14:tracePt t="37526" x="6007100" y="4818063"/>
          <p14:tracePt t="37534" x="6162675" y="4818063"/>
          <p14:tracePt t="37538" x="6253163" y="4818063"/>
          <p14:tracePt t="37540" x="6297613" y="4818063"/>
          <p14:tracePt t="37542" x="6342063" y="4818063"/>
          <p14:tracePt t="37544" x="6410325" y="4818063"/>
          <p14:tracePt t="37546" x="6477000" y="4818063"/>
          <p14:tracePt t="37548" x="6521450" y="4818063"/>
          <p14:tracePt t="37550" x="6565900" y="4818063"/>
          <p14:tracePt t="37553" x="6611938" y="4818063"/>
          <p14:tracePt t="37554" x="6700838" y="4818063"/>
          <p14:tracePt t="37566" x="7126288" y="4840288"/>
          <p14:tracePt t="37569" x="7305675" y="4840288"/>
          <p14:tracePt t="37571" x="7373938" y="4864100"/>
          <p14:tracePt t="37573" x="7440613" y="4864100"/>
          <p14:tracePt t="37575" x="7553325" y="4886325"/>
          <p14:tracePt t="37577" x="7642225" y="4908550"/>
          <p14:tracePt t="37580" x="7708900" y="4908550"/>
          <p14:tracePt t="37583" x="7866063" y="4930775"/>
          <p14:tracePt t="37585" x="7934325" y="4930775"/>
          <p14:tracePt t="37587" x="8001000" y="4930775"/>
          <p14:tracePt t="37589" x="8135938" y="4953000"/>
          <p14:tracePt t="37591" x="8202613" y="4953000"/>
          <p14:tracePt t="37594" x="8269288" y="4975225"/>
          <p14:tracePt t="37596" x="8337550" y="4975225"/>
          <p14:tracePt t="37598" x="8426450" y="4997450"/>
          <p14:tracePt t="37600" x="8494713" y="5019675"/>
          <p14:tracePt t="37603" x="8605838" y="5019675"/>
          <p14:tracePt t="37605" x="8696325" y="5041900"/>
          <p14:tracePt t="37607" x="8740775" y="5041900"/>
          <p14:tracePt t="37609" x="8785225" y="5041900"/>
          <p14:tracePt t="37613" x="8920163" y="5065713"/>
          <p14:tracePt t="37615" x="8986838" y="5087938"/>
          <p14:tracePt t="37618" x="9031288" y="5087938"/>
          <p14:tracePt t="37621" x="9121775" y="5110163"/>
          <p14:tracePt t="37624" x="9144000" y="5110163"/>
          <p14:tracePt t="37628" x="9232900" y="5110163"/>
          <p14:tracePt t="37630" x="9278938" y="5110163"/>
          <p14:tracePt t="37633" x="9345613" y="5132388"/>
          <p14:tracePt t="37638" x="9412288" y="5154613"/>
          <p14:tracePt t="37640" x="9458325" y="5154613"/>
          <p14:tracePt t="37643" x="9502775" y="5154613"/>
          <p14:tracePt t="37646" x="9525000" y="5154613"/>
          <p14:tracePt t="37649" x="9547225" y="5154613"/>
          <p14:tracePt t="37659" x="9613900" y="5176838"/>
          <p14:tracePt t="37662" x="9637713" y="5176838"/>
          <p14:tracePt t="37667" x="9659938" y="5176838"/>
          <p14:tracePt t="37675" x="9704388" y="5176838"/>
          <p14:tracePt t="37687" x="9726613" y="5199063"/>
          <p14:tracePt t="37705" x="9771063" y="5199063"/>
          <p14:tracePt t="37712" x="9793288" y="5221288"/>
          <p14:tracePt t="37718" x="9817100" y="5221288"/>
          <p14:tracePt t="37726" x="9861550" y="5221288"/>
          <p14:tracePt t="37734" x="9883775" y="5221288"/>
          <p14:tracePt t="37737" x="9906000" y="5221288"/>
          <p14:tracePt t="37740" x="9928225" y="5221288"/>
          <p14:tracePt t="37741" x="9950450" y="5221288"/>
          <p14:tracePt t="37751" x="9994900" y="5245100"/>
          <p14:tracePt t="37753" x="10018713" y="5245100"/>
          <p14:tracePt t="37758" x="10040938" y="5245100"/>
          <p14:tracePt t="37762" x="10063163" y="5245100"/>
          <p14:tracePt t="37772" x="10129838" y="5245100"/>
          <p14:tracePt t="37774" x="10152063" y="5245100"/>
          <p14:tracePt t="37776" x="10174288" y="5245100"/>
          <p14:tracePt t="37784" x="10220325" y="5245100"/>
          <p14:tracePt t="37786" x="10242550" y="5245100"/>
          <p14:tracePt t="37788" x="10264775" y="5245100"/>
          <p14:tracePt t="37792" x="10287000" y="5245100"/>
          <p14:tracePt t="37805" x="10353675" y="5267325"/>
          <p14:tracePt t="37808" x="10375900" y="5267325"/>
          <p14:tracePt t="37820" x="10421938" y="5267325"/>
          <p14:tracePt t="37824" x="10444163" y="5289550"/>
          <p14:tracePt t="37828" x="10466388" y="5289550"/>
          <p14:tracePt t="37838" x="10488613" y="5289550"/>
          <p14:tracePt t="37840" x="10510838" y="5289550"/>
          <p14:tracePt t="37967" x="10510838" y="5311775"/>
          <p14:tracePt t="37983" x="10488613" y="5311775"/>
          <p14:tracePt t="37998" x="10466388" y="5334000"/>
          <p14:tracePt t="38012" x="10421938" y="5334000"/>
          <p14:tracePt t="38015" x="10399713" y="5334000"/>
          <p14:tracePt t="38024" x="10331450" y="5356225"/>
          <p14:tracePt t="38026" x="10309225" y="5356225"/>
          <p14:tracePt t="38035" x="10264775" y="5356225"/>
          <p14:tracePt t="38039" x="10242550" y="5356225"/>
          <p14:tracePt t="38051" x="10174288" y="5356225"/>
          <p14:tracePt t="38059" x="10152063" y="5356225"/>
          <p14:tracePt t="38068" x="10129838" y="5356225"/>
          <p14:tracePt t="38071" x="10107613" y="5356225"/>
          <p14:tracePt t="38074" x="10085388" y="5356225"/>
          <p14:tracePt t="38085" x="10063163" y="5356225"/>
          <p14:tracePt t="38089" x="10040938" y="5356225"/>
          <p14:tracePt t="38103" x="10018713" y="5356225"/>
          <p14:tracePt t="38105" x="9994900" y="5356225"/>
          <p14:tracePt t="38117" x="9972675" y="5356225"/>
          <p14:tracePt t="38125" x="9950450" y="5356225"/>
          <p14:tracePt t="38135" x="9928225" y="5356225"/>
          <p14:tracePt t="38139" x="9906000" y="5356225"/>
          <p14:tracePt t="38151" x="9883775" y="5356225"/>
          <p14:tracePt t="38159" x="9861550" y="5356225"/>
          <p14:tracePt t="38169" x="9839325" y="5356225"/>
          <p14:tracePt t="38171" x="9817100" y="5356225"/>
          <p14:tracePt t="38183" x="9793288" y="5356225"/>
          <p14:tracePt t="38189" x="9771063" y="5356225"/>
          <p14:tracePt t="38198" x="9748838" y="5356225"/>
          <p14:tracePt t="38199" x="9726613" y="5356225"/>
          <p14:tracePt t="38211" x="9704388" y="5356225"/>
          <p14:tracePt t="38221" x="9682163" y="5356225"/>
          <p14:tracePt t="38233" x="9659938" y="5334000"/>
          <p14:tracePt t="38241" x="9637713" y="5334000"/>
          <p14:tracePt t="38250" x="9613900" y="5334000"/>
          <p14:tracePt t="38261" x="9591675" y="5334000"/>
          <p14:tracePt t="38289" x="9569450" y="5334000"/>
          <p14:tracePt t="38844" x="9525000" y="5334000"/>
          <p14:tracePt t="38862" x="9480550" y="5334000"/>
          <p14:tracePt t="38872" x="9436100" y="5334000"/>
          <p14:tracePt t="38877" x="9412288" y="5334000"/>
          <p14:tracePt t="38896" x="9278938" y="5334000"/>
          <p14:tracePt t="38900" x="9210675" y="5334000"/>
          <p14:tracePt t="38918" x="8920163" y="5334000"/>
          <p14:tracePt t="38923" x="8875713" y="5311775"/>
          <p14:tracePt t="38926" x="8785225" y="5311775"/>
          <p14:tracePt t="38931" x="8718550" y="5311775"/>
          <p14:tracePt t="38936" x="8583613" y="5289550"/>
          <p14:tracePt t="38940" x="8516938" y="5289550"/>
          <p14:tracePt t="38944" x="8426450" y="5267325"/>
          <p14:tracePt t="38948" x="8359775" y="5267325"/>
          <p14:tracePt t="38952" x="8293100" y="5267325"/>
          <p14:tracePt t="38956" x="8202613" y="5267325"/>
          <p14:tracePt t="38961" x="8135938" y="5267325"/>
          <p14:tracePt t="38965" x="8045450" y="5245100"/>
          <p14:tracePt t="38968" x="8001000" y="5245100"/>
          <p14:tracePt t="38972" x="7912100" y="5221288"/>
          <p14:tracePt t="38976" x="7866063" y="5221288"/>
          <p14:tracePt t="38981" x="7799388" y="5221288"/>
          <p14:tracePt t="38984" x="7732713" y="5221288"/>
          <p14:tracePt t="38988" x="7664450" y="5221288"/>
          <p14:tracePt t="38992" x="7620000" y="5221288"/>
          <p14:tracePt t="38997" x="7575550" y="5199063"/>
          <p14:tracePt t="39002" x="7485063" y="5199063"/>
          <p14:tracePt t="39006" x="7418388" y="5199063"/>
          <p14:tracePt t="39011" x="7373938" y="5176838"/>
          <p14:tracePt t="39016" x="7305675" y="5176838"/>
          <p14:tracePt t="39020" x="7261225" y="5176838"/>
          <p14:tracePt t="39025" x="7216775" y="5176838"/>
          <p14:tracePt t="39029" x="7194550" y="5176838"/>
          <p14:tracePt t="39032" x="7150100" y="5176838"/>
          <p14:tracePt t="39038" x="7081838" y="5176838"/>
          <p14:tracePt t="39043" x="7059613" y="5154613"/>
          <p14:tracePt t="39047" x="7037388" y="5154613"/>
          <p14:tracePt t="39051" x="6970713" y="5154613"/>
          <p14:tracePt t="39056" x="6946900" y="5132388"/>
          <p14:tracePt t="39060" x="6924675" y="5132388"/>
          <p14:tracePt t="39064" x="6880225" y="5132388"/>
          <p14:tracePt t="39068" x="6835775" y="5132388"/>
          <p14:tracePt t="39074" x="6791325" y="5132388"/>
          <p14:tracePt t="39080" x="6745288" y="5132388"/>
          <p14:tracePt t="39084" x="6700838" y="5132388"/>
          <p14:tracePt t="39108" x="6499225" y="5110163"/>
          <p14:tracePt t="39112" x="6477000" y="5110163"/>
          <p14:tracePt t="39117" x="6410325" y="5110163"/>
          <p14:tracePt t="39123" x="6364288" y="5110163"/>
          <p14:tracePt t="39126" x="6342063" y="5110163"/>
          <p14:tracePt t="39138" x="6253163" y="5110163"/>
          <p14:tracePt t="39139" x="6230938" y="5110163"/>
          <p14:tracePt t="39146" x="6208713" y="5110163"/>
          <p14:tracePt t="39148" x="6184900" y="5110163"/>
          <p14:tracePt t="39153" x="6162675" y="5110163"/>
          <p14:tracePt t="39156" x="6118225" y="5087938"/>
          <p14:tracePt t="39162" x="6096000" y="5087938"/>
          <p14:tracePt t="39168" x="6073775" y="5087938"/>
          <p14:tracePt t="39169" x="6051550" y="5087938"/>
          <p14:tracePt t="39171" x="6029325" y="5087938"/>
          <p14:tracePt t="39175" x="6007100" y="5087938"/>
          <p14:tracePt t="39177" x="5983288" y="5087938"/>
          <p14:tracePt t="39184" x="5938838" y="5087938"/>
          <p14:tracePt t="39191" x="5916613" y="5087938"/>
          <p14:tracePt t="39198" x="5894388" y="5087938"/>
          <p14:tracePt t="39201" x="5872163" y="5087938"/>
          <p14:tracePt t="39203" x="5849938" y="5087938"/>
          <p14:tracePt t="39215" x="5827713" y="5087938"/>
          <p14:tracePt t="39314" x="5803900" y="5087938"/>
          <p14:tracePt t="39334" x="5781675" y="5087938"/>
          <p14:tracePt t="39344" x="5759450" y="5087938"/>
          <p14:tracePt t="39358" x="5737225" y="5087938"/>
          <p14:tracePt t="39374" x="5715000" y="5087938"/>
          <p14:tracePt t="39389" x="5670550" y="5087938"/>
          <p14:tracePt t="39406" x="5626100" y="5087938"/>
          <p14:tracePt t="39418" x="5602288" y="5087938"/>
          <p14:tracePt t="39432" x="5580063" y="5087938"/>
          <p14:tracePt t="39442" x="5557838" y="5087938"/>
          <p14:tracePt t="39467" x="5535613" y="5087938"/>
          <p14:tracePt t="39523" x="5513388" y="5087938"/>
          <p14:tracePt t="39536" x="5491163" y="5087938"/>
          <p14:tracePt t="39552" x="5491163" y="5110163"/>
          <p14:tracePt t="39569" x="5468938" y="5132388"/>
          <p14:tracePt t="39579" x="5468938" y="5154613"/>
          <p14:tracePt t="39583" x="5468938" y="5176838"/>
          <p14:tracePt t="39595" x="5468938" y="5199063"/>
          <p14:tracePt t="39608" x="5491163" y="5221288"/>
          <p14:tracePt t="39626" x="5513388" y="5289550"/>
          <p14:tracePt t="39630" x="5535613" y="5289550"/>
          <p14:tracePt t="39645" x="5580063" y="5334000"/>
          <p14:tracePt t="39650" x="5602288" y="5356225"/>
          <p14:tracePt t="39654" x="5626100" y="5356225"/>
          <p14:tracePt t="39668" x="5648325" y="5378450"/>
          <p14:tracePt t="39674" x="5692775" y="5400675"/>
          <p14:tracePt t="39690" x="5759450" y="5422900"/>
          <p14:tracePt t="39697" x="5781675" y="5446713"/>
          <p14:tracePt t="39700" x="5803900" y="5446713"/>
          <p14:tracePt t="39704" x="5827713" y="5446713"/>
          <p14:tracePt t="39708" x="5849938" y="5468938"/>
          <p14:tracePt t="39712" x="5872163" y="5468938"/>
          <p14:tracePt t="39716" x="5894388" y="5468938"/>
          <p14:tracePt t="39722" x="5938838" y="5468938"/>
          <p14:tracePt t="39749" x="6118225" y="5513388"/>
          <p14:tracePt t="39759" x="6184900" y="5513388"/>
          <p14:tracePt t="39765" x="6208713" y="5513388"/>
          <p14:tracePt t="39770" x="6230938" y="5513388"/>
          <p14:tracePt t="39774" x="6275388" y="5513388"/>
          <p14:tracePt t="39778" x="6297613" y="5513388"/>
          <p14:tracePt t="39784" x="6342063" y="5513388"/>
          <p14:tracePt t="39802" x="6432550" y="5513388"/>
          <p14:tracePt t="39808" x="6454775" y="5513388"/>
          <p14:tracePt t="39827" x="6521450" y="5491163"/>
          <p14:tracePt t="39843" x="6565900" y="5491163"/>
          <p14:tracePt t="39847" x="6565900" y="5468938"/>
          <p14:tracePt t="39859" x="6611938" y="5446713"/>
          <p14:tracePt t="39874" x="6656388" y="5400675"/>
          <p14:tracePt t="39889" x="6700838" y="5378450"/>
          <p14:tracePt t="39893" x="6723063" y="5378450"/>
          <p14:tracePt t="39896" x="6723063" y="5356225"/>
          <p14:tracePt t="39900" x="6745288" y="5356225"/>
          <p14:tracePt t="39903" x="6745288" y="5334000"/>
          <p14:tracePt t="39906" x="6769100" y="5311775"/>
          <p14:tracePt t="39928" x="6835775" y="5221288"/>
          <p14:tracePt t="39935" x="6835775" y="5199063"/>
          <p14:tracePt t="39945" x="6858000" y="5176838"/>
          <p14:tracePt t="39950" x="6858000" y="5154613"/>
          <p14:tracePt t="39962" x="6858000" y="5087938"/>
          <p14:tracePt t="39968" x="6858000" y="5041900"/>
          <p14:tracePt t="39973" x="6835775" y="5019675"/>
          <p14:tracePt t="39992" x="6769100" y="4975225"/>
          <p14:tracePt t="39997" x="6769100" y="4953000"/>
          <p14:tracePt t="40000" x="6745288" y="4953000"/>
          <p14:tracePt t="40010" x="6700838" y="4930775"/>
          <p14:tracePt t="40016" x="6656388" y="4930775"/>
          <p14:tracePt t="40029" x="6543675" y="4886325"/>
          <p14:tracePt t="40034" x="6477000" y="4886325"/>
          <p14:tracePt t="40045" x="6410325" y="4886325"/>
          <p14:tracePt t="40051" x="6364288" y="4886325"/>
          <p14:tracePt t="40055" x="6342063" y="4886325"/>
          <p14:tracePt t="40061" x="6297613" y="4886325"/>
          <p14:tracePt t="40065" x="6275388" y="4886325"/>
          <p14:tracePt t="40069" x="6230938" y="4886325"/>
          <p14:tracePt t="40073" x="6208713" y="4886325"/>
          <p14:tracePt t="40079" x="6162675" y="4886325"/>
          <p14:tracePt t="40083" x="6140450" y="4886325"/>
          <p14:tracePt t="40087" x="6073775" y="4886325"/>
          <p14:tracePt t="40092" x="6051550" y="4908550"/>
          <p14:tracePt t="40096" x="6029325" y="4908550"/>
          <p14:tracePt t="40100" x="5983288" y="4908550"/>
          <p14:tracePt t="40104" x="5938838" y="4930775"/>
          <p14:tracePt t="40108" x="5916613" y="4953000"/>
          <p14:tracePt t="40112" x="5894388" y="4953000"/>
          <p14:tracePt t="40117" x="5827713" y="4975225"/>
          <p14:tracePt t="40120" x="5803900" y="4997450"/>
          <p14:tracePt t="40124" x="5759450" y="5019675"/>
          <p14:tracePt t="40128" x="5737225" y="5041900"/>
          <p14:tracePt t="40132" x="5692775" y="5041900"/>
          <p14:tracePt t="40136" x="5670550" y="5065713"/>
          <p14:tracePt t="40140" x="5648325" y="5065713"/>
          <p14:tracePt t="40145" x="5626100" y="5110163"/>
          <p14:tracePt t="40149" x="5602288" y="5110163"/>
          <p14:tracePt t="40154" x="5557838" y="5132388"/>
          <p14:tracePt t="40172" x="5446713" y="5221288"/>
          <p14:tracePt t="40175" x="5422900" y="5221288"/>
          <p14:tracePt t="40179" x="5400675" y="5245100"/>
          <p14:tracePt t="40183" x="5400675" y="5267325"/>
          <p14:tracePt t="40188" x="5378450" y="5289550"/>
          <p14:tracePt t="40206" x="5334000" y="5356225"/>
          <p14:tracePt t="40211" x="5334000" y="5378450"/>
          <p14:tracePt t="40218" x="5334000" y="5400675"/>
          <p14:tracePt t="40231" x="5334000" y="5446713"/>
          <p14:tracePt t="40237" x="5334000" y="5468938"/>
          <p14:tracePt t="40248" x="5378450" y="5513388"/>
          <p14:tracePt t="40254" x="5400675" y="5535613"/>
          <p14:tracePt t="40272" x="5491163" y="5602288"/>
          <p14:tracePt t="40277" x="5491163" y="5626100"/>
          <p14:tracePt t="40281" x="5535613" y="5626100"/>
          <p14:tracePt t="40284" x="5557838" y="5626100"/>
          <p14:tracePt t="40297" x="5626100" y="5648325"/>
          <p14:tracePt t="40301" x="5648325" y="5648325"/>
          <p14:tracePt t="40306" x="5692775" y="5670550"/>
          <p14:tracePt t="40312" x="5737225" y="5692775"/>
          <p14:tracePt t="40317" x="5781675" y="5692775"/>
          <p14:tracePt t="40320" x="5803900" y="5692775"/>
          <p14:tracePt t="40325" x="5849938" y="5692775"/>
          <p14:tracePt t="40329" x="5872163" y="5692775"/>
          <p14:tracePt t="40333" x="5916613" y="5692775"/>
          <p14:tracePt t="40337" x="5938838" y="5715000"/>
          <p14:tracePt t="40341" x="5983288" y="5715000"/>
          <p14:tracePt t="40356" x="6118225" y="5715000"/>
          <p14:tracePt t="40364" x="6162675" y="5715000"/>
          <p14:tracePt t="40370" x="6230938" y="5715000"/>
          <p14:tracePt t="40374" x="6253163" y="5715000"/>
          <p14:tracePt t="40378" x="6297613" y="5715000"/>
          <p14:tracePt t="40395" x="6364288" y="5670550"/>
          <p14:tracePt t="40398" x="6388100" y="5670550"/>
          <p14:tracePt t="40404" x="6410325" y="5670550"/>
          <p14:tracePt t="40414" x="6432550" y="5626100"/>
          <p14:tracePt t="40418" x="6454775" y="5626100"/>
          <p14:tracePt t="40423" x="6477000" y="5626100"/>
          <p14:tracePt t="40435" x="6499225" y="5602288"/>
          <p14:tracePt t="40449" x="6499225" y="5580063"/>
          <p14:tracePt t="40874" x="6454775" y="5580063"/>
          <p14:tracePt t="40889" x="6432550" y="5580063"/>
          <p14:tracePt t="40911" x="6364288" y="5580063"/>
          <p14:tracePt t="40915" x="6342063" y="5580063"/>
          <p14:tracePt t="40932" x="6253163" y="5580063"/>
          <p14:tracePt t="40944" x="6184900" y="5580063"/>
          <p14:tracePt t="40960" x="5961063" y="5580063"/>
          <p14:tracePt t="40979" x="5781675" y="5602288"/>
          <p14:tracePt t="40984" x="5715000" y="5602288"/>
          <p14:tracePt t="40988" x="5692775" y="5602288"/>
          <p14:tracePt t="41008" x="5468938" y="5602288"/>
          <p14:tracePt t="41030" x="5267325" y="5602288"/>
          <p14:tracePt t="41035" x="5176838" y="5602288"/>
          <p14:tracePt t="41040" x="5132388" y="5602288"/>
          <p14:tracePt t="41045" x="5087938" y="5602288"/>
          <p14:tracePt t="41048" x="5041900" y="5602288"/>
          <p14:tracePt t="41054" x="4953000" y="5602288"/>
          <p14:tracePt t="41058" x="4930775" y="5602288"/>
          <p14:tracePt t="41064" x="4840288" y="5602288"/>
          <p14:tracePt t="41068" x="4773613" y="5602288"/>
          <p14:tracePt t="41072" x="4729163" y="5602288"/>
          <p14:tracePt t="41076" x="4684713" y="5602288"/>
          <p14:tracePt t="41080" x="4638675" y="5602288"/>
          <p14:tracePt t="41085" x="4594225" y="5602288"/>
          <p14:tracePt t="41090" x="4505325" y="5602288"/>
          <p14:tracePt t="41094" x="4459288" y="5602288"/>
          <p14:tracePt t="41098" x="4414838" y="5602288"/>
          <p14:tracePt t="41102" x="4370388" y="5602288"/>
          <p14:tracePt t="41106" x="4348163" y="5602288"/>
          <p14:tracePt t="41110" x="4303713" y="5602288"/>
          <p14:tracePt t="41115" x="4257675" y="5602288"/>
          <p14:tracePt t="41119" x="4213225" y="5602288"/>
          <p14:tracePt t="41124" x="4168775" y="5602288"/>
          <p14:tracePt t="41128" x="4146550" y="5602288"/>
          <p14:tracePt t="41133" x="4124325" y="5602288"/>
          <p14:tracePt t="41138" x="4078288" y="5602288"/>
          <p14:tracePt t="41142" x="4056063" y="5602288"/>
          <p14:tracePt t="41146" x="4033838" y="5602288"/>
          <p14:tracePt t="41150" x="3989388" y="5602288"/>
          <p14:tracePt t="41153" x="3967163" y="5602288"/>
          <p14:tracePt t="41156" x="3944938" y="5602288"/>
          <p14:tracePt t="41160" x="3922713" y="5602288"/>
          <p14:tracePt t="41165" x="3898900" y="5602288"/>
          <p14:tracePt t="41168" x="3876675" y="5602288"/>
          <p14:tracePt t="41172" x="3832225" y="5602288"/>
          <p14:tracePt t="41176" x="3810000" y="5602288"/>
          <p14:tracePt t="41198" x="3721100" y="5602288"/>
          <p14:tracePt t="41202" x="3697288" y="5602288"/>
          <p14:tracePt t="41205" x="3675063" y="5602288"/>
          <p14:tracePt t="41220" x="3630613" y="5602288"/>
          <p14:tracePt t="41236" x="3586163" y="5602288"/>
          <p14:tracePt t="41240" x="3563938" y="5602288"/>
          <p14:tracePt t="41257" x="3473450" y="5602288"/>
          <p14:tracePt t="41271" x="3384550" y="5602288"/>
          <p14:tracePt t="41290" x="3271838" y="5602288"/>
          <p14:tracePt t="41309" x="3160713" y="5602288"/>
          <p14:tracePt t="41334" x="3048000" y="5602288"/>
          <p14:tracePt t="41353" x="2959100" y="5602288"/>
          <p14:tracePt t="41371" x="2868613" y="5602288"/>
          <p14:tracePt t="41385" x="2824163" y="5602288"/>
          <p14:tracePt t="41393" x="2801938" y="5602288"/>
          <p14:tracePt t="41401" x="2779713" y="5602288"/>
          <p14:tracePt t="41425" x="2755900" y="5602288"/>
          <p14:tracePt t="41439" x="2733675" y="5602288"/>
          <p14:tracePt t="41453" x="2711450" y="5602288"/>
          <p14:tracePt t="41467" x="2689225" y="5602288"/>
          <p14:tracePt t="41495" x="2667000" y="5602288"/>
          <p14:tracePt t="41685" x="2667000" y="5580063"/>
          <p14:tracePt t="41727" x="2667000" y="5557838"/>
          <p14:tracePt t="41743" x="2689225" y="5557838"/>
          <p14:tracePt t="41757" x="2689225" y="5535613"/>
          <p14:tracePt t="41767" x="2711450" y="5535613"/>
          <p14:tracePt t="41785" x="2733675" y="5535613"/>
          <p14:tracePt t="41895" x="2755900" y="5535613"/>
          <p14:tracePt t="43091" x="2755900" y="5557838"/>
          <p14:tracePt t="43133" x="2755900" y="5580063"/>
          <p14:tracePt t="43149" x="2755900" y="5602288"/>
          <p14:tracePt t="43734" x="2779713" y="5602288"/>
          <p14:tracePt t="43750" x="2846388" y="5602288"/>
          <p14:tracePt t="43754" x="2868613" y="5580063"/>
          <p14:tracePt t="43758" x="2913063" y="5580063"/>
          <p14:tracePt t="43781" x="2981325" y="5557838"/>
          <p14:tracePt t="43893" x="3003550" y="5557838"/>
          <p14:tracePt t="43921" x="3025775" y="5557838"/>
          <p14:tracePt t="43935" x="3048000" y="5557838"/>
          <p14:tracePt t="43948" x="3070225" y="5557838"/>
          <p14:tracePt t="43955" x="3092450" y="5557838"/>
          <p14:tracePt t="43965" x="3114675" y="5557838"/>
          <p14:tracePt t="43975" x="3136900" y="5557838"/>
          <p14:tracePt t="43989" x="3160713" y="5557838"/>
          <p14:tracePt t="44001" x="3182938" y="5557838"/>
          <p14:tracePt t="44017" x="3205163" y="5557838"/>
          <p14:tracePt t="44032" x="3227388" y="5557838"/>
          <p14:tracePt t="44059" x="3249613" y="5557838"/>
          <p14:tracePt t="44073" x="3271838" y="5557838"/>
          <p14:tracePt t="44116" x="3294063" y="5557838"/>
          <p14:tracePt t="44157" x="3316288" y="5557838"/>
          <p14:tracePt t="44199" x="3316288" y="5535613"/>
          <p14:tracePt t="44227" x="3340100" y="5535613"/>
          <p14:tracePt t="44257" x="3362325" y="5535613"/>
          <p14:tracePt t="44285" x="3362325" y="5513388"/>
          <p14:tracePt t="44401" x="3384550" y="5513388"/>
          <p14:tracePt t="44445" x="3406775" y="5513388"/>
          <p14:tracePt t="44473" x="3429000" y="5513388"/>
          <p14:tracePt t="44501" x="3451225" y="5513388"/>
          <p14:tracePt t="44517" x="3473450" y="5513388"/>
          <p14:tracePt t="44533" x="3495675" y="5513388"/>
          <p14:tracePt t="44551" x="3517900" y="5513388"/>
          <p14:tracePt t="44665" x="3541713" y="5513388"/>
          <p14:tracePt t="44691" x="3563938" y="5513388"/>
          <p14:tracePt t="44719" x="3586163" y="5513388"/>
          <p14:tracePt t="45157" x="3608388" y="5513388"/>
          <p14:tracePt t="45199" x="3630613" y="5513388"/>
          <p14:tracePt t="45215" x="3652838" y="5513388"/>
          <p14:tracePt t="45243" x="3675063" y="5513388"/>
          <p14:tracePt t="45261" x="3697288" y="5513388"/>
          <p14:tracePt t="45279" x="3721100" y="5513388"/>
          <p14:tracePt t="45285" x="3743325" y="5513388"/>
          <p14:tracePt t="45301" x="3765550" y="5513388"/>
          <p14:tracePt t="45317" x="3787775" y="5513388"/>
          <p14:tracePt t="45345" x="3810000" y="5513388"/>
          <p14:tracePt t="45359" x="3832225" y="5513388"/>
          <p14:tracePt t="45768" x="3810000" y="5491163"/>
          <p14:tracePt t="45786" x="3721100" y="5491163"/>
          <p14:tracePt t="45805" x="3652838" y="5491163"/>
          <p14:tracePt t="45809" x="3630613" y="5491163"/>
          <p14:tracePt t="45823" x="3541713" y="5491163"/>
          <p14:tracePt t="45828" x="3517900" y="5491163"/>
          <p14:tracePt t="45843" x="3429000" y="5491163"/>
          <p14:tracePt t="45861" x="3362325" y="5491163"/>
          <p14:tracePt t="45874" x="3294063" y="5491163"/>
          <p14:tracePt t="45890" x="3249613" y="5491163"/>
          <p14:tracePt t="45907" x="3205163" y="5491163"/>
          <p14:tracePt t="45920" x="3182938" y="5491163"/>
          <p14:tracePt t="45937" x="3160713" y="5491163"/>
          <p14:tracePt t="45951" x="3136900" y="5491163"/>
          <p14:tracePt t="45965" x="3114675" y="5491163"/>
          <p14:tracePt t="45986" x="3070225" y="5491163"/>
          <p14:tracePt t="45997" x="3025775" y="5491163"/>
          <p14:tracePt t="46003" x="3003550" y="5491163"/>
          <p14:tracePt t="46017" x="2981325" y="5491163"/>
          <p14:tracePt t="46023" x="2959100" y="5491163"/>
          <p14:tracePt t="46036" x="2935288" y="5491163"/>
          <p14:tracePt t="46044" x="2913063" y="5491163"/>
          <p14:tracePt t="46052" x="2890838" y="5491163"/>
          <p14:tracePt t="46060" x="2868613" y="5491163"/>
          <p14:tracePt t="46072" x="2846388" y="5491163"/>
          <p14:tracePt t="46074" x="2824163" y="5491163"/>
          <p14:tracePt t="46087" x="2801938" y="5491163"/>
          <p14:tracePt t="46100" x="2779713" y="5491163"/>
          <p14:tracePt t="46117" x="2755900" y="5491163"/>
          <p14:tracePt t="46128" x="2733675" y="5491163"/>
          <p14:tracePt t="46157" x="2711450" y="5491163"/>
          <p14:tracePt t="46197" x="2689225" y="5513388"/>
          <p14:tracePt t="46253" x="2667000" y="5513388"/>
          <p14:tracePt t="46399" x="2689225" y="5513388"/>
          <p14:tracePt t="46417" x="2711450" y="5513388"/>
          <p14:tracePt t="46429" x="2755900" y="5513388"/>
          <p14:tracePt t="46441" x="2801938" y="5513388"/>
          <p14:tracePt t="46459" x="2868613" y="5513388"/>
          <p14:tracePt t="46474" x="2935288" y="5513388"/>
          <p14:tracePt t="46479" x="2959100" y="5513388"/>
          <p14:tracePt t="46486" x="2981325" y="5513388"/>
          <p14:tracePt t="46496" x="3025775" y="5535613"/>
          <p14:tracePt t="46500" x="3070225" y="5535613"/>
          <p14:tracePt t="46505" x="3114675" y="5535613"/>
          <p14:tracePt t="46510" x="3136900" y="5535613"/>
          <p14:tracePt t="46514" x="3160713" y="5535613"/>
          <p14:tracePt t="46518" x="3182938" y="5557838"/>
          <p14:tracePt t="46522" x="3205163" y="5557838"/>
          <p14:tracePt t="46527" x="3249613" y="5580063"/>
          <p14:tracePt t="46531" x="3294063" y="5580063"/>
          <p14:tracePt t="46535" x="3406775" y="5580063"/>
          <p14:tracePt t="46540" x="3473450" y="5580063"/>
          <p14:tracePt t="46544" x="3517900" y="5580063"/>
          <p14:tracePt t="46548" x="3563938" y="5580063"/>
          <p14:tracePt t="46552" x="3608388" y="5580063"/>
          <p14:tracePt t="46557" x="3630613" y="5580063"/>
          <p14:tracePt t="46563" x="3721100" y="5602288"/>
          <p14:tracePt t="46568" x="3787775" y="5602288"/>
          <p14:tracePt t="46572" x="3810000" y="5602288"/>
          <p14:tracePt t="46576" x="3854450" y="5602288"/>
          <p14:tracePt t="46581" x="3876675" y="5626100"/>
          <p14:tracePt t="46585" x="3922713" y="5626100"/>
          <p14:tracePt t="46588" x="3944938" y="5626100"/>
          <p14:tracePt t="46592" x="3989388" y="5626100"/>
          <p14:tracePt t="46614" x="4146550" y="5626100"/>
          <p14:tracePt t="46623" x="4213225" y="5626100"/>
          <p14:tracePt t="46628" x="4257675" y="5626100"/>
          <p14:tracePt t="46635" x="4303713" y="5626100"/>
          <p14:tracePt t="46660" x="4414838" y="5626100"/>
          <p14:tracePt t="46678" x="4437063" y="5626100"/>
          <p14:tracePt t="46687" x="4459288" y="5626100"/>
          <p14:tracePt t="46694" x="4483100" y="5626100"/>
          <p14:tracePt t="46708" x="4527550" y="5626100"/>
          <p14:tracePt t="46712" x="4549775" y="5626100"/>
          <p14:tracePt t="46722" x="4572000" y="5626100"/>
          <p14:tracePt t="46726" x="4594225" y="5626100"/>
          <p14:tracePt t="46740" x="4594225" y="5602288"/>
          <p14:tracePt t="46744" x="4616450" y="5602288"/>
          <p14:tracePt t="46751" x="4638675" y="5602288"/>
          <p14:tracePt t="46753" x="4638675" y="5580063"/>
          <p14:tracePt t="46760" x="4660900" y="5580063"/>
          <p14:tracePt t="46768" x="4684713" y="5557838"/>
          <p14:tracePt t="46785" x="4706938" y="5557838"/>
          <p14:tracePt t="46788" x="4706938" y="5535613"/>
          <p14:tracePt t="46800" x="4729163" y="5535613"/>
          <p14:tracePt t="46810" x="4751388" y="5513388"/>
          <p14:tracePt t="46816" x="4773613" y="5513388"/>
          <p14:tracePt t="46838" x="4795838" y="5491163"/>
          <p14:tracePt t="46844" x="4795838" y="5468938"/>
          <p14:tracePt t="46858" x="4795838" y="5446713"/>
          <p14:tracePt t="46868" x="4795838" y="5422900"/>
          <p14:tracePt t="46878" x="4795838" y="5400675"/>
          <p14:tracePt t="46887" x="4795838" y="5378450"/>
          <p14:tracePt t="46890" x="4795838" y="5356225"/>
          <p14:tracePt t="46900" x="4795838" y="5334000"/>
          <p14:tracePt t="46903" x="4795838" y="5311775"/>
          <p14:tracePt t="46906" x="4773613" y="5311775"/>
          <p14:tracePt t="46910" x="4751388" y="5289550"/>
          <p14:tracePt t="46922" x="4706938" y="5245100"/>
          <p14:tracePt t="46925" x="4684713" y="5221288"/>
          <p14:tracePt t="46928" x="4684713" y="5199063"/>
          <p14:tracePt t="46935" x="4638675" y="5176838"/>
          <p14:tracePt t="46939" x="4638675" y="5154613"/>
          <p14:tracePt t="46942" x="4594225" y="5132388"/>
          <p14:tracePt t="46951" x="4549775" y="5110163"/>
          <p14:tracePt t="46955" x="4527550" y="5087938"/>
          <p14:tracePt t="46958" x="4505325" y="5087938"/>
          <p14:tracePt t="46969" x="4414838" y="5041900"/>
          <p14:tracePt t="46973" x="4392613" y="5019675"/>
          <p14:tracePt t="46978" x="4370388" y="5019675"/>
          <p14:tracePt t="46987" x="4279900" y="4975225"/>
          <p14:tracePt t="46990" x="4257675" y="4975225"/>
          <p14:tracePt t="46993" x="4235450" y="4975225"/>
          <p14:tracePt t="46995" x="4213225" y="4975225"/>
          <p14:tracePt t="46997" x="4168775" y="4953000"/>
          <p14:tracePt t="47000" x="4124325" y="4953000"/>
          <p14:tracePt t="47012" x="4033838" y="4953000"/>
          <p14:tracePt t="47016" x="3989388" y="4953000"/>
          <p14:tracePt t="47020" x="3922713" y="4953000"/>
          <p14:tracePt t="47023" x="3898900" y="4930775"/>
          <p14:tracePt t="47025" x="3876675" y="4930775"/>
          <p14:tracePt t="47029" x="3854450" y="4930775"/>
          <p14:tracePt t="47032" x="3832225" y="4930775"/>
          <p14:tracePt t="47042" x="3721100" y="4930775"/>
          <p14:tracePt t="47055" x="3608388" y="4930775"/>
          <p14:tracePt t="47059" x="3586163" y="4930775"/>
          <p14:tracePt t="47062" x="3563938" y="4930775"/>
          <p14:tracePt t="47069" x="3517900" y="4930775"/>
          <p14:tracePt t="47071" x="3495675" y="4930775"/>
          <p14:tracePt t="47074" x="3473450" y="4930775"/>
          <p14:tracePt t="47076" x="3451225" y="4930775"/>
          <p14:tracePt t="47087" x="3406775" y="4930775"/>
          <p14:tracePt t="47090" x="3384550" y="4930775"/>
          <p14:tracePt t="47094" x="3362325" y="4930775"/>
          <p14:tracePt t="47104" x="3316288" y="4953000"/>
          <p14:tracePt t="47106" x="3294063" y="4953000"/>
          <p14:tracePt t="47117" x="3271838" y="4975225"/>
          <p14:tracePt t="47120" x="3249613" y="4975225"/>
          <p14:tracePt t="47121" x="3227388" y="4975225"/>
          <p14:tracePt t="47126" x="3205163" y="4975225"/>
          <p14:tracePt t="47135" x="3182938" y="5019675"/>
          <p14:tracePt t="47140" x="3160713" y="5019675"/>
          <p14:tracePt t="47142" x="3136900" y="5019675"/>
          <p14:tracePt t="47154" x="3092450" y="5041900"/>
          <p14:tracePt t="47158" x="3048000" y="5041900"/>
          <p14:tracePt t="47168" x="3003550" y="5065713"/>
          <p14:tracePt t="47171" x="2981325" y="5065713"/>
          <p14:tracePt t="47176" x="2959100" y="5087938"/>
          <p14:tracePt t="47178" x="2935288" y="5087938"/>
          <p14:tracePt t="47188" x="2890838" y="5110163"/>
          <p14:tracePt t="47191" x="2868613" y="5110163"/>
          <p14:tracePt t="47202" x="2801938" y="5132388"/>
          <p14:tracePt t="47205" x="2779713" y="5132388"/>
          <p14:tracePt t="47208" x="2755900" y="5154613"/>
          <p14:tracePt t="47217" x="2711450" y="5154613"/>
          <p14:tracePt t="47222" x="2689225" y="5176838"/>
          <p14:tracePt t="47224" x="2667000" y="5176838"/>
          <p14:tracePt t="47228" x="2644775" y="5199063"/>
          <p14:tracePt t="47236" x="2622550" y="5199063"/>
          <p14:tracePt t="47239" x="2600325" y="5199063"/>
          <p14:tracePt t="47242" x="2600325" y="5221288"/>
          <p14:tracePt t="47244" x="2578100" y="5221288"/>
          <p14:tracePt t="47253" x="2532063" y="5245100"/>
          <p14:tracePt t="47268" x="2509838" y="5267325"/>
          <p14:tracePt t="47274" x="2487613" y="5267325"/>
          <p14:tracePt t="47288" x="2443163" y="5289550"/>
          <p14:tracePt t="47294" x="2443163" y="5311775"/>
          <p14:tracePt t="47303" x="2420938" y="5311775"/>
          <p14:tracePt t="47308" x="2420938" y="5334000"/>
          <p14:tracePt t="47321" x="2398713" y="5356225"/>
          <p14:tracePt t="47326" x="2398713" y="5378450"/>
          <p14:tracePt t="47350" x="2398713" y="5400675"/>
          <p14:tracePt t="47358" x="2398713" y="5422900"/>
          <p14:tracePt t="47372" x="2398713" y="5468938"/>
          <p14:tracePt t="47386" x="2398713" y="5491163"/>
          <p14:tracePt t="47392" x="2398713" y="5513388"/>
          <p14:tracePt t="47404" x="2443163" y="5535613"/>
          <p14:tracePt t="47418" x="2487613" y="5557838"/>
          <p14:tracePt t="47424" x="2487613" y="5580063"/>
          <p14:tracePt t="47428" x="2509838" y="5580063"/>
          <p14:tracePt t="47438" x="2532063" y="5602288"/>
          <p14:tracePt t="47451" x="2578100" y="5626100"/>
          <p14:tracePt t="47460" x="2600325" y="5626100"/>
          <p14:tracePt t="47470" x="2622550" y="5626100"/>
          <p14:tracePt t="47476" x="2644775" y="5626100"/>
          <p14:tracePt t="47486" x="2755900" y="5648325"/>
          <p14:tracePt t="47488" x="2779713" y="5648325"/>
          <p14:tracePt t="47490" x="2779713" y="5670550"/>
          <p14:tracePt t="47492" x="2801938" y="5670550"/>
          <p14:tracePt t="47495" x="2824163" y="5670550"/>
          <p14:tracePt t="47508" x="2959100" y="5692775"/>
          <p14:tracePt t="47511" x="2981325" y="5692775"/>
          <p14:tracePt t="47514" x="3025775" y="5692775"/>
          <p14:tracePt t="47517" x="3070225" y="5715000"/>
          <p14:tracePt t="47520" x="3092450" y="5715000"/>
          <p14:tracePt t="47522" x="3114675" y="5715000"/>
          <p14:tracePt t="47534" x="3205163" y="5715000"/>
          <p14:tracePt t="47542" x="3249613" y="5715000"/>
          <p14:tracePt t="47552" x="3316288" y="5715000"/>
          <p14:tracePt t="47556" x="3340100" y="5715000"/>
          <p14:tracePt t="47567" x="3362325" y="5715000"/>
          <p14:tracePt t="47570" x="3384550" y="5715000"/>
          <p14:tracePt t="47576" x="3406775" y="5715000"/>
          <p14:tracePt t="47590" x="3429000" y="5715000"/>
          <p14:tracePt t="47606" x="3473450" y="5670550"/>
          <p14:tracePt t="47610" x="3495675" y="5648325"/>
          <p14:tracePt t="47622" x="3517900" y="5535613"/>
          <p14:tracePt t="47625" x="3517900" y="5491163"/>
          <p14:tracePt t="47627" x="3517900" y="5468938"/>
          <p14:tracePt t="47638" x="3541713" y="5356225"/>
          <p14:tracePt t="47642" x="3541713" y="5289550"/>
          <p14:tracePt t="47644" x="3541713" y="5267325"/>
          <p14:tracePt t="47646" x="3541713" y="5221288"/>
          <p14:tracePt t="47649" x="3541713" y="5154613"/>
          <p14:tracePt t="47652" x="3541713" y="5132388"/>
          <p14:tracePt t="47654" x="3541713" y="5087938"/>
          <p14:tracePt t="47656" x="3541713" y="5065713"/>
          <p14:tracePt t="47658" x="3541713" y="5041900"/>
          <p14:tracePt t="47660" x="3541713" y="4997450"/>
          <p14:tracePt t="47663" x="3517900" y="4953000"/>
          <p14:tracePt t="47664" x="3517900" y="4908550"/>
          <p14:tracePt t="47667" x="3495675" y="4840288"/>
          <p14:tracePt t="47669" x="3473450" y="4795838"/>
          <p14:tracePt t="47671" x="3473450" y="4751388"/>
          <p14:tracePt t="47673" x="3451225" y="4706938"/>
          <p14:tracePt t="47675" x="3429000" y="4660900"/>
          <p14:tracePt t="47678" x="3429000" y="4616450"/>
          <p14:tracePt t="47680" x="3406775" y="4572000"/>
          <p14:tracePt t="47681" x="3384550" y="4549775"/>
          <p14:tracePt t="47683" x="3362325" y="4505325"/>
          <p14:tracePt t="47685" x="3340100" y="4437063"/>
          <p14:tracePt t="47688" x="3316288" y="4414838"/>
          <p14:tracePt t="47690" x="3294063" y="4392613"/>
          <p14:tracePt t="47692" x="3249613" y="4325938"/>
          <p14:tracePt t="47694" x="3249613" y="4303713"/>
          <p14:tracePt t="47696" x="3227388" y="4279900"/>
          <p14:tracePt t="47699" x="3182938" y="4191000"/>
          <p14:tracePt t="47701" x="3136900" y="4168775"/>
          <p14:tracePt t="47703" x="3136900" y="4124325"/>
          <p14:tracePt t="47705" x="3114675" y="4124325"/>
          <p14:tracePt t="47707" x="3092450" y="4078288"/>
          <p14:tracePt t="47709" x="3048000" y="4056063"/>
          <p14:tracePt t="47712" x="3048000" y="4033838"/>
          <p14:tracePt t="47714" x="3025775" y="4011613"/>
          <p14:tracePt t="47716" x="3003550" y="3989388"/>
          <p14:tracePt t="47718" x="2981325" y="3989388"/>
          <p14:tracePt t="47720" x="2981325" y="3967163"/>
          <p14:tracePt t="47722" x="2959100" y="3944938"/>
          <p14:tracePt t="47725" x="2935288" y="3922713"/>
          <p14:tracePt t="47727" x="2913063" y="3898900"/>
          <p14:tracePt t="47730" x="2890838" y="3876675"/>
          <p14:tracePt t="47732" x="2868613" y="3854450"/>
          <p14:tracePt t="47735" x="2846388" y="3854450"/>
          <p14:tracePt t="47736" x="2846388" y="3832225"/>
          <p14:tracePt t="47744" x="2801938" y="3810000"/>
          <p14:tracePt t="47748" x="2779713" y="3787775"/>
          <p14:tracePt t="47752" x="2755900" y="3765550"/>
          <p14:tracePt t="47759" x="2733675" y="3765550"/>
          <p14:tracePt t="47769" x="2689225" y="3743325"/>
          <p14:tracePt t="47776" x="2667000" y="3743325"/>
          <p14:tracePt t="47780" x="2667000" y="3721100"/>
          <p14:tracePt t="47789" x="2644775" y="3721100"/>
          <p14:tracePt t="47816" x="2622550" y="3721100"/>
          <p14:tracePt t="47828" x="2600325" y="3721100"/>
          <p14:tracePt t="47842" x="2578100" y="3721100"/>
          <p14:tracePt t="47854" x="2554288" y="3721100"/>
          <p14:tracePt t="47867" x="2532063" y="3697288"/>
          <p14:tracePt t="47874" x="2509838" y="3697288"/>
          <p14:tracePt t="47884" x="2487613" y="3697288"/>
          <p14:tracePt t="47887" x="2465388" y="3675063"/>
          <p14:tracePt t="47901" x="2443163" y="3675063"/>
          <p14:tracePt t="47922" x="2398713" y="3652838"/>
          <p14:tracePt t="47928" x="2374900" y="3630613"/>
          <p14:tracePt t="47940" x="2308225" y="3563938"/>
          <p14:tracePt t="47952" x="2263775" y="3495675"/>
          <p14:tracePt t="47960" x="2241550" y="3473450"/>
          <p14:tracePt t="47968" x="2219325" y="3451225"/>
          <p14:tracePt t="47978" x="2219325" y="3429000"/>
          <p14:tracePt t="47985" x="2219325" y="3406775"/>
          <p14:tracePt t="47992" x="2197100" y="3406775"/>
          <p14:tracePt t="48004" x="2197100" y="3384550"/>
          <p14:tracePt t="48021" x="2197100" y="3362325"/>
          <p14:tracePt t="48034" x="2197100" y="3340100"/>
          <p14:tracePt t="48038" x="2197100" y="3316288"/>
          <p14:tracePt t="48051" x="2197100" y="3294063"/>
          <p14:tracePt t="48072" x="2197100" y="3271838"/>
          <p14:tracePt t="48092" x="2219325" y="3249613"/>
          <p14:tracePt t="48106" x="2241550" y="3249613"/>
          <p14:tracePt t="48120" x="2263775" y="3205163"/>
          <p14:tracePt t="48135" x="2286000" y="3205163"/>
          <p14:tracePt t="48139" x="2286000" y="3182938"/>
          <p14:tracePt t="48153" x="2286000" y="3160713"/>
          <p14:tracePt t="48159" x="2308225" y="3160713"/>
          <p14:tracePt t="48169" x="2308225" y="3136900"/>
          <p14:tracePt t="48173" x="2330450" y="3114675"/>
          <p14:tracePt t="48187" x="2330450" y="3092450"/>
          <p14:tracePt t="48215" x="2330450" y="3070225"/>
          <p14:tracePt t="48243" x="2330450" y="3048000"/>
          <p14:tracePt t="48257" x="2330450" y="3025775"/>
          <p14:tracePt t="48271" x="2308225" y="3025775"/>
          <p14:tracePt t="48299" x="2308225" y="3003550"/>
          <p14:tracePt t="48327" x="2286000" y="3003550"/>
          <p14:tracePt t="48334" x="2263775" y="2981325"/>
          <p14:tracePt t="48345" x="2219325" y="2959100"/>
          <p14:tracePt t="48351" x="2219325" y="2935288"/>
          <p14:tracePt t="48353" x="2197100" y="2935288"/>
          <p14:tracePt t="48361" x="2173288" y="2935288"/>
          <p14:tracePt t="48369" x="2151063" y="2913063"/>
          <p14:tracePt t="48371" x="2128838" y="2913063"/>
          <p14:tracePt t="48377" x="2106613" y="2913063"/>
          <p14:tracePt t="48384" x="2084388" y="2913063"/>
          <p14:tracePt t="48387" x="2062163" y="2913063"/>
          <p14:tracePt t="48389" x="2039938" y="2913063"/>
          <p14:tracePt t="48393" x="2017713" y="2913063"/>
          <p14:tracePt t="48401" x="1993900" y="2913063"/>
          <p14:tracePt t="48407" x="1971675" y="2913063"/>
          <p14:tracePt t="48409" x="1949450" y="2913063"/>
          <p14:tracePt t="48419" x="1927225" y="2913063"/>
          <p14:tracePt t="48423" x="1905000" y="2913063"/>
          <p14:tracePt t="48433" x="1860550" y="2913063"/>
          <p14:tracePt t="48443" x="1838325" y="2913063"/>
          <p14:tracePt t="48449" x="1816100" y="2913063"/>
          <p14:tracePt t="48465" x="1792288" y="2913063"/>
          <p14:tracePt t="48475" x="1770063" y="2913063"/>
          <p14:tracePt t="48496" x="1770063" y="2935288"/>
          <p14:tracePt t="48505" x="1747838" y="2935288"/>
          <p14:tracePt t="48508" x="1747838" y="2959100"/>
          <p14:tracePt t="48530" x="1725613" y="2981325"/>
          <p14:tracePt t="48544" x="1725613" y="3003550"/>
          <p14:tracePt t="48555" x="1725613" y="3025775"/>
          <p14:tracePt t="48558" x="1725613" y="3048000"/>
          <p14:tracePt t="48569" x="1725613" y="3070225"/>
          <p14:tracePt t="48572" x="1725613" y="3114675"/>
          <p14:tracePt t="48575" x="1725613" y="3136900"/>
          <p14:tracePt t="48579" x="1725613" y="3160713"/>
          <p14:tracePt t="48590" x="1747838" y="3205163"/>
          <p14:tracePt t="48593" x="1770063" y="3205163"/>
          <p14:tracePt t="48615" x="1816100" y="3249613"/>
          <p14:tracePt t="48626" x="1838325" y="3271838"/>
          <p14:tracePt t="48630" x="1838325" y="3294063"/>
          <p14:tracePt t="48641" x="1860550" y="3294063"/>
          <p14:tracePt t="48644" x="1882775" y="3294063"/>
          <p14:tracePt t="48659" x="1905000" y="3316288"/>
          <p14:tracePt t="48679" x="1927225" y="3340100"/>
          <p14:tracePt t="48694" x="1971675" y="3340100"/>
          <p14:tracePt t="48706" x="1993900" y="3340100"/>
          <p14:tracePt t="48710" x="2017713" y="3340100"/>
          <p14:tracePt t="48728" x="2062163" y="3340100"/>
          <p14:tracePt t="48746" x="2106613" y="3340100"/>
          <p14:tracePt t="48757" x="2151063" y="3340100"/>
          <p14:tracePt t="48777" x="2173288" y="3340100"/>
          <p14:tracePt t="48791" x="2197100" y="3340100"/>
          <p14:tracePt t="48802" x="2219325" y="3340100"/>
          <p14:tracePt t="48805" x="2241550" y="3340100"/>
          <p14:tracePt t="48820" x="2286000" y="3316288"/>
          <p14:tracePt t="48822" x="2286000" y="3294063"/>
          <p14:tracePt t="48824" x="2308225" y="3271838"/>
          <p14:tracePt t="48840" x="2352675" y="3227388"/>
          <p14:tracePt t="48855" x="2374900" y="3160713"/>
          <p14:tracePt t="48860" x="2374900" y="3136900"/>
          <p14:tracePt t="48873" x="2374900" y="3070225"/>
          <p14:tracePt t="48879" x="2374900" y="3048000"/>
          <p14:tracePt t="48895" x="2374900" y="2981325"/>
          <p14:tracePt t="48910" x="2374900" y="2935288"/>
          <p14:tracePt t="48921" x="2374900" y="2913063"/>
          <p14:tracePt t="48937" x="2374900" y="2890838"/>
          <p14:tracePt t="48940" x="2352675" y="2890838"/>
          <p14:tracePt t="48955" x="2330450" y="2868613"/>
          <p14:tracePt t="48974" x="2308225" y="2868613"/>
          <p14:tracePt t="48989" x="2286000" y="2846388"/>
          <p14:tracePt t="49008" x="2263775" y="2846388"/>
          <p14:tracePt t="49028" x="2219325" y="2846388"/>
          <p14:tracePt t="49045" x="2197100" y="2846388"/>
          <p14:tracePt t="49048" x="2173288" y="2846388"/>
          <p14:tracePt t="49059" x="2128838" y="2868613"/>
          <p14:tracePt t="49078" x="2039938" y="2959100"/>
          <p14:tracePt t="49099" x="1971675" y="3070225"/>
          <p14:tracePt t="49118" x="1949450" y="3160713"/>
          <p14:tracePt t="49121" x="1949450" y="3182938"/>
          <p14:tracePt t="49142" x="1949450" y="3249613"/>
          <p14:tracePt t="49155" x="1949450" y="3271838"/>
          <p14:tracePt t="49157" x="1949450" y="3294063"/>
          <p14:tracePt t="49179" x="1949450" y="3316288"/>
          <p14:tracePt t="49183" x="1949450" y="3340100"/>
          <p14:tracePt t="49193" x="1971675" y="3362325"/>
          <p14:tracePt t="49203" x="1971675" y="3384550"/>
          <p14:tracePt t="49217" x="1993900" y="3384550"/>
          <p14:tracePt t="49221" x="1993900" y="3406775"/>
          <p14:tracePt t="49345" x="2017713" y="3406775"/>
          <p14:tracePt t="49361" x="2039938" y="3384550"/>
          <p14:tracePt t="49364" x="2062163" y="3384550"/>
          <p14:tracePt t="49388" x="2151063" y="3316288"/>
          <p14:tracePt t="49401" x="2151063" y="3294063"/>
          <p14:tracePt t="49421" x="2151063" y="3227388"/>
          <p14:tracePt t="49438" x="2151063" y="3205163"/>
          <p14:tracePt t="49451" x="2151063" y="3160713"/>
          <p14:tracePt t="49468" x="2151063" y="3136900"/>
          <p14:tracePt t="49479" x="2151063" y="3114675"/>
          <p14:tracePt t="49557" x="2173288" y="3114675"/>
          <p14:tracePt t="49574" x="2374900" y="3136900"/>
          <p14:tracePt t="49580" x="2487613" y="3136900"/>
          <p14:tracePt t="49585" x="2578100" y="3160713"/>
          <p14:tracePt t="49588" x="2622550" y="3182938"/>
          <p14:tracePt t="49593" x="2689225" y="3205163"/>
          <p14:tracePt t="49596" x="2755900" y="3227388"/>
          <p14:tracePt t="49601" x="2846388" y="3227388"/>
          <p14:tracePt t="49604" x="2913063" y="3249613"/>
          <p14:tracePt t="49608" x="3003550" y="3294063"/>
          <p14:tracePt t="49612" x="3025775" y="3294063"/>
          <p14:tracePt t="49616" x="3136900" y="3294063"/>
          <p14:tracePt t="49620" x="3205163" y="3316288"/>
          <p14:tracePt t="49624" x="3249613" y="3316288"/>
          <p14:tracePt t="49648" x="3384550" y="3316288"/>
          <p14:tracePt t="49652" x="3406775" y="3316288"/>
          <p14:tracePt t="49670" x="3429000" y="3316288"/>
          <p14:tracePt t="49674" x="3451225" y="3316288"/>
          <p14:tracePt t="49695" x="3473450" y="3316288"/>
          <p14:tracePt t="49712" x="3495675" y="3316288"/>
          <p14:tracePt t="49717" x="3517900" y="3294063"/>
          <p14:tracePt t="49731" x="3541713" y="3294063"/>
          <p14:tracePt t="49736" x="3563938" y="3294063"/>
          <p14:tracePt t="49750" x="3586163" y="3271838"/>
          <p14:tracePt t="49762" x="3608388" y="3249613"/>
          <p14:tracePt t="49775" x="3630613" y="3227388"/>
          <p14:tracePt t="49788" x="3652838" y="3227388"/>
          <p14:tracePt t="49804" x="3675063" y="3205163"/>
          <p14:tracePt t="49823" x="3697288" y="3182938"/>
          <p14:tracePt t="49846" x="3721100" y="3136900"/>
          <p14:tracePt t="49862" x="3743325" y="3092450"/>
          <p14:tracePt t="49876" x="3765550" y="3070225"/>
          <p14:tracePt t="49881" x="3765550" y="3048000"/>
          <p14:tracePt t="49894" x="3765550" y="3025775"/>
          <p14:tracePt t="49914" x="3765550" y="3003550"/>
          <p14:tracePt t="49927" x="3765550" y="2981325"/>
          <p14:tracePt t="49941" x="3765550" y="2959100"/>
          <p14:tracePt t="49961" x="3743325" y="2935288"/>
          <p14:tracePt t="50111" x="3765550" y="2959100"/>
          <p14:tracePt t="50125" x="3765550" y="2981325"/>
          <p14:tracePt t="50145" x="3854450" y="3092450"/>
          <p14:tracePt t="50167" x="3922713" y="3205163"/>
          <p14:tracePt t="50177" x="3922713" y="3249613"/>
          <p14:tracePt t="50182" x="3922713" y="3271838"/>
          <p14:tracePt t="50197" x="3922713" y="3294063"/>
          <p14:tracePt t="50209" x="3922713" y="3316288"/>
          <p14:tracePt t="50225" x="3922713" y="3340100"/>
          <p14:tracePt t="50248" x="3922713" y="3362325"/>
          <p14:tracePt t="50270" x="3922713" y="3384550"/>
          <p14:tracePt t="50291" x="3922713" y="3406775"/>
          <p14:tracePt t="50307" x="3922713" y="3429000"/>
          <p14:tracePt t="50327" x="3922713" y="3451225"/>
          <p14:tracePt t="50397" x="3922713" y="3429000"/>
          <p14:tracePt t="50410" x="3922713" y="3362325"/>
          <p14:tracePt t="50414" x="3922713" y="3340100"/>
          <p14:tracePt t="50418" x="3922713" y="3316288"/>
          <p14:tracePt t="50422" x="3922713" y="3294063"/>
          <p14:tracePt t="50427" x="3922713" y="3249613"/>
          <p14:tracePt t="50432" x="3922713" y="3227388"/>
          <p14:tracePt t="50436" x="3898900" y="3227388"/>
          <p14:tracePt t="50439" x="3898900" y="3205163"/>
          <p14:tracePt t="50443" x="3898900" y="3182938"/>
          <p14:tracePt t="50449" x="3876675" y="3160713"/>
          <p14:tracePt t="50475" x="3854450" y="3092450"/>
          <p14:tracePt t="50499" x="3854450" y="3070225"/>
          <p14:tracePt t="50551" x="3854450" y="3092450"/>
          <p14:tracePt t="50576" x="3898900" y="3205163"/>
          <p14:tracePt t="50592" x="3922713" y="3271838"/>
          <p14:tracePt t="50607" x="3944938" y="3294063"/>
          <p14:tracePt t="50609" x="3944938" y="3316288"/>
          <p14:tracePt t="50624" x="3944938" y="3362325"/>
          <p14:tracePt t="50637" x="3967163" y="3362325"/>
          <p14:tracePt t="50647" x="3967163" y="3384550"/>
          <p14:tracePt t="50663" x="3967163" y="3406775"/>
          <p14:tracePt t="50746" x="3967163" y="3362325"/>
          <p14:tracePt t="50750" x="3967163" y="3316288"/>
          <p14:tracePt t="50754" x="3967163" y="3271838"/>
          <p14:tracePt t="50759" x="3967163" y="3249613"/>
          <p14:tracePt t="50763" x="3944938" y="3205163"/>
          <p14:tracePt t="50766" x="3944938" y="3182938"/>
          <p14:tracePt t="50770" x="3944938" y="3136900"/>
          <p14:tracePt t="50774" x="3944938" y="3114675"/>
          <p14:tracePt t="50778" x="3944938" y="3092450"/>
          <p14:tracePt t="50783" x="3922713" y="3025775"/>
          <p14:tracePt t="50787" x="3922713" y="3003550"/>
          <p14:tracePt t="50790" x="3922713" y="2981325"/>
          <p14:tracePt t="50812" x="3898900" y="2935288"/>
          <p14:tracePt t="50830" x="3898900" y="2913063"/>
          <p14:tracePt t="50874" x="3898900" y="2935288"/>
          <p14:tracePt t="50883" x="3898900" y="2981325"/>
          <p14:tracePt t="50891" x="3922713" y="3070225"/>
          <p14:tracePt t="50894" x="3922713" y="3092450"/>
          <p14:tracePt t="50910" x="3944938" y="3182938"/>
          <p14:tracePt t="50925" x="3967163" y="3271838"/>
          <p14:tracePt t="50928" x="3989388" y="3294063"/>
          <p14:tracePt t="50942" x="4011613" y="3362325"/>
          <p14:tracePt t="50951" x="4033838" y="3406775"/>
          <p14:tracePt t="50958" x="4033838" y="3429000"/>
          <p14:tracePt t="50973" x="4056063" y="3451225"/>
          <p14:tracePt t="51033" x="4056063" y="3429000"/>
          <p14:tracePt t="51045" x="4033838" y="3384550"/>
          <p14:tracePt t="51050" x="4033838" y="3294063"/>
          <p14:tracePt t="51054" x="4011613" y="3227388"/>
          <p14:tracePt t="51060" x="3989388" y="3160713"/>
          <p14:tracePt t="51064" x="3989388" y="3114675"/>
          <p14:tracePt t="51068" x="3967163" y="3092450"/>
          <p14:tracePt t="51072" x="3967163" y="3048000"/>
          <p14:tracePt t="51077" x="3944938" y="3003550"/>
          <p14:tracePt t="51081" x="3922713" y="2981325"/>
          <p14:tracePt t="51085" x="3922713" y="2959100"/>
          <p14:tracePt t="51088" x="3922713" y="2935288"/>
          <p14:tracePt t="51110" x="3876675" y="2801938"/>
          <p14:tracePt t="51115" x="3876675" y="2779713"/>
          <p14:tracePt t="51168" x="3876675" y="2801938"/>
          <p14:tracePt t="51186" x="3922713" y="2935288"/>
          <p14:tracePt t="51192" x="3944938" y="3003550"/>
          <p14:tracePt t="51196" x="3944938" y="3025775"/>
          <p14:tracePt t="51200" x="3967163" y="3070225"/>
          <p14:tracePt t="51204" x="3967163" y="3092450"/>
          <p14:tracePt t="51208" x="3989388" y="3114675"/>
          <p14:tracePt t="51213" x="4011613" y="3136900"/>
          <p14:tracePt t="51217" x="4011613" y="3160713"/>
          <p14:tracePt t="51224" x="4033838" y="3205163"/>
          <p14:tracePt t="51228" x="4033838" y="3227388"/>
          <p14:tracePt t="51233" x="4033838" y="3249613"/>
          <p14:tracePt t="51237" x="4056063" y="3271838"/>
          <p14:tracePt t="51263" x="4056063" y="3316288"/>
          <p14:tracePt t="51325" x="4056063" y="3294063"/>
          <p14:tracePt t="51346" x="4056063" y="3092450"/>
          <p14:tracePt t="51350" x="4056063" y="3070225"/>
          <p14:tracePt t="51354" x="4056063" y="3048000"/>
          <p14:tracePt t="51358" x="4056063" y="3003550"/>
          <p14:tracePt t="51363" x="4056063" y="2981325"/>
          <p14:tracePt t="51366" x="4056063" y="2935288"/>
          <p14:tracePt t="51370" x="4033838" y="2913063"/>
          <p14:tracePt t="51374" x="4011613" y="2868613"/>
          <p14:tracePt t="51378" x="4011613" y="2846388"/>
          <p14:tracePt t="51382" x="3989388" y="2824163"/>
          <p14:tracePt t="51385" x="3989388" y="2801938"/>
          <p14:tracePt t="51389" x="3967163" y="2779713"/>
          <p14:tracePt t="51392" x="3944938" y="2755900"/>
          <p14:tracePt t="51402" x="3922713" y="2711450"/>
          <p14:tracePt t="51416" x="3898900" y="2667000"/>
          <p14:tracePt t="51472" x="3922713" y="2689225"/>
          <p14:tracePt t="51490" x="4033838" y="2779713"/>
          <p14:tracePt t="51492" x="4056063" y="2779713"/>
          <p14:tracePt t="51495" x="4056063" y="2801938"/>
          <p14:tracePt t="51510" x="4124325" y="2868613"/>
          <p14:tracePt t="51512" x="4146550" y="2868613"/>
          <p14:tracePt t="51519" x="4146550" y="2890838"/>
          <p14:tracePt t="51521" x="4168775" y="2913063"/>
          <p14:tracePt t="51527" x="4168775" y="2935288"/>
          <p14:tracePt t="51535" x="4191000" y="2959100"/>
          <p14:tracePt t="51539" x="4191000" y="2981325"/>
          <p14:tracePt t="51551" x="4191000" y="3003550"/>
          <p14:tracePt t="51555" x="4213225" y="3003550"/>
          <p14:tracePt t="51559" x="4213225" y="3025775"/>
          <p14:tracePt t="51568" x="4213225" y="3048000"/>
          <p14:tracePt t="51569" x="4235450" y="3070225"/>
          <p14:tracePt t="51573" x="4235450" y="3092450"/>
          <p14:tracePt t="51585" x="4235450" y="3136900"/>
          <p14:tracePt t="51589" x="4235450" y="3160713"/>
          <p14:tracePt t="51603" x="4235450" y="3205163"/>
          <p14:tracePt t="51609" x="4235450" y="3227388"/>
          <p14:tracePt t="51618" x="4235450" y="3249613"/>
          <p14:tracePt t="51683" x="4235450" y="3227388"/>
          <p14:tracePt t="51687" x="4235450" y="3205163"/>
          <p14:tracePt t="51693" x="4235450" y="3136900"/>
          <p14:tracePt t="51701" x="4235450" y="3070225"/>
          <p14:tracePt t="51703" x="4235450" y="3048000"/>
          <p14:tracePt t="51709" x="4235450" y="3003550"/>
          <p14:tracePt t="51715" x="4213225" y="2959100"/>
          <p14:tracePt t="51717" x="4213225" y="2935288"/>
          <p14:tracePt t="51719" x="4213225" y="2913063"/>
          <p14:tracePt t="51721" x="4213225" y="2890838"/>
          <p14:tracePt t="51723" x="4213225" y="2868613"/>
          <p14:tracePt t="51725" x="4191000" y="2868613"/>
          <p14:tracePt t="51727" x="4191000" y="2846388"/>
          <p14:tracePt t="51734" x="4168775" y="2779713"/>
          <p14:tracePt t="51739" x="4168775" y="2755900"/>
          <p14:tracePt t="51741" x="4146550" y="2733675"/>
          <p14:tracePt t="51750" x="4124325" y="2711450"/>
          <p14:tracePt t="51753" x="4124325" y="2689225"/>
          <p14:tracePt t="51765" x="4124325" y="2667000"/>
          <p14:tracePt t="51769" x="4102100" y="2667000"/>
          <p14:tracePt t="51815" x="4102100" y="2689225"/>
          <p14:tracePt t="51819" x="4102100" y="2711450"/>
          <p14:tracePt t="51823" x="4102100" y="2755900"/>
          <p14:tracePt t="51825" x="4102100" y="2779713"/>
          <p14:tracePt t="51827" x="4102100" y="2801938"/>
          <p14:tracePt t="51832" x="4102100" y="2868613"/>
          <p14:tracePt t="51833" x="4102100" y="2890838"/>
          <p14:tracePt t="51835" x="4102100" y="2913063"/>
          <p14:tracePt t="51837" x="4124325" y="2913063"/>
          <p14:tracePt t="51839" x="4124325" y="2959100"/>
          <p14:tracePt t="51843" x="4146550" y="2981325"/>
          <p14:tracePt t="51849" x="4146550" y="3025775"/>
          <p14:tracePt t="51851" x="4146550" y="3048000"/>
          <p14:tracePt t="51853" x="4168775" y="3048000"/>
          <p14:tracePt t="51855" x="4168775" y="3070225"/>
          <p14:tracePt t="51857" x="4168775" y="3092450"/>
          <p14:tracePt t="51859" x="4168775" y="3114675"/>
          <p14:tracePt t="51865" x="4191000" y="3136900"/>
          <p14:tracePt t="51869" x="4213225" y="3160713"/>
          <p14:tracePt t="51873" x="4213225" y="3182938"/>
          <p14:tracePt t="51875" x="4213225" y="3205163"/>
          <p14:tracePt t="51883" x="4235450" y="3227388"/>
          <p14:tracePt t="51885" x="4235450" y="3249613"/>
          <p14:tracePt t="51887" x="4257675" y="3249613"/>
          <p14:tracePt t="51891" x="4257675" y="3271838"/>
          <p14:tracePt t="51900" x="4279900" y="3294063"/>
          <p14:tracePt t="51902" x="4303713" y="3316288"/>
          <p14:tracePt t="51907" x="4325938" y="3340100"/>
          <p14:tracePt t="51915" x="4348163" y="3362325"/>
          <p14:tracePt t="51917" x="4348163" y="3384550"/>
          <p14:tracePt t="51921" x="4370388" y="3384550"/>
          <p14:tracePt t="51923" x="4392613" y="3406775"/>
          <p14:tracePt t="51927" x="4414838" y="3406775"/>
          <p14:tracePt t="51931" x="4414838" y="3429000"/>
          <p14:tracePt t="51937" x="4437063" y="3429000"/>
          <p14:tracePt t="51943" x="4459288" y="3451225"/>
          <p14:tracePt t="51992" x="4459288" y="3429000"/>
          <p14:tracePt t="52008" x="4459288" y="3316288"/>
          <p14:tracePt t="52012" x="4459288" y="3294063"/>
          <p14:tracePt t="52016" x="4459288" y="3227388"/>
          <p14:tracePt t="52031" x="4437063" y="3114675"/>
          <p14:tracePt t="52036" x="4414838" y="3048000"/>
          <p14:tracePt t="52040" x="4414838" y="3025775"/>
          <p14:tracePt t="52044" x="4414838" y="2981325"/>
          <p14:tracePt t="52048" x="4392613" y="2959100"/>
          <p14:tracePt t="52052" x="4392613" y="2935288"/>
          <p14:tracePt t="52055" x="4370388" y="2913063"/>
          <p14:tracePt t="52057" x="4370388" y="2890838"/>
          <p14:tracePt t="52073" x="4348163" y="2868613"/>
          <p14:tracePt t="52076" x="4348163" y="2846388"/>
          <p14:tracePt t="52095" x="4348163" y="2824163"/>
          <p14:tracePt t="52130" x="4348163" y="2846388"/>
          <p14:tracePt t="52156" x="4392613" y="3070225"/>
          <p14:tracePt t="52160" x="4414838" y="3114675"/>
          <p14:tracePt t="52163" x="4414838" y="3136900"/>
          <p14:tracePt t="52167" x="4414838" y="3160713"/>
          <p14:tracePt t="52170" x="4437063" y="3205163"/>
          <p14:tracePt t="52173" x="4437063" y="3227388"/>
          <p14:tracePt t="52176" x="4437063" y="3249613"/>
          <p14:tracePt t="52193" x="4459288" y="3340100"/>
          <p14:tracePt t="52197" x="4459288" y="3362325"/>
          <p14:tracePt t="52214" x="4505325" y="3384550"/>
          <p14:tracePt t="52227" x="4505325" y="3406775"/>
          <p14:tracePt t="52275" x="4483100" y="3384550"/>
          <p14:tracePt t="52280" x="4483100" y="3340100"/>
          <p14:tracePt t="52285" x="4459288" y="3294063"/>
          <p14:tracePt t="52291" x="4414838" y="3249613"/>
          <p14:tracePt t="52295" x="4414838" y="3205163"/>
          <p14:tracePt t="52302" x="4370388" y="3114675"/>
          <p14:tracePt t="52312" x="4303713" y="3003550"/>
          <p14:tracePt t="52317" x="4257675" y="2890838"/>
          <p14:tracePt t="52322" x="4191000" y="2779713"/>
          <p14:tracePt t="52328" x="4146550" y="2711450"/>
          <p14:tracePt t="52333" x="4102100" y="2644775"/>
          <p14:tracePt t="52340" x="4033838" y="2554288"/>
          <p14:tracePt t="52346" x="3989388" y="2509838"/>
          <p14:tracePt t="52353" x="3922713" y="2465388"/>
          <p14:tracePt t="52360" x="3854450" y="2420938"/>
          <p14:tracePt t="52364" x="3854450" y="2398713"/>
          <p14:tracePt t="52368" x="3810000" y="2398713"/>
          <p14:tracePt t="52390" x="3787775" y="2398713"/>
          <p14:tracePt t="52416" x="3765550" y="2509838"/>
          <p14:tracePt t="52420" x="3765550" y="2554288"/>
          <p14:tracePt t="52431" x="3765550" y="2689225"/>
          <p14:tracePt t="52436" x="3787775" y="2755900"/>
          <p14:tracePt t="52440" x="3810000" y="2779713"/>
          <p14:tracePt t="52444" x="3810000" y="2824163"/>
          <p14:tracePt t="52450" x="3832225" y="2846388"/>
          <p14:tracePt t="52454" x="3854450" y="2913063"/>
          <p14:tracePt t="52458" x="3876675" y="2935288"/>
          <p14:tracePt t="52462" x="3876675" y="2959100"/>
          <p14:tracePt t="52466" x="3898900" y="2981325"/>
          <p14:tracePt t="52468" x="3898900" y="3003550"/>
          <p14:tracePt t="52472" x="3922713" y="3003550"/>
          <p14:tracePt t="52476" x="3944938" y="3048000"/>
          <p14:tracePt t="52480" x="3967163" y="3070225"/>
          <p14:tracePt t="52484" x="3989388" y="3092450"/>
          <p14:tracePt t="52498" x="4033838" y="3136900"/>
          <p14:tracePt t="52501" x="4033838" y="3160713"/>
          <p14:tracePt t="52505" x="4056063" y="3160713"/>
          <p14:tracePt t="52514" x="4078288" y="3205163"/>
          <p14:tracePt t="52525" x="4102100" y="3205163"/>
          <p14:tracePt t="52531" x="4124325" y="3205163"/>
          <p14:tracePt t="52581" x="4124325" y="3182938"/>
          <p14:tracePt t="52603" x="4102100" y="3003550"/>
          <p14:tracePt t="52626" x="4033838" y="2755900"/>
          <p14:tracePt t="52640" x="3967163" y="2622550"/>
          <p14:tracePt t="52656" x="3898900" y="2554288"/>
          <p14:tracePt t="52664" x="3898900" y="2532063"/>
          <p14:tracePt t="52713" x="3898900" y="2554288"/>
          <p14:tracePt t="52726" x="3922713" y="2733675"/>
          <p14:tracePt t="52731" x="3944938" y="2779713"/>
          <p14:tracePt t="52736" x="3967163" y="2824163"/>
          <p14:tracePt t="52740" x="3989388" y="2890838"/>
          <p14:tracePt t="52744" x="4011613" y="2935288"/>
          <p14:tracePt t="52749" x="4033838" y="2981325"/>
          <p14:tracePt t="52754" x="4056063" y="3025775"/>
          <p14:tracePt t="52757" x="4078288" y="3048000"/>
          <p14:tracePt t="52762" x="4078288" y="3070225"/>
          <p14:tracePt t="52766" x="4102100" y="3092450"/>
          <p14:tracePt t="52770" x="4124325" y="3114675"/>
          <p14:tracePt t="52773" x="4124325" y="3136900"/>
          <p14:tracePt t="52778" x="4146550" y="3136900"/>
          <p14:tracePt t="52782" x="4168775" y="3160713"/>
          <p14:tracePt t="52806" x="4191000" y="3205163"/>
          <p14:tracePt t="52847" x="4191000" y="3182938"/>
          <p14:tracePt t="52862" x="4191000" y="3070225"/>
          <p14:tracePt t="52868" x="4146550" y="2981325"/>
          <p14:tracePt t="52874" x="4124325" y="2913063"/>
          <p14:tracePt t="52881" x="4078288" y="2868613"/>
          <p14:tracePt t="52884" x="4078288" y="2846388"/>
          <p14:tracePt t="52915" x="3922713" y="2622550"/>
          <p14:tracePt t="52920" x="3898900" y="2600325"/>
          <p14:tracePt t="52937" x="3876675" y="2600325"/>
          <p14:tracePt t="52952" x="3854450" y="2600325"/>
          <p14:tracePt t="52958" x="3854450" y="2622550"/>
          <p14:tracePt t="52960" x="3854450" y="2644775"/>
          <p14:tracePt t="52970" x="3854450" y="2733675"/>
          <p14:tracePt t="52972" x="3854450" y="2755900"/>
          <p14:tracePt t="52973" x="3854450" y="2779713"/>
          <p14:tracePt t="52975" x="3854450" y="2824163"/>
          <p14:tracePt t="52978" x="3854450" y="2846388"/>
          <p14:tracePt t="52989" x="3854450" y="2981325"/>
          <p14:tracePt t="52994" x="3876675" y="3003550"/>
          <p14:tracePt t="53002" x="3898900" y="3070225"/>
          <p14:tracePt t="53003" x="3898900" y="3092450"/>
          <p14:tracePt t="53007" x="3898900" y="3114675"/>
          <p14:tracePt t="53009" x="3898900" y="3136900"/>
          <p14:tracePt t="53018" x="3944938" y="3205163"/>
          <p14:tracePt t="53023" x="3944938" y="3227388"/>
          <p14:tracePt t="53028" x="3967163" y="3227388"/>
          <p14:tracePt t="53034" x="3967163" y="3249613"/>
          <p14:tracePt t="53041" x="3989388" y="3249613"/>
          <p14:tracePt t="53053" x="3989388" y="3294063"/>
          <p14:tracePt t="53080" x="4011613" y="3294063"/>
          <p14:tracePt t="53093" x="4033838" y="3271838"/>
          <p14:tracePt t="53101" x="4033838" y="3249613"/>
          <p14:tracePt t="53103" x="4033838" y="3227388"/>
          <p14:tracePt t="53107" x="4033838" y="3205163"/>
          <p14:tracePt t="53109" x="4033838" y="3182938"/>
          <p14:tracePt t="53117" x="4033838" y="3114675"/>
          <p14:tracePt t="53119" x="4033838" y="3092450"/>
          <p14:tracePt t="53123" x="4033838" y="3048000"/>
          <p14:tracePt t="53125" x="4033838" y="3025775"/>
          <p14:tracePt t="53128" x="4033838" y="3003550"/>
          <p14:tracePt t="53136" x="4033838" y="2913063"/>
          <p14:tracePt t="53138" x="4033838" y="2890838"/>
          <p14:tracePt t="53140" x="4033838" y="2868613"/>
          <p14:tracePt t="53142" x="4033838" y="2846388"/>
          <p14:tracePt t="53144" x="4033838" y="2824163"/>
          <p14:tracePt t="53153" x="3989388" y="2622550"/>
          <p14:tracePt t="53155" x="3967163" y="2622550"/>
          <p14:tracePt t="53157" x="3967163" y="2600325"/>
          <p14:tracePt t="53159" x="3967163" y="2578100"/>
          <p14:tracePt t="53169" x="3922713" y="2532063"/>
          <p14:tracePt t="53171" x="3922713" y="2509838"/>
          <p14:tracePt t="53178" x="3922713" y="2487613"/>
          <p14:tracePt t="53185" x="3898900" y="2465388"/>
          <p14:tracePt t="53245" x="3898900" y="2487613"/>
          <p14:tracePt t="53253" x="3876675" y="2532063"/>
          <p14:tracePt t="53260" x="3854450" y="2622550"/>
          <p14:tracePt t="53269" x="3854450" y="2711450"/>
          <p14:tracePt t="53270" x="3854450" y="2755900"/>
          <p14:tracePt t="53272" x="3854450" y="2779713"/>
          <p14:tracePt t="53274" x="3854450" y="2801938"/>
          <p14:tracePt t="53276" x="3854450" y="2846388"/>
          <p14:tracePt t="53287" x="3854450" y="2959100"/>
          <p14:tracePt t="53289" x="3854450" y="2981325"/>
          <p14:tracePt t="53294" x="3854450" y="3003550"/>
          <p14:tracePt t="53305" x="3854450" y="3092450"/>
          <p14:tracePt t="53307" x="3854450" y="3114675"/>
          <p14:tracePt t="53309" x="3854450" y="3136900"/>
          <p14:tracePt t="53319" x="3876675" y="3227388"/>
          <p14:tracePt t="53324" x="3876675" y="3249613"/>
          <p14:tracePt t="53325" x="3876675" y="3271838"/>
          <p14:tracePt t="53328" x="3898900" y="3294063"/>
          <p14:tracePt t="53335" x="3898900" y="3362325"/>
          <p14:tracePt t="53356" x="3967163" y="3495675"/>
          <p14:tracePt t="53359" x="3989388" y="3517900"/>
          <p14:tracePt t="53369" x="4011613" y="3563938"/>
          <p14:tracePt t="53378" x="4033838" y="3586163"/>
          <p14:tracePt t="53391" x="4033838" y="3608388"/>
          <p14:tracePt t="53404" x="4056063" y="3608388"/>
          <p14:tracePt t="53416" x="4056063" y="3630613"/>
          <p14:tracePt t="53436" x="4078288" y="3652838"/>
          <p14:tracePt t="53440" x="4078288" y="3675063"/>
          <p14:tracePt t="53452" x="4124325" y="3697288"/>
          <p14:tracePt t="53467" x="4146550" y="3721100"/>
          <p14:tracePt t="53471" x="4146550" y="3743325"/>
          <p14:tracePt t="53473" x="4168775" y="3743325"/>
          <p14:tracePt t="53478" x="4168775" y="3765550"/>
          <p14:tracePt t="53486" x="4213225" y="3876675"/>
          <p14:tracePt t="53489" x="4213225" y="3922713"/>
          <p14:tracePt t="53491" x="4213225" y="3944938"/>
          <p14:tracePt t="53493" x="4213225" y="3967163"/>
          <p14:tracePt t="53502" x="4213225" y="4078288"/>
          <p14:tracePt t="53505" x="4213225" y="4102100"/>
          <p14:tracePt t="53507" x="4213225" y="4146550"/>
          <p14:tracePt t="53509" x="4213225" y="4168775"/>
          <p14:tracePt t="53522" x="4235450" y="4348163"/>
          <p14:tracePt t="53524" x="4257675" y="4392613"/>
          <p14:tracePt t="53525" x="4257675" y="4414838"/>
          <p14:tracePt t="53528" x="4257675" y="4437063"/>
          <p14:tracePt t="53535" x="4303713" y="4594225"/>
          <p14:tracePt t="53538" x="4303713" y="4638675"/>
          <p14:tracePt t="53539" x="4325938" y="4684713"/>
          <p14:tracePt t="53541" x="4325938" y="4706938"/>
          <p14:tracePt t="53543" x="4325938" y="4729163"/>
          <p14:tracePt t="53545" x="4325938" y="4795838"/>
          <p14:tracePt t="53547" x="4325938" y="4818063"/>
          <p14:tracePt t="53549" x="4325938" y="4840288"/>
          <p14:tracePt t="53551" x="4325938" y="4864100"/>
          <p14:tracePt t="53553" x="4325938" y="4930775"/>
          <p14:tracePt t="53560" x="4348163" y="5041900"/>
          <p14:tracePt t="53563" x="4370388" y="5110163"/>
          <p14:tracePt t="53569" x="4370388" y="5221288"/>
          <p14:tracePt t="53571" x="4370388" y="5245100"/>
          <p14:tracePt t="53573" x="4370388" y="5267325"/>
          <p14:tracePt t="53575" x="4370388" y="5311775"/>
          <p14:tracePt t="53585" x="4370388" y="5491163"/>
          <p14:tracePt t="53588" x="4370388" y="5513388"/>
          <p14:tracePt t="53590" x="4370388" y="5557838"/>
          <p14:tracePt t="53592" x="4370388" y="5580063"/>
          <p14:tracePt t="53594" x="4348163" y="5626100"/>
          <p14:tracePt t="53607" x="4279900" y="5737225"/>
          <p14:tracePt t="53747" x="4257675" y="5737225"/>
          <p14:tracePt t="53763" x="4213225" y="5737225"/>
          <p14:tracePt t="53867" x="4191000" y="5737225"/>
          <p14:tracePt t="53987" x="4168775" y="5737225"/>
          <p14:tracePt t="54009" x="4168775" y="5715000"/>
          <p14:tracePt t="54031" x="4168775" y="5692775"/>
          <p14:tracePt t="54043" x="4168775" y="5670550"/>
          <p14:tracePt t="54058" x="4168775" y="5648325"/>
          <p14:tracePt t="54080" x="4168775" y="5580063"/>
          <p14:tracePt t="54097" x="4168775" y="5557838"/>
          <p14:tracePt t="54120" x="4168775" y="5491163"/>
          <p14:tracePt t="54137" x="4168775" y="5468938"/>
          <p14:tracePt t="54156" x="4124325" y="5468938"/>
          <p14:tracePt t="54173" x="4102100" y="5468938"/>
          <p14:tracePt t="54203" x="4078288" y="5468938"/>
          <p14:tracePt t="54214" x="4078288" y="5446713"/>
          <p14:tracePt t="54230" x="4078288" y="5422900"/>
          <p14:tracePt t="54244" x="4078288" y="5400675"/>
          <p14:tracePt t="54259" x="4078288" y="5378450"/>
          <p14:tracePt t="54272" x="4078288" y="5356225"/>
          <p14:tracePt t="54295" x="4078288" y="5334000"/>
          <p14:tracePt t="54314" x="4078288" y="5311775"/>
          <p14:tracePt t="54343" x="4078288" y="5289550"/>
          <p14:tracePt t="54362" x="4102100" y="5267325"/>
          <p14:tracePt t="54388" x="4146550" y="5132388"/>
          <p14:tracePt t="54392" x="4146550" y="5110163"/>
          <p14:tracePt t="54418" x="4168775" y="5110163"/>
          <p14:tracePt t="54954" x="4168775" y="5087938"/>
          <p14:tracePt t="55185" x="4168775" y="5065713"/>
          <p14:tracePt t="55195" x="4168775" y="5041900"/>
          <p14:tracePt t="55207" x="4168775" y="5019675"/>
          <p14:tracePt t="55242" x="4168775" y="4997450"/>
          <p14:tracePt t="55861" x="4146550" y="4997450"/>
          <p14:tracePt t="55874" x="4124325" y="4997450"/>
          <p14:tracePt t="55891" x="4102100" y="4953000"/>
          <p14:tracePt t="55908" x="4078288" y="4930775"/>
          <p14:tracePt t="55921" x="4056063" y="4908550"/>
          <p14:tracePt t="55938" x="4033838" y="4886325"/>
          <p14:tracePt t="55963" x="3989388" y="4818063"/>
          <p14:tracePt t="55986" x="3944938" y="4773613"/>
          <p14:tracePt t="55991" x="3922713" y="4751388"/>
          <p14:tracePt t="55994" x="3922713" y="4729163"/>
          <p14:tracePt t="56021" x="3721100" y="4549775"/>
          <p14:tracePt t="56026" x="3652838" y="4527550"/>
          <p14:tracePt t="56043" x="3517900" y="4483100"/>
          <p14:tracePt t="56050" x="3429000" y="4437063"/>
          <p14:tracePt t="56065" x="3249613" y="4414838"/>
          <p14:tracePt t="56069" x="3227388" y="4414838"/>
          <p14:tracePt t="56073" x="3182938" y="4414838"/>
          <p14:tracePt t="56075" x="3160713" y="4414838"/>
          <p14:tracePt t="56078" x="3136900" y="4414838"/>
          <p14:tracePt t="56080" x="3114675" y="4414838"/>
          <p14:tracePt t="56088" x="3092450" y="4414838"/>
          <p14:tracePt t="56091" x="3048000" y="4414838"/>
          <p14:tracePt t="56104" x="3025775" y="4414838"/>
          <p14:tracePt t="56106" x="3003550" y="4414838"/>
          <p14:tracePt t="56115" x="3003550" y="4437063"/>
          <p14:tracePt t="56116" x="2981325" y="4437063"/>
          <p14:tracePt t="56129" x="2959100" y="4459288"/>
          <p14:tracePt t="56143" x="2935288" y="4483100"/>
          <p14:tracePt t="56156" x="2890838" y="4527550"/>
          <p14:tracePt t="56175" x="2846388" y="4572000"/>
          <p14:tracePt t="56177" x="2846388" y="4594225"/>
          <p14:tracePt t="56198" x="2801938" y="4684713"/>
          <p14:tracePt t="56204" x="2779713" y="4684713"/>
          <p14:tracePt t="56207" x="2755900" y="4706938"/>
          <p14:tracePt t="56217" x="2755900" y="4729163"/>
          <p14:tracePt t="56221" x="2733675" y="4729163"/>
          <p14:tracePt t="56227" x="2733675" y="4751388"/>
          <p14:tracePt t="56233" x="2711450" y="4773613"/>
          <p14:tracePt t="56249" x="2689225" y="4795838"/>
          <p14:tracePt t="56268" x="2622550" y="4864100"/>
          <p14:tracePt t="56271" x="2600325" y="4886325"/>
          <p14:tracePt t="56273" x="2578100" y="4908550"/>
          <p14:tracePt t="56277" x="2554288" y="4908550"/>
          <p14:tracePt t="56286" x="2532063" y="4953000"/>
          <p14:tracePt t="56287" x="2509838" y="4953000"/>
          <p14:tracePt t="56289" x="2509838" y="4975225"/>
          <p14:tracePt t="56291" x="2487613" y="4997450"/>
          <p14:tracePt t="56293" x="2465388" y="4997450"/>
          <p14:tracePt t="56301" x="2443163" y="5041900"/>
          <p14:tracePt t="56305" x="2420938" y="5041900"/>
          <p14:tracePt t="56309" x="2420938" y="5065713"/>
          <p14:tracePt t="56316" x="2374900" y="5087938"/>
          <p14:tracePt t="56321" x="2374900" y="5110163"/>
          <p14:tracePt t="56325" x="2352675" y="5110163"/>
          <p14:tracePt t="56327" x="2352675" y="5132388"/>
          <p14:tracePt t="56350" x="2330450" y="5199063"/>
          <p14:tracePt t="56355" x="2330450" y="5221288"/>
          <p14:tracePt t="56367" x="2330450" y="5245100"/>
          <p14:tracePt t="56371" x="2330450" y="5267325"/>
          <p14:tracePt t="56373" x="2330450" y="5289550"/>
          <p14:tracePt t="56382" x="2330450" y="5311775"/>
          <p14:tracePt t="56393" x="2330450" y="5334000"/>
          <p14:tracePt t="56407" x="2352675" y="5356225"/>
          <p14:tracePt t="56424" x="2398713" y="5378450"/>
          <p14:tracePt t="56448" x="2443163" y="5400675"/>
          <p14:tracePt t="56452" x="2465388" y="5400675"/>
          <p14:tracePt t="56465" x="2487613" y="5400675"/>
          <p14:tracePt t="56477" x="2509838" y="5400675"/>
          <p14:tracePt t="56500" x="2532063" y="5400675"/>
          <p14:tracePt t="56514" x="2554288" y="5400675"/>
          <p14:tracePt t="56530" x="2578100" y="5400675"/>
          <p14:tracePt t="56561" x="2600325" y="5400675"/>
          <p14:tracePt t="56582" x="2711450" y="5422900"/>
          <p14:tracePt t="56586" x="2733675" y="5422900"/>
          <p14:tracePt t="56589" x="2755900" y="5422900"/>
          <p14:tracePt t="56611" x="2846388" y="5468938"/>
          <p14:tracePt t="56625" x="2890838" y="5468938"/>
          <p14:tracePt t="56648" x="2959100" y="5491163"/>
          <p14:tracePt t="56656" x="2981325" y="5491163"/>
          <p14:tracePt t="56670" x="3003550" y="5513388"/>
          <p14:tracePt t="56673" x="3025775" y="5513388"/>
          <p14:tracePt t="56684" x="3048000" y="5513388"/>
          <p14:tracePt t="56689" x="3070225" y="5513388"/>
          <p14:tracePt t="56702" x="3114675" y="5535613"/>
          <p14:tracePt t="56710" x="3136900" y="5535613"/>
          <p14:tracePt t="56722" x="3160713" y="5535613"/>
          <p14:tracePt t="56739" x="3205163" y="5557838"/>
          <p14:tracePt t="56755" x="3227388" y="5557838"/>
          <p14:tracePt t="56759" x="3249613" y="5557838"/>
          <p14:tracePt t="56786" x="3316288" y="5557838"/>
          <p14:tracePt t="56800" x="3362325" y="5557838"/>
          <p14:tracePt t="56804" x="3406775" y="5557838"/>
          <p14:tracePt t="56820" x="3517900" y="5557838"/>
          <p14:tracePt t="56824" x="3541713" y="5557838"/>
          <p14:tracePt t="56844" x="3652838" y="5557838"/>
          <p14:tracePt t="56847" x="3675063" y="5557838"/>
          <p14:tracePt t="56859" x="3743325" y="5557838"/>
          <p14:tracePt t="56874" x="3810000" y="5557838"/>
          <p14:tracePt t="56877" x="3832225" y="5557838"/>
          <p14:tracePt t="56900" x="3967163" y="5557838"/>
          <p14:tracePt t="56913" x="4011613" y="5557838"/>
          <p14:tracePt t="56916" x="4033838" y="5557838"/>
          <p14:tracePt t="56920" x="4056063" y="5557838"/>
          <p14:tracePt t="56940" x="4146550" y="5557838"/>
          <p14:tracePt t="56956" x="4235450" y="5557838"/>
          <p14:tracePt t="56973" x="4370388" y="5557838"/>
          <p14:tracePt t="56989" x="4414838" y="5557838"/>
          <p14:tracePt t="57005" x="4505325" y="5557838"/>
          <p14:tracePt t="57022" x="4572000" y="5535613"/>
          <p14:tracePt t="57043" x="4638675" y="5513388"/>
          <p14:tracePt t="57056" x="4706938" y="5491163"/>
          <p14:tracePt t="57061" x="4729163" y="5491163"/>
          <p14:tracePt t="57076" x="4773613" y="5422900"/>
          <p14:tracePt t="57097" x="4840288" y="5378450"/>
          <p14:tracePt t="57109" x="4864100" y="5356225"/>
          <p14:tracePt t="57131" x="4908550" y="5289550"/>
          <p14:tracePt t="57135" x="4930775" y="5267325"/>
          <p14:tracePt t="57147" x="4953000" y="5221288"/>
          <p14:tracePt t="57152" x="4953000" y="5199063"/>
          <p14:tracePt t="57172" x="4953000" y="5154613"/>
          <p14:tracePt t="57177" x="4953000" y="5132388"/>
          <p14:tracePt t="57191" x="4953000" y="5110163"/>
          <p14:tracePt t="57206" x="4953000" y="5065713"/>
          <p14:tracePt t="57223" x="4953000" y="5041900"/>
          <p14:tracePt t="57243" x="4930775" y="5019675"/>
          <p14:tracePt t="57257" x="4886325" y="4997450"/>
          <p14:tracePt t="57274" x="4840288" y="4975225"/>
          <p14:tracePt t="57298" x="4773613" y="4930775"/>
          <p14:tracePt t="57312" x="4751388" y="4908550"/>
          <p14:tracePt t="57316" x="4751388" y="4886325"/>
          <p14:tracePt t="57327" x="4706938" y="4886325"/>
          <p14:tracePt t="57342" x="4684713" y="4864100"/>
          <p14:tracePt t="57358" x="4660900" y="4840288"/>
          <p14:tracePt t="57375" x="4638675" y="4840288"/>
          <p14:tracePt t="57389" x="4616450" y="4818063"/>
          <p14:tracePt t="57414" x="4594225" y="4818063"/>
          <p14:tracePt t="57428" x="4572000" y="4795838"/>
          <p14:tracePt t="57453" x="4549775" y="4795838"/>
          <p14:tracePt t="57464" x="4527550" y="4795838"/>
          <p14:tracePt t="57476" x="4505325" y="4795838"/>
          <p14:tracePt t="57498" x="4483100" y="4795838"/>
          <p14:tracePt t="57607" x="4483100" y="4818063"/>
          <p14:tracePt t="57631" x="4638675" y="4930775"/>
          <p14:tracePt t="57634" x="4660900" y="4953000"/>
          <p14:tracePt t="57643" x="4751388" y="4997450"/>
          <p14:tracePt t="57646" x="4795838" y="5065713"/>
          <p14:tracePt t="57649" x="4864100" y="5087938"/>
          <p14:tracePt t="57651" x="4908550" y="5110163"/>
          <p14:tracePt t="57653" x="4953000" y="5132388"/>
          <p14:tracePt t="57655" x="4975225" y="5154613"/>
          <p14:tracePt t="57657" x="5019675" y="5154613"/>
          <p14:tracePt t="57659" x="5065713" y="5199063"/>
          <p14:tracePt t="57662" x="5087938" y="5221288"/>
          <p14:tracePt t="57664" x="5132388" y="5245100"/>
          <p14:tracePt t="57667" x="5199063" y="5289550"/>
          <p14:tracePt t="57669" x="5245100" y="5311775"/>
          <p14:tracePt t="57671" x="5289550" y="5334000"/>
          <p14:tracePt t="57673" x="5311775" y="5334000"/>
          <p14:tracePt t="57675" x="5378450" y="5378450"/>
          <p14:tracePt t="57686" x="5626100" y="5468938"/>
          <p14:tracePt t="57688" x="5670550" y="5491163"/>
          <p14:tracePt t="57690" x="5737225" y="5535613"/>
          <p14:tracePt t="57694" x="5827713" y="5557838"/>
          <p14:tracePt t="57700" x="5961063" y="5626100"/>
          <p14:tracePt t="57712" x="6253163" y="5737225"/>
          <p14:tracePt t="57714" x="6319838" y="5781675"/>
          <p14:tracePt t="57716" x="6364288" y="5803900"/>
          <p14:tracePt t="57719" x="6410325" y="5803900"/>
          <p14:tracePt t="57721" x="6499225" y="5849938"/>
          <p14:tracePt t="57726" x="6611938" y="5894388"/>
          <p14:tracePt t="57731" x="6791325" y="5938838"/>
          <p14:tracePt t="57736" x="6858000" y="5983288"/>
          <p14:tracePt t="57741" x="6970713" y="6007100"/>
          <p14:tracePt t="57744" x="7059613" y="6051550"/>
          <p14:tracePt t="57746" x="7104063" y="6051550"/>
          <p14:tracePt t="57750" x="7172325" y="6096000"/>
          <p14:tracePt t="57752" x="7216775" y="6096000"/>
          <p14:tracePt t="57755" x="7283450" y="6096000"/>
          <p14:tracePt t="57757" x="7327900" y="6118225"/>
          <p14:tracePt t="57759" x="7373938" y="6140450"/>
          <p14:tracePt t="57761" x="7418388" y="6140450"/>
          <p14:tracePt t="57764" x="7440613" y="6162675"/>
          <p14:tracePt t="57766" x="7485063" y="6162675"/>
          <p14:tracePt t="57768" x="7507288" y="6162675"/>
          <p14:tracePt t="57770" x="7553325" y="6184900"/>
          <p14:tracePt t="57780" x="7664450" y="6208713"/>
          <p14:tracePt t="57782" x="7686675" y="6230938"/>
          <p14:tracePt t="57784" x="7708900" y="6230938"/>
          <p14:tracePt t="57790" x="7754938" y="6230938"/>
          <p14:tracePt t="57794" x="7777163" y="6230938"/>
          <p14:tracePt t="57804" x="7866063" y="6275388"/>
          <p14:tracePt t="57811" x="7888288" y="6275388"/>
          <p14:tracePt t="57824" x="7956550" y="6275388"/>
          <p14:tracePt t="57828" x="7978775" y="6275388"/>
          <p14:tracePt t="57839" x="8023225" y="6297613"/>
          <p14:tracePt t="57844" x="8045450" y="6297613"/>
          <p14:tracePt t="57852" x="8067675" y="6297613"/>
          <p14:tracePt t="57856" x="8089900" y="6297613"/>
          <p14:tracePt t="57860" x="8113713" y="6297613"/>
          <p14:tracePt t="57870" x="8135938" y="6297613"/>
          <p14:tracePt t="57874" x="8158163" y="6297613"/>
          <p14:tracePt t="57875" x="8180388" y="6297613"/>
          <p14:tracePt t="57886" x="8202613" y="6297613"/>
          <p14:tracePt t="57889" x="8224838" y="6297613"/>
          <p14:tracePt t="57891" x="8247063" y="6297613"/>
          <p14:tracePt t="57902" x="8293100" y="6297613"/>
          <p14:tracePt t="57904" x="8315325" y="6297613"/>
          <p14:tracePt t="57908" x="8337550" y="6297613"/>
          <p14:tracePt t="57910" x="8359775" y="6297613"/>
          <p14:tracePt t="57920" x="8404225" y="6297613"/>
          <p14:tracePt t="57922" x="8426450" y="6297613"/>
          <p14:tracePt t="57924" x="8448675" y="6297613"/>
          <p14:tracePt t="57938" x="8539163" y="6297613"/>
          <p14:tracePt t="57940" x="8561388" y="6297613"/>
          <p14:tracePt t="57942" x="8583613" y="6297613"/>
          <p14:tracePt t="57944" x="8605838" y="6297613"/>
          <p14:tracePt t="57958" x="8718550" y="6297613"/>
          <p14:tracePt t="57961" x="8740775" y="6297613"/>
          <p14:tracePt t="57972" x="8829675" y="6297613"/>
          <p14:tracePt t="57975" x="8875713" y="6297613"/>
          <p14:tracePt t="57988" x="8964613" y="6297613"/>
          <p14:tracePt t="57992" x="8986838" y="6297613"/>
          <p14:tracePt t="57994" x="9009063" y="6297613"/>
          <p14:tracePt t="58008" x="9099550" y="6297613"/>
          <p14:tracePt t="58019" x="9144000" y="6275388"/>
          <p14:tracePt t="58022" x="9166225" y="6275388"/>
          <p14:tracePt t="58028" x="9188450" y="6275388"/>
          <p14:tracePt t="58038" x="9232900" y="6253163"/>
          <p14:tracePt t="58051" x="9256713" y="6253163"/>
          <p14:tracePt t="58058" x="9278938" y="6230938"/>
          <p14:tracePt t="58070" x="9301163" y="6230938"/>
          <p14:tracePt t="58086" x="9345613" y="6208713"/>
          <p14:tracePt t="58101" x="9367838" y="6184900"/>
          <p14:tracePt t="58104" x="9367838" y="6162675"/>
          <p14:tracePt t="58122" x="9390063" y="6162675"/>
          <p14:tracePt t="58135" x="9412288" y="6140450"/>
          <p14:tracePt t="58138" x="9436100" y="6140450"/>
          <p14:tracePt t="58158" x="9458325" y="6118225"/>
          <p14:tracePt t="58161" x="9458325" y="6096000"/>
          <p14:tracePt t="58174" x="9458325" y="6051550"/>
          <p14:tracePt t="58188" x="9458325" y="6029325"/>
          <p14:tracePt t="58189" x="9458325" y="6007100"/>
          <p14:tracePt t="58204" x="9458325" y="5961063"/>
          <p14:tracePt t="58217" x="9458325" y="5916613"/>
          <p14:tracePt t="58227" x="9436100" y="5894388"/>
          <p14:tracePt t="58236" x="9390063" y="5849938"/>
          <p14:tracePt t="58239" x="9367838" y="5827713"/>
          <p14:tracePt t="58243" x="9345613" y="5827713"/>
          <p14:tracePt t="58252" x="9278938" y="5803900"/>
          <p14:tracePt t="58255" x="9278938" y="5781675"/>
          <p14:tracePt t="58259" x="9256713" y="5781675"/>
          <p14:tracePt t="58269" x="9166225" y="5781675"/>
          <p14:tracePt t="58271" x="9144000" y="5781675"/>
          <p14:tracePt t="58275" x="9121775" y="5781675"/>
          <p14:tracePt t="58277" x="9099550" y="5781675"/>
          <p14:tracePt t="58287" x="9031288" y="5781675"/>
          <p14:tracePt t="58289" x="9009063" y="5781675"/>
          <p14:tracePt t="58291" x="8986838" y="5781675"/>
          <p14:tracePt t="58293" x="8964613" y="5781675"/>
          <p14:tracePt t="58300" x="8942388" y="5781675"/>
          <p14:tracePt t="58301" x="8920163" y="5781675"/>
          <p14:tracePt t="58303" x="8897938" y="5781675"/>
          <p14:tracePt t="58309" x="8875713" y="5781675"/>
          <p14:tracePt t="58319" x="8829675" y="5781675"/>
          <p14:tracePt t="58323" x="8807450" y="5781675"/>
          <p14:tracePt t="58327" x="8785225" y="5781675"/>
          <p14:tracePt t="58339" x="8740775" y="5781675"/>
          <p14:tracePt t="58341" x="8718550" y="5781675"/>
          <p14:tracePt t="58349" x="8674100" y="5803900"/>
          <p14:tracePt t="58355" x="8650288" y="5803900"/>
          <p14:tracePt t="58359" x="8650288" y="5827713"/>
          <p14:tracePt t="58369" x="8605838" y="5849938"/>
          <p14:tracePt t="58373" x="8583613" y="5849938"/>
          <p14:tracePt t="58375" x="8583613" y="5872163"/>
          <p14:tracePt t="58383" x="8561388" y="5894388"/>
          <p14:tracePt t="58385" x="8539163" y="5894388"/>
          <p14:tracePt t="58389" x="8539163" y="5916613"/>
          <p14:tracePt t="58391" x="8516938" y="5916613"/>
          <p14:tracePt t="58393" x="8516938" y="5938838"/>
          <p14:tracePt t="58399" x="8470900" y="5961063"/>
          <p14:tracePt t="58401" x="8470900" y="5983288"/>
          <p14:tracePt t="58407" x="8470900" y="6007100"/>
          <p14:tracePt t="58419" x="8470900" y="6051550"/>
          <p14:tracePt t="58421" x="8470900" y="6073775"/>
          <p14:tracePt t="58427" x="8470900" y="6096000"/>
          <p14:tracePt t="58434" x="8470900" y="6118225"/>
          <p14:tracePt t="58435" x="8470900" y="6140450"/>
          <p14:tracePt t="58441" x="8470900" y="6162675"/>
          <p14:tracePt t="58453" x="8494713" y="6253163"/>
          <p14:tracePt t="58455" x="8516938" y="6253163"/>
          <p14:tracePt t="58457" x="8516938" y="6275388"/>
          <p14:tracePt t="58468" x="8561388" y="6319838"/>
          <p14:tracePt t="58471" x="8583613" y="6342063"/>
          <p14:tracePt t="58477" x="8605838" y="6364288"/>
          <p14:tracePt t="58484" x="8628063" y="6388100"/>
          <p14:tracePt t="58485" x="8650288" y="6410325"/>
          <p14:tracePt t="58487" x="8674100" y="6410325"/>
          <p14:tracePt t="58491" x="8674100" y="6432550"/>
          <p14:tracePt t="58502" x="8718550" y="6454775"/>
          <p14:tracePt t="58505" x="8740775" y="6454775"/>
          <p14:tracePt t="58507" x="8763000" y="6454775"/>
          <p14:tracePt t="58519" x="8785225" y="6477000"/>
          <p14:tracePt t="58523" x="8807450" y="6477000"/>
          <p14:tracePt t="58536" x="8829675" y="6477000"/>
          <p14:tracePt t="58537" x="8851900" y="6477000"/>
          <p14:tracePt t="58551" x="8875713" y="6477000"/>
          <p14:tracePt t="58559" x="8897938" y="6477000"/>
          <p14:tracePt t="58570" x="8920163" y="6477000"/>
          <p14:tracePt t="58577" x="8942388" y="6477000"/>
          <p14:tracePt t="58591" x="8964613" y="6477000"/>
          <p14:tracePt t="58598" x="8986838" y="6454775"/>
          <p14:tracePt t="58605" x="9009063" y="6454775"/>
          <p14:tracePt t="58607" x="9031288" y="6454775"/>
          <p14:tracePt t="58617" x="9055100" y="6432550"/>
          <p14:tracePt t="58619" x="9077325" y="6410325"/>
          <p14:tracePt t="58631" x="9121775" y="6388100"/>
          <p14:tracePt t="58634" x="9144000" y="6388100"/>
          <p14:tracePt t="58639" x="9166225" y="6364288"/>
          <p14:tracePt t="58643" x="9188450" y="6364288"/>
          <p14:tracePt t="58649" x="9210675" y="6364288"/>
          <p14:tracePt t="58653" x="9210675" y="6342063"/>
          <p14:tracePt t="58657" x="9232900" y="6342063"/>
          <p14:tracePt t="58667" x="9256713" y="6319838"/>
          <p14:tracePt t="58669" x="9256713" y="6297613"/>
          <p14:tracePt t="58673" x="9278938" y="6297613"/>
          <p14:tracePt t="58677" x="9301163" y="6297613"/>
          <p14:tracePt t="58681" x="9301163" y="6275388"/>
          <p14:tracePt t="58685" x="9323388" y="6275388"/>
          <p14:tracePt t="58691" x="9345613" y="6253163"/>
          <p14:tracePt t="58701" x="9367838" y="6230938"/>
          <p14:tracePt t="58705" x="9390063" y="6208713"/>
          <p14:tracePt t="58715" x="9412288" y="6184900"/>
          <p14:tracePt t="58717" x="9436100" y="6140450"/>
          <p14:tracePt t="58719" x="9458325" y="6118225"/>
          <p14:tracePt t="58721" x="9458325" y="6096000"/>
          <p14:tracePt t="58727" x="9458325" y="6073775"/>
          <p14:tracePt t="58734" x="9458325" y="6029325"/>
          <p14:tracePt t="58739" x="9458325" y="6007100"/>
          <p14:tracePt t="58741" x="9458325" y="5983288"/>
          <p14:tracePt t="58758" x="9458325" y="5916613"/>
          <p14:tracePt t="58762" x="9458325" y="5894388"/>
          <p14:tracePt t="58764" x="9436100" y="5872163"/>
          <p14:tracePt t="58784" x="9367838" y="5759450"/>
          <p14:tracePt t="58787" x="9345613" y="5737225"/>
          <p14:tracePt t="58800" x="9301163" y="5692775"/>
          <p14:tracePt t="58814" x="9232900" y="5648325"/>
          <p14:tracePt t="58824" x="9188450" y="5626100"/>
          <p14:tracePt t="58838" x="9144000" y="5602288"/>
          <p14:tracePt t="58842" x="9121775" y="5580063"/>
          <p14:tracePt t="58857" x="9099550" y="5580063"/>
          <p14:tracePt t="58861" x="9077325" y="5580063"/>
          <p14:tracePt t="58888" x="9055100" y="5580063"/>
          <p14:tracePt t="58894" x="9031288" y="5580063"/>
          <p14:tracePt t="58906" x="9031288" y="5602288"/>
          <p14:tracePt t="58925" x="8986838" y="5626100"/>
          <p14:tracePt t="58938" x="8942388" y="5648325"/>
          <p14:tracePt t="58942" x="8920163" y="5670550"/>
          <p14:tracePt t="58946" x="8897938" y="5737225"/>
          <p14:tracePt t="58963" x="8875713" y="5827713"/>
          <p14:tracePt t="58975" x="8875713" y="5916613"/>
          <p14:tracePt t="58992" x="8875713" y="5983288"/>
          <p14:tracePt t="59010" x="8875713" y="6029325"/>
          <p14:tracePt t="59012" x="8875713" y="6073775"/>
          <p14:tracePt t="59023" x="8897938" y="6118225"/>
          <p14:tracePt t="59026" x="8920163" y="6118225"/>
          <p14:tracePt t="59044" x="8964613" y="6184900"/>
          <p14:tracePt t="59062" x="9009063" y="6208713"/>
          <p14:tracePt t="59079" x="9055100" y="6230938"/>
          <p14:tracePt t="59096" x="9099550" y="6253163"/>
          <p14:tracePt t="59116" x="9121775" y="6253163"/>
          <p14:tracePt t="59129" x="9144000" y="6253163"/>
          <p14:tracePt t="59132" x="9166225" y="6253163"/>
          <p14:tracePt t="59144" x="9232900" y="6208713"/>
          <p14:tracePt t="59146" x="9256713" y="6184900"/>
          <p14:tracePt t="59164" x="9345613" y="6118225"/>
          <p14:tracePt t="59185" x="9412288" y="6051550"/>
          <p14:tracePt t="59208" x="9412288" y="5983288"/>
          <p14:tracePt t="59217" x="9412288" y="5961063"/>
          <p14:tracePt t="59228" x="9390063" y="5938838"/>
          <p14:tracePt t="59237" x="9367838" y="5894388"/>
          <p14:tracePt t="59243" x="9345613" y="5894388"/>
          <p14:tracePt t="59253" x="9301163" y="5872163"/>
          <p14:tracePt t="59258" x="9278938" y="5872163"/>
          <p14:tracePt t="59272" x="9210675" y="5849938"/>
          <p14:tracePt t="59277" x="9188450" y="5849938"/>
          <p14:tracePt t="59288" x="9144000" y="5849938"/>
          <p14:tracePt t="59290" x="9121775" y="5849938"/>
          <p14:tracePt t="59304" x="9055100" y="5894388"/>
          <p14:tracePt t="59307" x="9031288" y="5916613"/>
          <p14:tracePt t="59309" x="9009063" y="5916613"/>
          <p14:tracePt t="59318" x="8986838" y="5961063"/>
          <p14:tracePt t="59320" x="8964613" y="5983288"/>
          <p14:tracePt t="59323" x="8942388" y="6007100"/>
          <p14:tracePt t="59325" x="8920163" y="6029325"/>
          <p14:tracePt t="59328" x="8920163" y="6051550"/>
          <p14:tracePt t="59334" x="8920163" y="6073775"/>
          <p14:tracePt t="59336" x="8920163" y="6096000"/>
          <p14:tracePt t="59339" x="8920163" y="6140450"/>
          <p14:tracePt t="59355" x="9009063" y="6297613"/>
          <p14:tracePt t="59357" x="9055100" y="6319838"/>
          <p14:tracePt t="59359" x="9077325" y="6319838"/>
          <p14:tracePt t="59369" x="9166225" y="6342063"/>
          <p14:tracePt t="59373" x="9188450" y="6342063"/>
          <p14:tracePt t="59377" x="9210675" y="6342063"/>
          <p14:tracePt t="59389" x="9323388" y="6342063"/>
          <p14:tracePt t="59392" x="9345613" y="6342063"/>
          <p14:tracePt t="59402" x="9412288" y="6319838"/>
          <p14:tracePt t="59404" x="9458325" y="6319838"/>
          <p14:tracePt t="59405" x="9458325" y="6297613"/>
          <p14:tracePt t="59409" x="9480550" y="6297613"/>
          <p14:tracePt t="59418" x="9525000" y="6253163"/>
          <p14:tracePt t="59421" x="9547225" y="6230938"/>
          <p14:tracePt t="59435" x="9569450" y="6208713"/>
          <p14:tracePt t="59437" x="9591675" y="6208713"/>
          <p14:tracePt t="59441" x="9613900" y="6184900"/>
          <p14:tracePt t="59443" x="9613900" y="6162675"/>
          <p14:tracePt t="59450" x="9613900" y="6140450"/>
          <p14:tracePt t="59455" x="9613900" y="6118225"/>
          <p14:tracePt t="59470" x="9613900" y="6051550"/>
          <p14:tracePt t="59473" x="9613900" y="6029325"/>
          <p14:tracePt t="59484" x="9591675" y="6007100"/>
          <p14:tracePt t="59487" x="9591675" y="5983288"/>
          <p14:tracePt t="59491" x="9569450" y="5983288"/>
          <p14:tracePt t="59493" x="9569450" y="5961063"/>
          <p14:tracePt t="59503" x="9525000" y="5961063"/>
          <p14:tracePt t="59505" x="9502775" y="5961063"/>
          <p14:tracePt t="59510" x="9480550" y="5961063"/>
          <p14:tracePt t="59517" x="9436100" y="5961063"/>
          <p14:tracePt t="59519" x="9412288" y="5961063"/>
          <p14:tracePt t="59521" x="9390063" y="5961063"/>
          <p14:tracePt t="59525" x="9367838" y="5961063"/>
          <p14:tracePt t="59528" x="9345613" y="5961063"/>
          <p14:tracePt t="59539" x="9232900" y="5983288"/>
          <p14:tracePt t="59541" x="9210675" y="6007100"/>
          <p14:tracePt t="59551" x="9121775" y="6073775"/>
          <p14:tracePt t="59553" x="9121775" y="6096000"/>
          <p14:tracePt t="59557" x="9099550" y="6118225"/>
          <p14:tracePt t="59569" x="9099550" y="6184900"/>
          <p14:tracePt t="59571" x="9099550" y="6208713"/>
          <p14:tracePt t="59575" x="9099550" y="6230938"/>
          <p14:tracePt t="59585" x="9099550" y="6275388"/>
          <p14:tracePt t="59588" x="9099550" y="6297613"/>
          <p14:tracePt t="59594" x="9099550" y="6319838"/>
          <p14:tracePt t="59603" x="9121775" y="6364288"/>
          <p14:tracePt t="59605" x="9144000" y="6364288"/>
          <p14:tracePt t="59618" x="9166225" y="6364288"/>
          <p14:tracePt t="59621" x="9188450" y="6364288"/>
          <p14:tracePt t="59635" x="9232900" y="6364288"/>
          <p14:tracePt t="59637" x="9256713" y="6364288"/>
          <p14:tracePt t="59643" x="9278938" y="6364288"/>
          <p14:tracePt t="59650" x="9301163" y="6364288"/>
          <p14:tracePt t="59652" x="9323388" y="6364288"/>
          <p14:tracePt t="59657" x="9345613" y="6364288"/>
          <p14:tracePt t="59667" x="9390063" y="6342063"/>
          <p14:tracePt t="59669" x="9412288" y="6342063"/>
          <p14:tracePt t="59675" x="9436100" y="6319838"/>
          <p14:tracePt t="59684" x="9458325" y="6319838"/>
          <p14:tracePt t="59686" x="9458325" y="6297613"/>
          <p14:tracePt t="59687" x="9480550" y="6297613"/>
          <p14:tracePt t="59700" x="9502775" y="6253163"/>
          <p14:tracePt t="59703" x="9502775" y="6230938"/>
          <p14:tracePt t="59718" x="9502775" y="6184900"/>
          <p14:tracePt t="59721" x="9502775" y="6162675"/>
          <p14:tracePt t="59734" x="9480550" y="6118225"/>
          <p14:tracePt t="59750" x="9412288" y="6073775"/>
          <p14:tracePt t="59752" x="9390063" y="6073775"/>
          <p14:tracePt t="59753" x="9367838" y="6051550"/>
          <p14:tracePt t="59755" x="9345613" y="6051550"/>
          <p14:tracePt t="59757" x="9323388" y="6051550"/>
          <p14:tracePt t="59759" x="9301163" y="6051550"/>
          <p14:tracePt t="59769" x="9210675" y="6051550"/>
          <p14:tracePt t="59771" x="9188450" y="6051550"/>
          <p14:tracePt t="59773" x="9166225" y="6051550"/>
          <p14:tracePt t="59784" x="9121775" y="6073775"/>
          <p14:tracePt t="59787" x="9077325" y="6096000"/>
          <p14:tracePt t="59789" x="9055100" y="6118225"/>
          <p14:tracePt t="59791" x="9055100" y="6140450"/>
          <p14:tracePt t="59793" x="9031288" y="6140450"/>
          <p14:tracePt t="59805" x="8986838" y="6184900"/>
          <p14:tracePt t="59808" x="8986838" y="6208713"/>
          <p14:tracePt t="59820" x="8986838" y="6275388"/>
          <p14:tracePt t="59823" x="8986838" y="6297613"/>
          <p14:tracePt t="59838" x="8986838" y="6342063"/>
          <p14:tracePt t="59840" x="9009063" y="6364288"/>
          <p14:tracePt t="59842" x="9009063" y="6388100"/>
          <p14:tracePt t="59844" x="9031288" y="6388100"/>
          <p14:tracePt t="59851" x="9077325" y="6410325"/>
          <p14:tracePt t="59853" x="9077325" y="6432550"/>
          <p14:tracePt t="59855" x="9099550" y="6432550"/>
          <p14:tracePt t="59859" x="9144000" y="6454775"/>
          <p14:tracePt t="59870" x="9210675" y="6477000"/>
          <p14:tracePt t="59873" x="9232900" y="6477000"/>
          <p14:tracePt t="59874" x="9256713" y="6477000"/>
          <p14:tracePt t="59875" x="9278938" y="6477000"/>
          <p14:tracePt t="59877" x="9301163" y="6477000"/>
          <p14:tracePt t="59889" x="9390063" y="6477000"/>
          <p14:tracePt t="59891" x="9412288" y="6477000"/>
          <p14:tracePt t="59893" x="9436100" y="6477000"/>
          <p14:tracePt t="59901" x="9480550" y="6477000"/>
          <p14:tracePt t="59905" x="9502775" y="6454775"/>
          <p14:tracePt t="59921" x="9569450" y="6410325"/>
          <p14:tracePt t="59937" x="9591675" y="6364288"/>
          <p14:tracePt t="59941" x="9591675" y="6342063"/>
          <p14:tracePt t="59952" x="9591675" y="6319838"/>
          <p14:tracePt t="59954" x="9591675" y="6297613"/>
          <p14:tracePt t="59957" x="9591675" y="6275388"/>
          <p14:tracePt t="59966" x="9591675" y="6253163"/>
          <p14:tracePt t="59968" x="9591675" y="6230938"/>
          <p14:tracePt t="59971" x="9569450" y="6230938"/>
          <p14:tracePt t="59975" x="9547225" y="6208713"/>
          <p14:tracePt t="59988" x="9502775" y="6162675"/>
          <p14:tracePt t="59993" x="9458325" y="6162675"/>
          <p14:tracePt t="60001" x="9436100" y="6162675"/>
          <p14:tracePt t="60004" x="9390063" y="6162675"/>
          <p14:tracePt t="60007" x="9367838" y="6162675"/>
          <p14:tracePt t="60020" x="9301163" y="6162675"/>
          <p14:tracePt t="60022" x="9278938" y="6162675"/>
          <p14:tracePt t="60025" x="9256713" y="6162675"/>
          <p14:tracePt t="60028" x="9256713" y="6184900"/>
          <p14:tracePt t="60038" x="9210675" y="6208713"/>
          <p14:tracePt t="60040" x="9188450" y="6208713"/>
          <p14:tracePt t="60043" x="9188450" y="6230938"/>
          <p14:tracePt t="60051" x="9166225" y="6230938"/>
          <p14:tracePt t="60057" x="9166225" y="6253163"/>
          <p14:tracePt t="60070" x="9166225" y="6275388"/>
          <p14:tracePt t="60073" x="9166225" y="6297613"/>
          <p14:tracePt t="60083" x="9166225" y="6319838"/>
          <p14:tracePt t="60094" x="9188450" y="6319838"/>
          <p14:tracePt t="60101" x="9210675" y="6342063"/>
          <p14:tracePt t="60103" x="9232900" y="6342063"/>
          <p14:tracePt t="60109" x="9256713" y="6364288"/>
          <p14:tracePt t="60120" x="9301163" y="6364288"/>
          <p14:tracePt t="60123" x="9323388" y="6364288"/>
          <p14:tracePt t="60125" x="9345613" y="6364288"/>
          <p14:tracePt t="60133" x="9367838" y="6364288"/>
          <p14:tracePt t="60135" x="9390063" y="6364288"/>
          <p14:tracePt t="60139" x="9412288" y="6364288"/>
          <p14:tracePt t="60154" x="9436100" y="6342063"/>
          <p14:tracePt t="60155" x="9458325" y="6342063"/>
          <p14:tracePt t="61201" x="9458325" y="6319838"/>
          <p14:tracePt t="61214" x="9436100" y="6319838"/>
          <p14:tracePt t="61229" x="9390063" y="6319838"/>
          <p14:tracePt t="61248" x="9367838" y="6297613"/>
          <p14:tracePt t="61269" x="9323388" y="6253163"/>
          <p14:tracePt t="61288" x="9301163" y="6230938"/>
          <p14:tracePt t="61309" x="9278938" y="6208713"/>
          <p14:tracePt t="61318" x="9256713" y="6208713"/>
          <p14:tracePt t="61320" x="9256713" y="6184900"/>
          <p14:tracePt t="61338" x="9256713" y="6162675"/>
          <p14:tracePt t="61477" x="9256713" y="6184900"/>
          <p14:tracePt t="61491" x="9256713" y="6230938"/>
          <p14:tracePt t="61511" x="9256713" y="6297613"/>
          <p14:tracePt t="61514" x="9256713" y="6319838"/>
          <p14:tracePt t="61545" x="9256713" y="6521450"/>
          <p14:tracePt t="61550" x="9256713" y="6565900"/>
          <p14:tracePt t="61554" x="9256713" y="6611938"/>
          <p14:tracePt t="61575" x="9278938" y="6700838"/>
          <p14:tracePt t="61593" x="9367838" y="6745288"/>
          <p14:tracePt t="61606" x="9412288" y="6791325"/>
          <p14:tracePt t="61609" x="9436100" y="6791325"/>
          <p14:tracePt t="61671" x="9412288" y="6791325"/>
          <p14:tracePt t="61679" x="9390063" y="6791325"/>
          <p14:tracePt t="62205" x="9412288" y="6791325"/>
          <p14:tracePt t="62231" x="9458325" y="6791325"/>
          <p14:tracePt t="62262" x="9525000" y="6791325"/>
          <p14:tracePt t="62288" x="9525000" y="6745288"/>
          <p14:tracePt t="62292" x="9525000" y="6723063"/>
          <p14:tracePt t="62315" x="9525000" y="6656388"/>
          <p14:tracePt t="62327" x="9525000" y="6634163"/>
          <p14:tracePt t="62328" x="9525000" y="6611938"/>
          <p14:tracePt t="62336" x="9525000" y="6589713"/>
          <p14:tracePt t="62341" x="9525000" y="6565900"/>
          <p14:tracePt t="62362" x="9525000" y="6543675"/>
          <p14:tracePt t="62367" x="9525000" y="6521450"/>
          <p14:tracePt t="62369" x="9502775" y="6521450"/>
          <p14:tracePt t="62373" x="9480550" y="6521450"/>
          <p14:tracePt t="62383" x="9458325" y="6521450"/>
          <p14:tracePt t="62389" x="9436100" y="6521450"/>
          <p14:tracePt t="62417" x="9323388" y="6521450"/>
          <p14:tracePt t="62419" x="9301163" y="6521450"/>
          <p14:tracePt t="62428" x="9278938" y="6499225"/>
          <p14:tracePt t="62441" x="9256713" y="6499225"/>
          <p14:tracePt t="62454" x="9232900" y="6477000"/>
          <p14:tracePt t="62457" x="9210675" y="6477000"/>
          <p14:tracePt t="62468" x="9166225" y="6477000"/>
          <p14:tracePt t="62471" x="9144000" y="6477000"/>
          <p14:tracePt t="62475" x="9121775" y="6477000"/>
          <p14:tracePt t="62490" x="8942388" y="6454775"/>
          <p14:tracePt t="62492" x="8897938" y="6454775"/>
          <p14:tracePt t="62495" x="8875713" y="6454775"/>
          <p14:tracePt t="62512" x="8561388" y="6454775"/>
          <p14:tracePt t="62514" x="8539163" y="6454775"/>
          <p14:tracePt t="62517" x="8448675" y="6454775"/>
          <p14:tracePt t="62520" x="8404225" y="6477000"/>
          <p14:tracePt t="62521" x="8382000" y="6477000"/>
          <p14:tracePt t="62524" x="8315325" y="6477000"/>
          <p14:tracePt t="62525" x="8269288" y="6477000"/>
          <p14:tracePt t="62543" x="7843838" y="6477000"/>
          <p14:tracePt t="62554" x="7642225" y="6477000"/>
          <p14:tracePt t="62555" x="7575550" y="6477000"/>
          <p14:tracePt t="62557" x="7531100" y="6477000"/>
          <p14:tracePt t="62559" x="7507288" y="6477000"/>
          <p14:tracePt t="62565" x="7373938" y="6477000"/>
          <p14:tracePt t="62567" x="7351713" y="6477000"/>
          <p14:tracePt t="62569" x="7305675" y="6477000"/>
          <p14:tracePt t="62571" x="7261225" y="6477000"/>
          <p14:tracePt t="62573" x="7216775" y="6477000"/>
          <p14:tracePt t="62575" x="7194550" y="6477000"/>
          <p14:tracePt t="62582" x="7081838" y="6477000"/>
          <p14:tracePt t="62584" x="7037388" y="6477000"/>
          <p14:tracePt t="62585" x="6992938" y="6477000"/>
          <p14:tracePt t="62587" x="6970713" y="6477000"/>
          <p14:tracePt t="62589" x="6946900" y="6477000"/>
          <p14:tracePt t="62591" x="6902450" y="6477000"/>
          <p14:tracePt t="62593" x="6880225" y="6477000"/>
          <p14:tracePt t="62599" x="6813550" y="6477000"/>
          <p14:tracePt t="62601" x="6791325" y="6477000"/>
          <p14:tracePt t="62603" x="6769100" y="6477000"/>
          <p14:tracePt t="62605" x="6745288" y="6477000"/>
          <p14:tracePt t="62607" x="6700838" y="6477000"/>
          <p14:tracePt t="62609" x="6678613" y="6477000"/>
          <p14:tracePt t="62617" x="6611938" y="6477000"/>
          <p14:tracePt t="62619" x="6565900" y="6477000"/>
          <p14:tracePt t="62621" x="6543675" y="6477000"/>
          <p14:tracePt t="62623" x="6521450" y="6454775"/>
          <p14:tracePt t="62625" x="6477000" y="6454775"/>
          <p14:tracePt t="62635" x="6342063" y="6454775"/>
          <p14:tracePt t="62637" x="6319838" y="6454775"/>
          <p14:tracePt t="62639" x="6275388" y="6454775"/>
          <p14:tracePt t="62641" x="6253163" y="6454775"/>
          <p14:tracePt t="62643" x="6230938" y="6454775"/>
          <p14:tracePt t="62651" x="6096000" y="6454775"/>
          <p14:tracePt t="62653" x="6051550" y="6454775"/>
          <p14:tracePt t="62655" x="6007100" y="6454775"/>
          <p14:tracePt t="62657" x="5961063" y="6454775"/>
          <p14:tracePt t="62659" x="5916613" y="6454775"/>
          <p14:tracePt t="62667" x="5759450" y="6432550"/>
          <p14:tracePt t="62669" x="5715000" y="6432550"/>
          <p14:tracePt t="62671" x="5692775" y="6432550"/>
          <p14:tracePt t="62673" x="5670550" y="6432550"/>
          <p14:tracePt t="62675" x="5602288" y="6432550"/>
          <p14:tracePt t="62688" x="5400675" y="6410325"/>
          <p14:tracePt t="62690" x="5356225" y="6410325"/>
          <p14:tracePt t="62691" x="5311775" y="6410325"/>
          <p14:tracePt t="62699" x="5245100" y="6388100"/>
          <p14:tracePt t="62701" x="5221288" y="6388100"/>
          <p14:tracePt t="62703" x="5199063" y="6364288"/>
          <p14:tracePt t="62705" x="5176838" y="6364288"/>
          <p14:tracePt t="62707" x="5154613" y="6364288"/>
          <p14:tracePt t="62717" x="5087938" y="6342063"/>
          <p14:tracePt t="62719" x="5041900" y="6342063"/>
          <p14:tracePt t="62725" x="5019675" y="6319838"/>
          <p14:tracePt t="62732" x="4975225" y="6297613"/>
          <p14:tracePt t="62734" x="4953000" y="6297613"/>
          <p14:tracePt t="62735" x="4930775" y="6297613"/>
          <p14:tracePt t="62739" x="4908550" y="6297613"/>
          <p14:tracePt t="62741" x="4886325" y="6297613"/>
          <p14:tracePt t="62747" x="4864100" y="6275388"/>
          <p14:tracePt t="62751" x="4818063" y="6275388"/>
          <p14:tracePt t="62753" x="4795838" y="6253163"/>
          <p14:tracePt t="62757" x="4773613" y="6230938"/>
          <p14:tracePt t="62759" x="4751388" y="6230938"/>
          <p14:tracePt t="62766" x="4684713" y="6208713"/>
          <p14:tracePt t="62769" x="4660900" y="6208713"/>
          <p14:tracePt t="62771" x="4638675" y="6184900"/>
          <p14:tracePt t="62773" x="4616450" y="6162675"/>
          <p14:tracePt t="62781" x="4549775" y="6140450"/>
          <p14:tracePt t="62785" x="4527550" y="6140450"/>
          <p14:tracePt t="62787" x="4527550" y="6118225"/>
          <p14:tracePt t="62789" x="4483100" y="6096000"/>
          <p14:tracePt t="62793" x="4459288" y="6073775"/>
          <p14:tracePt t="62799" x="4414838" y="6051550"/>
          <p14:tracePt t="62801" x="4414838" y="6029325"/>
          <p14:tracePt t="62803" x="4392613" y="6007100"/>
          <p14:tracePt t="62807" x="4348163" y="5983288"/>
          <p14:tracePt t="62809" x="4348163" y="5961063"/>
          <p14:tracePt t="62815" x="4303713" y="5916613"/>
          <p14:tracePt t="62817" x="4279900" y="5872163"/>
          <p14:tracePt t="62819" x="4257675" y="5849938"/>
          <p14:tracePt t="62821" x="4257675" y="5827713"/>
          <p14:tracePt t="62823" x="4235450" y="5827713"/>
          <p14:tracePt t="62825" x="4213225" y="5803900"/>
          <p14:tracePt t="62832" x="4168775" y="5737225"/>
          <p14:tracePt t="62833" x="4146550" y="5715000"/>
          <p14:tracePt t="62835" x="4124325" y="5670550"/>
          <p14:tracePt t="62837" x="4102100" y="5670550"/>
          <p14:tracePt t="62839" x="4102100" y="5648325"/>
          <p14:tracePt t="62841" x="4078288" y="5648325"/>
          <p14:tracePt t="62843" x="4078288" y="5626100"/>
          <p14:tracePt t="62849" x="4011613" y="5580063"/>
          <p14:tracePt t="62851" x="4011613" y="5557838"/>
          <p14:tracePt t="62853" x="3989388" y="5535613"/>
          <p14:tracePt t="62855" x="3967163" y="5491163"/>
          <p14:tracePt t="62857" x="3944938" y="5491163"/>
          <p14:tracePt t="62859" x="3922713" y="5468938"/>
          <p14:tracePt t="62865" x="3876675" y="5422900"/>
          <p14:tracePt t="62868" x="3854450" y="5400675"/>
          <p14:tracePt t="62871" x="3832225" y="5378450"/>
          <p14:tracePt t="62873" x="3810000" y="5378450"/>
          <p14:tracePt t="62875" x="3810000" y="5356225"/>
          <p14:tracePt t="62877" x="3787775" y="5334000"/>
          <p14:tracePt t="62885" x="3743325" y="5289550"/>
          <p14:tracePt t="62888" x="3721100" y="5289550"/>
          <p14:tracePt t="62893" x="3675063" y="5267325"/>
          <p14:tracePt t="62901" x="3652838" y="5221288"/>
          <p14:tracePt t="62905" x="3630613" y="5221288"/>
          <p14:tracePt t="62909" x="3608388" y="5199063"/>
          <p14:tracePt t="62916" x="3608388" y="5176838"/>
          <p14:tracePt t="62919" x="3586163" y="5176838"/>
          <p14:tracePt t="62925" x="3586163" y="5154613"/>
          <p14:tracePt t="62933" x="3563938" y="5154613"/>
          <p14:tracePt t="62957" x="3541713" y="5154613"/>
          <p14:tracePt t="62965" x="3517900" y="5132388"/>
          <p14:tracePt t="63019" x="3495675" y="5110163"/>
          <p14:tracePt t="63063" x="3495675" y="5087938"/>
          <p14:tracePt t="64161" x="3473450" y="5065713"/>
          <p14:tracePt t="68665" x="3473450" y="5087938"/>
          <p14:tracePt t="68684" x="3473450" y="5176838"/>
          <p14:tracePt t="68688" x="3473450" y="5199063"/>
          <p14:tracePt t="68711" x="3473450" y="5289550"/>
          <p14:tracePt t="68714" x="3473450" y="5311775"/>
          <p14:tracePt t="68733" x="3495675" y="5378450"/>
          <p14:tracePt t="68736" x="3495675" y="5400675"/>
          <p14:tracePt t="68757" x="3495675" y="5468938"/>
          <p14:tracePt t="68787" x="3473450" y="5580063"/>
          <p14:tracePt t="68799" x="3451225" y="5648325"/>
          <p14:tracePt t="68816" x="3429000" y="5692775"/>
          <p14:tracePt t="68827" x="3384550" y="5715000"/>
          <p14:tracePt t="68829" x="3384550" y="5737225"/>
          <p14:tracePt t="68841" x="3362325" y="5759450"/>
          <p14:tracePt t="68853" x="3340100" y="5781675"/>
          <p14:tracePt t="68860" x="3316288" y="5781675"/>
          <p14:tracePt t="68874" x="3294063" y="5827713"/>
          <p14:tracePt t="68885" x="3294063" y="5849938"/>
          <p14:tracePt t="68887" x="3271838" y="5849938"/>
          <p14:tracePt t="68893" x="3249613" y="5872163"/>
          <p14:tracePt t="68907" x="3227388" y="5894388"/>
          <p14:tracePt t="68917" x="3205163" y="5894388"/>
          <p14:tracePt t="68921" x="3205163" y="5916613"/>
          <p14:tracePt t="68933" x="3114675" y="5983288"/>
          <p14:tracePt t="68937" x="3114675" y="6007100"/>
          <p14:tracePt t="68939" x="3092450" y="6007100"/>
          <p14:tracePt t="68943" x="3092450" y="6029325"/>
          <p14:tracePt t="68949" x="3070225" y="6073775"/>
          <p14:tracePt t="68951" x="3048000" y="6073775"/>
          <p14:tracePt t="68955" x="3025775" y="6073775"/>
          <p14:tracePt t="68957" x="3025775" y="6096000"/>
          <p14:tracePt t="68965" x="3003550" y="6118225"/>
          <p14:tracePt t="68969" x="3003550" y="6140450"/>
          <p14:tracePt t="68981" x="2981325" y="6162675"/>
          <p14:tracePt t="68985" x="2981325" y="6184900"/>
          <p14:tracePt t="69001" x="2935288" y="6230938"/>
          <p14:tracePt t="69008" x="2935288" y="6253163"/>
          <p14:tracePt t="69022" x="2913063" y="6275388"/>
          <p14:tracePt t="69040" x="2890838" y="6342063"/>
          <p14:tracePt t="69054" x="2868613" y="6364288"/>
          <p14:tracePt t="69060" x="2846388" y="6364288"/>
          <p14:tracePt t="69069" x="2846388" y="6388100"/>
          <p14:tracePt t="69092" x="2846388" y="6410325"/>
          <p14:tracePt t="69115" x="2846388" y="6432550"/>
          <p14:tracePt t="69293" x="2868613" y="6432550"/>
          <p14:tracePt t="69307" x="2890838" y="6432550"/>
          <p14:tracePt t="69335" x="2913063" y="6432550"/>
          <p14:tracePt t="69377" x="2935288" y="6432550"/>
          <p14:tracePt t="69391" x="2959100" y="6432550"/>
          <p14:tracePt t="69509" x="2981325" y="6432550"/>
          <p14:tracePt t="69623" x="3003550" y="6432550"/>
          <p14:tracePt t="69643" x="3025775" y="6432550"/>
          <p14:tracePt t="69667" x="3070225" y="6454775"/>
          <p14:tracePt t="69686" x="3092450" y="6454775"/>
          <p14:tracePt t="69706" x="3160713" y="6499225"/>
          <p14:tracePt t="69730" x="3249613" y="6521450"/>
          <p14:tracePt t="69734" x="3271838" y="6521450"/>
          <p14:tracePt t="69749" x="3294063" y="6521450"/>
          <p14:tracePt t="69769" x="3362325" y="6543675"/>
          <p14:tracePt t="69774" x="3384550" y="6543675"/>
          <p14:tracePt t="69799" x="3473450" y="6543675"/>
          <p14:tracePt t="69814" x="3517900" y="6543675"/>
          <p14:tracePt t="69844" x="3608388" y="6543675"/>
          <p14:tracePt t="69868" x="3697288" y="6565900"/>
          <p14:tracePt t="69891" x="3743325" y="6565900"/>
          <p14:tracePt t="69910" x="3787775" y="6565900"/>
          <p14:tracePt t="69931" x="3810000" y="6565900"/>
          <p14:tracePt t="69952" x="3876675" y="6565900"/>
          <p14:tracePt t="69972" x="3922713" y="6565900"/>
          <p14:tracePt t="69994" x="3989388" y="6565900"/>
          <p14:tracePt t="70008" x="4011613" y="6565900"/>
          <p14:tracePt t="70035" x="4102100" y="6565900"/>
          <p14:tracePt t="70057" x="4168775" y="6565900"/>
          <p14:tracePt t="70081" x="4235450" y="6565900"/>
          <p14:tracePt t="70086" x="4279900" y="6565900"/>
          <p14:tracePt t="70104" x="4348163" y="6565900"/>
          <p14:tracePt t="70108" x="4370388" y="6565900"/>
          <p14:tracePt t="70129" x="4459288" y="6543675"/>
          <p14:tracePt t="70154" x="4684713" y="6432550"/>
          <p14:tracePt t="70158" x="4706938" y="6432550"/>
          <p14:tracePt t="70184" x="4886325" y="6319838"/>
          <p14:tracePt t="70202" x="4953000" y="6275388"/>
          <p14:tracePt t="70204" x="4975225" y="6275388"/>
          <p14:tracePt t="70216" x="5019675" y="6230938"/>
          <p14:tracePt t="70217" x="5041900" y="6208713"/>
          <p14:tracePt t="70227" x="5065713" y="6184900"/>
          <p14:tracePt t="70228" x="5087938" y="6162675"/>
          <p14:tracePt t="70239" x="5110163" y="6140450"/>
          <p14:tracePt t="70243" x="5110163" y="6118225"/>
          <p14:tracePt t="70254" x="5132388" y="6096000"/>
          <p14:tracePt t="70255" x="5132388" y="6073775"/>
          <p14:tracePt t="70269" x="5132388" y="6051550"/>
          <p14:tracePt t="70287" x="5132388" y="6007100"/>
          <p14:tracePt t="70301" x="5110163" y="5983288"/>
          <p14:tracePt t="70303" x="5110163" y="5961063"/>
          <p14:tracePt t="70314" x="5087938" y="5938838"/>
          <p14:tracePt t="70317" x="5065713" y="5938838"/>
          <p14:tracePt t="70319" x="5065713" y="5916613"/>
          <p14:tracePt t="70323" x="5041900" y="5894388"/>
          <p14:tracePt t="70325" x="5019675" y="5894388"/>
          <p14:tracePt t="70331" x="4975225" y="5849938"/>
          <p14:tracePt t="70349" x="4840288" y="5781675"/>
          <p14:tracePt t="70351" x="4818063" y="5759450"/>
          <p14:tracePt t="70353" x="4795838" y="5759450"/>
          <p14:tracePt t="70355" x="4773613" y="5759450"/>
          <p14:tracePt t="70357" x="4751388" y="5759450"/>
          <p14:tracePt t="70359" x="4729163" y="5759450"/>
          <p14:tracePt t="70369" x="4638675" y="5737225"/>
          <p14:tracePt t="70371" x="4616450" y="5715000"/>
          <p14:tracePt t="70373" x="4594225" y="5715000"/>
          <p14:tracePt t="70375" x="4572000" y="5715000"/>
          <p14:tracePt t="70383" x="4459288" y="5692775"/>
          <p14:tracePt t="70387" x="4437063" y="5692775"/>
          <p14:tracePt t="70389" x="4392613" y="5692775"/>
          <p14:tracePt t="70393" x="4370388" y="5692775"/>
          <p14:tracePt t="70399" x="4279900" y="5670550"/>
          <p14:tracePt t="70401" x="4257675" y="5670550"/>
          <p14:tracePt t="70403" x="4235450" y="5670550"/>
          <p14:tracePt t="70405" x="4191000" y="5648325"/>
          <p14:tracePt t="70409" x="4168775" y="5648325"/>
          <p14:tracePt t="70419" x="4033838" y="5648325"/>
          <p14:tracePt t="70421" x="4011613" y="5648325"/>
          <p14:tracePt t="70423" x="3989388" y="5648325"/>
          <p14:tracePt t="70425" x="3967163" y="5648325"/>
          <p14:tracePt t="70432" x="3922713" y="5626100"/>
          <p14:tracePt t="70433" x="3876675" y="5626100"/>
          <p14:tracePt t="70437" x="3854450" y="5626100"/>
          <p14:tracePt t="70441" x="3810000" y="5626100"/>
          <p14:tracePt t="70443" x="3787775" y="5626100"/>
          <p14:tracePt t="70451" x="3721100" y="5626100"/>
          <p14:tracePt t="70455" x="3675063" y="5626100"/>
          <p14:tracePt t="70459" x="3652838" y="5626100"/>
          <p14:tracePt t="70466" x="3630613" y="5602288"/>
          <p14:tracePt t="70469" x="3608388" y="5602288"/>
          <p14:tracePt t="70471" x="3586163" y="5602288"/>
          <p14:tracePt t="70473" x="3563938" y="5602288"/>
          <p14:tracePt t="70475" x="3541713" y="5602288"/>
          <p14:tracePt t="70481" x="3495675" y="5602288"/>
          <p14:tracePt t="70483" x="3473450" y="5602288"/>
          <p14:tracePt t="70485" x="3451225" y="5602288"/>
          <p14:tracePt t="70489" x="3429000" y="5602288"/>
          <p14:tracePt t="70493" x="3406775" y="5602288"/>
          <p14:tracePt t="70501" x="3340100" y="5602288"/>
          <p14:tracePt t="70503" x="3316288" y="5602288"/>
          <p14:tracePt t="70507" x="3294063" y="5602288"/>
          <p14:tracePt t="70509" x="3271838" y="5602288"/>
          <p14:tracePt t="70519" x="3205163" y="5602288"/>
          <p14:tracePt t="70521" x="3182938" y="5602288"/>
          <p14:tracePt t="70525" x="3160713" y="5602288"/>
          <p14:tracePt t="70532" x="3114675" y="5602288"/>
          <p14:tracePt t="70535" x="3092450" y="5602288"/>
          <p14:tracePt t="70539" x="3070225" y="5626100"/>
          <p14:tracePt t="70541" x="3048000" y="5626100"/>
          <p14:tracePt t="70549" x="3025775" y="5626100"/>
          <p14:tracePt t="70551" x="3003550" y="5648325"/>
          <p14:tracePt t="70555" x="2981325" y="5648325"/>
          <p14:tracePt t="70557" x="2981325" y="5670550"/>
          <p14:tracePt t="70565" x="2959100" y="5670550"/>
          <p14:tracePt t="70567" x="2935288" y="5670550"/>
          <p14:tracePt t="70571" x="2913063" y="5692775"/>
          <p14:tracePt t="70575" x="2890838" y="5692775"/>
          <p14:tracePt t="70581" x="2868613" y="5692775"/>
          <p14:tracePt t="70585" x="2868613" y="5715000"/>
          <p14:tracePt t="70587" x="2846388" y="5715000"/>
          <p14:tracePt t="70593" x="2824163" y="5715000"/>
          <p14:tracePt t="70598" x="2801938" y="5737225"/>
          <p14:tracePt t="70603" x="2779713" y="5737225"/>
          <p14:tracePt t="70607" x="2779713" y="5759450"/>
          <p14:tracePt t="70618" x="2755900" y="5781675"/>
          <p14:tracePt t="70621" x="2733675" y="5781675"/>
          <p14:tracePt t="70623" x="2711450" y="5803900"/>
          <p14:tracePt t="70634" x="2689225" y="5827713"/>
          <p14:tracePt t="70637" x="2667000" y="5849938"/>
          <p14:tracePt t="70644" x="2667000" y="5872163"/>
          <p14:tracePt t="70651" x="2644775" y="5872163"/>
          <p14:tracePt t="70653" x="2644775" y="5894388"/>
          <p14:tracePt t="70655" x="2622550" y="5894388"/>
          <p14:tracePt t="70657" x="2622550" y="5916613"/>
          <p14:tracePt t="70670" x="2578100" y="5961063"/>
          <p14:tracePt t="70672" x="2578100" y="5983288"/>
          <p14:tracePt t="70686" x="2554288" y="6029325"/>
          <p14:tracePt t="70688" x="2532063" y="6051550"/>
          <p14:tracePt t="70693" x="2509838" y="6073775"/>
          <p14:tracePt t="70700" x="2509838" y="6096000"/>
          <p14:tracePt t="70702" x="2509838" y="6118225"/>
          <p14:tracePt t="70703" x="2509838" y="6140450"/>
          <p14:tracePt t="70710" x="2509838" y="6162675"/>
          <p14:tracePt t="70721" x="2509838" y="6230938"/>
          <p14:tracePt t="70725" x="2509838" y="6253163"/>
          <p14:tracePt t="70733" x="2509838" y="6275388"/>
          <p14:tracePt t="70735" x="2509838" y="6342063"/>
          <p14:tracePt t="70737" x="2509838" y="6364288"/>
          <p14:tracePt t="70739" x="2509838" y="6388100"/>
          <p14:tracePt t="70743" x="2532063" y="6432550"/>
          <p14:tracePt t="70749" x="2554288" y="6454775"/>
          <p14:tracePt t="70753" x="2578100" y="6454775"/>
          <p14:tracePt t="70755" x="2578100" y="6477000"/>
          <p14:tracePt t="70757" x="2578100" y="6499225"/>
          <p14:tracePt t="70759" x="2600325" y="6499225"/>
          <p14:tracePt t="70769" x="2622550" y="6543675"/>
          <p14:tracePt t="70771" x="2644775" y="6543675"/>
          <p14:tracePt t="70775" x="2667000" y="6565900"/>
          <p14:tracePt t="70787" x="2733675" y="6634163"/>
          <p14:tracePt t="70790" x="2755900" y="6634163"/>
          <p14:tracePt t="70793" x="2779713" y="6656388"/>
          <p14:tracePt t="70799" x="2801938" y="6678613"/>
          <p14:tracePt t="70801" x="2824163" y="6678613"/>
          <p14:tracePt t="70803" x="2824163" y="6700838"/>
          <p14:tracePt t="70805" x="2846388" y="6700838"/>
          <p14:tracePt t="70807" x="2868613" y="6700838"/>
          <p14:tracePt t="70809" x="2890838" y="6723063"/>
          <p14:tracePt t="70819" x="2935288" y="6745288"/>
          <p14:tracePt t="70821" x="2959100" y="6745288"/>
          <p14:tracePt t="70823" x="2959100" y="6769100"/>
          <p14:tracePt t="70825" x="3003550" y="6769100"/>
          <p14:tracePt t="70833" x="3070225" y="6791325"/>
          <p14:tracePt t="70836" x="3092450" y="6813550"/>
          <p14:tracePt t="70839" x="3136900" y="6813550"/>
          <p14:tracePt t="70843" x="3160713" y="6813550"/>
          <p14:tracePt t="70854" x="3271838" y="6835775"/>
          <p14:tracePt t="70857" x="3316288" y="6835775"/>
          <p14:tracePt t="70973" x="4325938" y="6835775"/>
          <p14:tracePt t="70981" x="4392613" y="6791325"/>
          <p14:tracePt t="70983" x="4414838" y="6791325"/>
          <p14:tracePt t="70989" x="4459288" y="6769100"/>
          <p14:tracePt t="70991" x="4483100" y="6769100"/>
          <p14:tracePt t="70993" x="4505325" y="6745288"/>
          <p14:tracePt t="71000" x="4549775" y="6745288"/>
          <p14:tracePt t="71002" x="4549775" y="6723063"/>
          <p14:tracePt t="71004" x="4594225" y="6700838"/>
          <p14:tracePt t="71007" x="4616450" y="6700838"/>
          <p14:tracePt t="71019" x="4684713" y="6656388"/>
          <p14:tracePt t="71021" x="4684713" y="6634163"/>
          <p14:tracePt t="71023" x="4706938" y="6634163"/>
          <p14:tracePt t="71033" x="4773613" y="6589713"/>
          <p14:tracePt t="71039" x="4818063" y="6565900"/>
          <p14:tracePt t="71043" x="4818063" y="6543675"/>
          <p14:tracePt t="71052" x="4864100" y="6521450"/>
          <p14:tracePt t="71054" x="4886325" y="6499225"/>
          <p14:tracePt t="71057" x="4908550" y="6499225"/>
          <p14:tracePt t="71059" x="4930775" y="6477000"/>
          <p14:tracePt t="71065" x="4953000" y="6454775"/>
          <p14:tracePt t="71067" x="4975225" y="6432550"/>
          <p14:tracePt t="71069" x="4997450" y="6432550"/>
          <p14:tracePt t="71071" x="4997450" y="6410325"/>
          <p14:tracePt t="71073" x="5019675" y="6388100"/>
          <p14:tracePt t="71085" x="5065713" y="6342063"/>
          <p14:tracePt t="71087" x="5087938" y="6342063"/>
          <p14:tracePt t="71089" x="5087938" y="6319838"/>
          <p14:tracePt t="71091" x="5087938" y="6297613"/>
          <p14:tracePt t="71093" x="5110163" y="6297613"/>
          <p14:tracePt t="71099" x="5132388" y="6253163"/>
          <p14:tracePt t="71103" x="5154613" y="6253163"/>
          <p14:tracePt t="71105" x="5154613" y="6230938"/>
          <p14:tracePt t="71109" x="5154613" y="6208713"/>
          <p14:tracePt t="71118" x="5176838" y="6162675"/>
          <p14:tracePt t="71123" x="5176838" y="6118225"/>
          <p14:tracePt t="71132" x="5176838" y="6096000"/>
          <p14:tracePt t="71135" x="5176838" y="6073775"/>
          <p14:tracePt t="71137" x="5176838" y="6051550"/>
          <p14:tracePt t="71141" x="5176838" y="6029325"/>
          <p14:tracePt t="71143" x="5176838" y="6007100"/>
          <p14:tracePt t="71153" x="5176838" y="5938838"/>
          <p14:tracePt t="71157" x="5176838" y="5916613"/>
          <p14:tracePt t="71159" x="5176838" y="5894388"/>
          <p14:tracePt t="71166" x="5132388" y="5872163"/>
          <p14:tracePt t="71167" x="5132388" y="5849938"/>
          <p14:tracePt t="71169" x="5110163" y="5849938"/>
          <p14:tracePt t="71171" x="5110163" y="5803900"/>
          <p14:tracePt t="71173" x="5087938" y="5803900"/>
          <p14:tracePt t="71175" x="5087938" y="5781675"/>
          <p14:tracePt t="71183" x="5019675" y="5737225"/>
          <p14:tracePt t="71185" x="5019675" y="5715000"/>
          <p14:tracePt t="71187" x="4997450" y="5715000"/>
          <p14:tracePt t="71189" x="4975225" y="5670550"/>
          <p14:tracePt t="71191" x="4953000" y="5670550"/>
          <p14:tracePt t="71193" x="4953000" y="5648325"/>
          <p14:tracePt t="71201" x="4840288" y="5602288"/>
          <p14:tracePt t="71204" x="4840288" y="5580063"/>
          <p14:tracePt t="71205" x="4795838" y="5580063"/>
          <p14:tracePt t="71207" x="4795838" y="5557838"/>
          <p14:tracePt t="71209" x="4773613" y="5535613"/>
          <p14:tracePt t="71223" x="4549775" y="5446713"/>
          <p14:tracePt t="71225" x="4527550" y="5422900"/>
          <p14:tracePt t="71239" x="4303713" y="5356225"/>
          <p14:tracePt t="71242" x="4257675" y="5356225"/>
          <p14:tracePt t="71244" x="4235450" y="5356225"/>
          <p14:tracePt t="71253" x="4102100" y="5334000"/>
          <p14:tracePt t="71255" x="4033838" y="5311775"/>
          <p14:tracePt t="71257" x="4011613" y="5311775"/>
          <p14:tracePt t="71259" x="3989388" y="5311775"/>
          <p14:tracePt t="71269" x="3854450" y="5311775"/>
          <p14:tracePt t="71271" x="3832225" y="5311775"/>
          <p14:tracePt t="71273" x="3810000" y="5311775"/>
          <p14:tracePt t="71275" x="3765550" y="5311775"/>
          <p14:tracePt t="71288" x="3652838" y="5311775"/>
          <p14:tracePt t="71289" x="3630613" y="5311775"/>
          <p14:tracePt t="71291" x="3608388" y="5311775"/>
          <p14:tracePt t="71304" x="3517900" y="5311775"/>
          <p14:tracePt t="71307" x="3495675" y="5311775"/>
          <p14:tracePt t="71319" x="3429000" y="5334000"/>
          <p14:tracePt t="71321" x="3406775" y="5356225"/>
          <p14:tracePt t="71323" x="3384550" y="5356225"/>
          <p14:tracePt t="71338" x="3316288" y="5378450"/>
          <p14:tracePt t="71339" x="3294063" y="5400675"/>
          <p14:tracePt t="71343" x="3271838" y="5400675"/>
          <p14:tracePt t="71353" x="3227388" y="5446713"/>
          <p14:tracePt t="71371" x="3114675" y="5513388"/>
          <p14:tracePt t="71373" x="3114675" y="5535613"/>
          <p14:tracePt t="71375" x="3092450" y="5535613"/>
          <p14:tracePt t="71380" x="3070225" y="5557838"/>
          <p14:tracePt t="71383" x="3048000" y="5557838"/>
          <p14:tracePt t="71385" x="3048000" y="5580063"/>
          <p14:tracePt t="71387" x="3025775" y="5602288"/>
          <p14:tracePt t="71393" x="3003550" y="5626100"/>
          <p14:tracePt t="71401" x="2959100" y="5670550"/>
          <p14:tracePt t="71403" x="2959100" y="5692775"/>
          <p14:tracePt t="71405" x="2935288" y="5692775"/>
          <p14:tracePt t="71407" x="2935288" y="5715000"/>
          <p14:tracePt t="71409" x="2913063" y="5715000"/>
          <p14:tracePt t="71414" x="2913063" y="5759450"/>
          <p14:tracePt t="71415" x="2890838" y="5781675"/>
          <p14:tracePt t="71419" x="2868613" y="5781675"/>
          <p14:tracePt t="71421" x="2868613" y="5803900"/>
          <p14:tracePt t="71423" x="2868613" y="5827713"/>
          <p14:tracePt t="71425" x="2846388" y="5849938"/>
          <p14:tracePt t="71431" x="2846388" y="5872163"/>
          <p14:tracePt t="71433" x="2824163" y="5894388"/>
          <p14:tracePt t="71435" x="2801938" y="5916613"/>
          <p14:tracePt t="71441" x="2779713" y="5938838"/>
          <p14:tracePt t="71443" x="2779713" y="5961063"/>
          <p14:tracePt t="71451" x="2755900" y="6007100"/>
          <p14:tracePt t="71453" x="2755900" y="6029325"/>
          <p14:tracePt t="71459" x="2733675" y="6073775"/>
          <p14:tracePt t="71467" x="2733675" y="6118225"/>
          <p14:tracePt t="71469" x="2711450" y="6140450"/>
          <p14:tracePt t="71473" x="2711450" y="6162675"/>
          <p14:tracePt t="71483" x="2689225" y="6230938"/>
          <p14:tracePt t="71487" x="2689225" y="6253163"/>
          <p14:tracePt t="71491" x="2667000" y="6275388"/>
          <p14:tracePt t="71493" x="2667000" y="6297613"/>
          <p14:tracePt t="71498" x="2644775" y="6319838"/>
          <p14:tracePt t="71501" x="2644775" y="6342063"/>
          <p14:tracePt t="71507" x="2644775" y="6364288"/>
          <p14:tracePt t="71515" x="2644775" y="6410325"/>
          <p14:tracePt t="71517" x="2622550" y="6410325"/>
          <p14:tracePt t="71521" x="2622550" y="6432550"/>
          <p14:tracePt t="71531" x="2622550" y="6477000"/>
          <p14:tracePt t="71537" x="2622550" y="6499225"/>
          <p14:tracePt t="71568" x="2622550" y="6565900"/>
          <p14:tracePt t="71593" x="2622550" y="6611938"/>
          <p14:tracePt t="71611" x="2622550" y="6634163"/>
          <p14:tracePt t="71627" x="2622550" y="6656388"/>
          <p14:tracePt t="71645" x="2622550" y="6678613"/>
          <p14:tracePt t="71673" x="2622550" y="6700838"/>
          <p14:tracePt t="71701" x="2644775" y="6700838"/>
          <p14:tracePt t="71715" x="2667000" y="6723063"/>
          <p14:tracePt t="71743" x="2689225" y="6745288"/>
          <p14:tracePt t="71757" x="2689225" y="6769100"/>
          <p14:tracePt t="71771" x="2711450" y="6769100"/>
          <p14:tracePt t="71785" x="2711450" y="6791325"/>
          <p14:tracePt t="71794" x="2733675" y="6791325"/>
          <p14:tracePt t="71799" x="2755900" y="6791325"/>
          <p14:tracePt t="71827" x="2779713" y="6813550"/>
          <p14:tracePt t="71841" x="2801938" y="6813550"/>
          <p14:tracePt t="71869" x="2824163" y="6813550"/>
          <p14:tracePt t="71883" x="2846388" y="6813550"/>
          <p14:tracePt t="71897" x="2868613" y="6813550"/>
          <p14:tracePt t="71911" x="2890838" y="6813550"/>
          <p14:tracePt t="71929" x="2913063" y="6813550"/>
          <p14:tracePt t="71941" x="2935288" y="6835775"/>
          <p14:tracePt t="71951" x="2959100" y="6835775"/>
          <p14:tracePt t="71964" x="2981325" y="6835775"/>
          <p14:tracePt t="72134" x="3271838" y="6813550"/>
          <p14:tracePt t="72152" x="3316288" y="6813550"/>
          <p14:tracePt t="72169" x="3340100" y="6791325"/>
          <p14:tracePt t="72188" x="3362325" y="6769100"/>
          <p14:tracePt t="72202" x="3362325" y="6745288"/>
          <p14:tracePt t="72214" x="3384550" y="6745288"/>
          <p14:tracePt t="72225" x="3406775" y="6745288"/>
          <p14:tracePt t="72241" x="3429000" y="6723063"/>
          <p14:tracePt t="72255" x="3451225" y="6723063"/>
          <p14:tracePt t="72275" x="3473450" y="6723063"/>
          <p14:tracePt t="72292" x="3495675" y="6700838"/>
          <p14:tracePt t="72337" x="3517900" y="6700838"/>
          <p14:tracePt t="72940" x="3541713" y="6678613"/>
          <p14:tracePt t="72957" x="3541713" y="6656388"/>
          <p14:tracePt t="72982" x="3563938" y="6634163"/>
          <p14:tracePt t="73004" x="3563938" y="6611938"/>
          <p14:tracePt t="73042" x="3563938" y="6589713"/>
          <p14:tracePt t="73091" x="3541713" y="6589713"/>
          <p14:tracePt t="73111" x="3541713" y="6565900"/>
          <p14:tracePt t="73114" x="3517900" y="6565900"/>
          <p14:tracePt t="73134" x="3495675" y="6543675"/>
          <p14:tracePt t="73155" x="3473450" y="6543675"/>
          <p14:tracePt t="73189" x="3451225" y="6543675"/>
          <p14:tracePt t="73216" x="3429000" y="6543675"/>
          <p14:tracePt t="73237" x="3406775" y="6543675"/>
          <p14:tracePt t="73258" x="3362325" y="6543675"/>
          <p14:tracePt t="73289" x="3294063" y="6521450"/>
          <p14:tracePt t="73305" x="3271838" y="6521450"/>
          <p14:tracePt t="73316" x="3249613" y="6521450"/>
          <p14:tracePt t="73321" x="3227388" y="6521450"/>
          <p14:tracePt t="73331" x="3205163" y="6521450"/>
          <p14:tracePt t="73350" x="3160713" y="6499225"/>
          <p14:tracePt t="73357" x="3136900" y="6499225"/>
          <p14:tracePt t="73364" x="3114675" y="6499225"/>
          <p14:tracePt t="73375" x="3092450" y="6499225"/>
          <p14:tracePt t="73393" x="3070225" y="6477000"/>
          <p14:tracePt t="73425" x="3048000" y="6477000"/>
          <p14:tracePt t="73681" x="3070225" y="6477000"/>
          <p14:tracePt t="73698" x="3114675" y="6477000"/>
          <p14:tracePt t="73724" x="3227388" y="6477000"/>
          <p14:tracePt t="73755" x="3340100" y="6477000"/>
          <p14:tracePt t="73778" x="3451225" y="6454775"/>
          <p14:tracePt t="73803" x="3563938" y="6454775"/>
          <p14:tracePt t="73826" x="3675063" y="6454775"/>
          <p14:tracePt t="73844" x="3721100" y="6454775"/>
          <p14:tracePt t="73848" x="3743325" y="6454775"/>
          <p14:tracePt t="73868" x="3787775" y="6454775"/>
          <p14:tracePt t="73895" x="3810000" y="6454775"/>
          <p14:tracePt t="73920" x="3832225" y="6454775"/>
          <p14:tracePt t="75550" x="3854450" y="6454775"/>
          <p14:tracePt t="75572" x="4011613" y="6477000"/>
          <p14:tracePt t="75577" x="4033838" y="6477000"/>
          <p14:tracePt t="75581" x="4056063" y="6477000"/>
          <p14:tracePt t="75584" x="4078288" y="6499225"/>
          <p14:tracePt t="75609" x="4325938" y="6543675"/>
          <p14:tracePt t="75614" x="4370388" y="6543675"/>
          <p14:tracePt t="75618" x="4414838" y="6565900"/>
          <p14:tracePt t="75623" x="4437063" y="6565900"/>
          <p14:tracePt t="75627" x="4483100" y="6565900"/>
          <p14:tracePt t="75632" x="4505325" y="6565900"/>
          <p14:tracePt t="75657" x="4616450" y="6611938"/>
          <p14:tracePt t="75663" x="4638675" y="6611938"/>
          <p14:tracePt t="75666" x="4660900" y="6611938"/>
          <p14:tracePt t="75683" x="4706938" y="6611938"/>
          <p14:tracePt t="75705" x="4751388" y="6611938"/>
          <p14:tracePt t="75725" x="4773613" y="6634163"/>
          <p14:tracePt t="75744" x="4795838" y="6634163"/>
          <p14:tracePt t="75769" x="4840288" y="6634163"/>
          <p14:tracePt t="75790" x="4864100" y="6634163"/>
          <p14:tracePt t="75820" x="4930775" y="6634163"/>
          <p14:tracePt t="75835" x="4953000" y="6656388"/>
          <p14:tracePt t="75851" x="4997450" y="6656388"/>
          <p14:tracePt t="75876" x="5065713" y="6656388"/>
          <p14:tracePt t="75904" x="5154613" y="6656388"/>
          <p14:tracePt t="75920" x="5199063" y="6656388"/>
          <p14:tracePt t="75948" x="5311775" y="6656388"/>
          <p14:tracePt t="75974" x="5400675" y="6656388"/>
          <p14:tracePt t="76001" x="5446713" y="6634163"/>
          <p14:tracePt t="76023" x="5491163" y="6634163"/>
          <p14:tracePt t="76049" x="5535613" y="6589713"/>
          <p14:tracePt t="76073" x="5557838" y="6565900"/>
          <p14:tracePt t="76077" x="5580063" y="6565900"/>
          <p14:tracePt t="76108" x="5602288" y="6543675"/>
          <p14:tracePt t="76113" x="5626100" y="6543675"/>
          <p14:tracePt t="76130" x="5626100" y="6521450"/>
          <p14:tracePt t="76147" x="5648325" y="6521450"/>
          <p14:tracePt t="80519" x="5670550" y="6499225"/>
          <p14:tracePt t="80544" x="5781675" y="6477000"/>
          <p14:tracePt t="80548" x="5849938" y="6477000"/>
          <p14:tracePt t="80554" x="5872163" y="6477000"/>
          <p14:tracePt t="80558" x="5916613" y="6477000"/>
          <p14:tracePt t="80563" x="5961063" y="6477000"/>
          <p14:tracePt t="80568" x="6007100" y="6477000"/>
          <p14:tracePt t="80572" x="6051550" y="6477000"/>
          <p14:tracePt t="80576" x="6073775" y="6477000"/>
          <p14:tracePt t="80581" x="6096000" y="6477000"/>
          <p14:tracePt t="80583" x="6140450" y="6477000"/>
          <p14:tracePt t="80600" x="6230938" y="6477000"/>
          <p14:tracePt t="80616" x="6297613" y="6477000"/>
          <p14:tracePt t="80618" x="6319838" y="6477000"/>
          <p14:tracePt t="80634" x="6388100" y="6477000"/>
          <p14:tracePt t="80646" x="6410325" y="6477000"/>
          <p14:tracePt t="80648" x="6432550" y="6477000"/>
          <p14:tracePt t="80662" x="6477000" y="6477000"/>
          <p14:tracePt t="80676" x="6499225" y="6477000"/>
          <p14:tracePt t="80691" x="6521450" y="6477000"/>
          <p14:tracePt t="80721" x="6543675" y="6477000"/>
          <p14:tracePt t="80749" x="6565900" y="6477000"/>
          <p14:tracePt t="80990" x="6589713" y="6454775"/>
          <p14:tracePt t="81015" x="6656388" y="6454775"/>
          <p14:tracePt t="81032" x="6678613" y="6454775"/>
          <p14:tracePt t="81055" x="6745288" y="6454775"/>
          <p14:tracePt t="81072" x="6791325" y="6454775"/>
          <p14:tracePt t="81095" x="6813550" y="6454775"/>
          <p14:tracePt t="81121" x="6835775" y="6454775"/>
          <p14:tracePt t="81889" x="6858000" y="6454775"/>
          <p14:tracePt t="81899" x="6902450" y="6454775"/>
          <p14:tracePt t="81912" x="6970713" y="6454775"/>
          <p14:tracePt t="81922" x="6992938" y="6454775"/>
          <p14:tracePt t="81925" x="7015163" y="6454775"/>
          <p14:tracePt t="81935" x="7059613" y="6454775"/>
          <p14:tracePt t="81941" x="7081838" y="6454775"/>
          <p14:tracePt t="81955" x="7126288" y="6454775"/>
          <p14:tracePt t="81959" x="7150100" y="6454775"/>
          <p14:tracePt t="81969" x="7172325" y="6454775"/>
          <p14:tracePt t="81984" x="7194550" y="6454775"/>
          <p14:tracePt t="82001" x="7216775" y="6454775"/>
          <p14:tracePt t="82482" x="7194550" y="6454775"/>
          <p14:tracePt t="82503" x="7172325" y="6454775"/>
          <p14:tracePt t="82525" x="7150100" y="6454775"/>
          <p14:tracePt t="82549" x="7104063" y="6454775"/>
          <p14:tracePt t="82570" x="7081838" y="6454775"/>
          <p14:tracePt t="82595" x="7059613" y="6454775"/>
          <p14:tracePt t="82610" x="7037388" y="6454775"/>
          <p14:tracePt t="82612" x="7015163" y="6454775"/>
          <p14:tracePt t="82632" x="6992938" y="6454775"/>
          <p14:tracePt t="82649" x="6924675" y="6454775"/>
          <p14:tracePt t="82660" x="6902450" y="6454775"/>
          <p14:tracePt t="82662" x="6880225" y="6454775"/>
          <p14:tracePt t="82672" x="6858000" y="6454775"/>
          <p14:tracePt t="82691" x="6791325" y="6454775"/>
          <p14:tracePt t="82709" x="6723063" y="6454775"/>
          <p14:tracePt t="82725" x="6656388" y="6477000"/>
          <p14:tracePt t="82740" x="6589713" y="6477000"/>
          <p14:tracePt t="82742" x="6589713" y="6499225"/>
          <p14:tracePt t="82752" x="6543675" y="6499225"/>
          <p14:tracePt t="82756" x="6521450" y="6499225"/>
          <p14:tracePt t="82776" x="6432550" y="6499225"/>
          <p14:tracePt t="82790" x="6364288" y="6499225"/>
          <p14:tracePt t="82801" x="6297613" y="6499225"/>
          <p14:tracePt t="82805" x="6275388" y="6499225"/>
          <p14:tracePt t="82810" x="6253163" y="6499225"/>
          <p14:tracePt t="82826" x="6073775" y="6477000"/>
          <p14:tracePt t="82828" x="6029325" y="6454775"/>
          <p14:tracePt t="82830" x="6007100" y="6454775"/>
          <p14:tracePt t="82833" x="5938838" y="6410325"/>
          <p14:tracePt t="82835" x="5916613" y="6410325"/>
          <p14:tracePt t="82837" x="5894388" y="6410325"/>
          <p14:tracePt t="82839" x="5849938" y="6388100"/>
          <p14:tracePt t="82841" x="5827713" y="6364288"/>
          <p14:tracePt t="82858" x="5513388" y="6184900"/>
          <p14:tracePt t="82862" x="5446713" y="6140450"/>
          <p14:tracePt t="82864" x="5378450" y="6096000"/>
          <p14:tracePt t="82878" x="5041900" y="5759450"/>
          <p14:tracePt t="82880" x="4997450" y="5715000"/>
          <p14:tracePt t="82884" x="4886325" y="5580063"/>
          <p14:tracePt t="82887" x="4773613" y="5468938"/>
          <p14:tracePt t="82901" x="4370388" y="4953000"/>
          <p14:tracePt t="82904" x="4325938" y="4886325"/>
          <p14:tracePt t="82907" x="4213225" y="4751388"/>
          <p14:tracePt t="82910" x="4146550" y="4660900"/>
          <p14:tracePt t="82913" x="4124325" y="4616450"/>
          <p14:tracePt t="82915" x="3967163" y="4437063"/>
          <p14:tracePt t="82917" x="3944938" y="4392613"/>
          <p14:tracePt t="82919" x="3898900" y="4348163"/>
          <p14:tracePt t="82921" x="3854450" y="4235450"/>
          <p14:tracePt t="82923" x="3787775" y="4168775"/>
          <p14:tracePt t="82926" x="3765550" y="4124325"/>
          <p14:tracePt t="82928" x="3721100" y="4056063"/>
          <p14:tracePt t="82930" x="3697288" y="3967163"/>
          <p14:tracePt t="82933" x="3630613" y="3854450"/>
          <p14:tracePt t="82935" x="3608388" y="3787775"/>
          <p14:tracePt t="82937" x="3586163" y="3697288"/>
          <p14:tracePt t="82940" x="3563938" y="3630613"/>
          <p14:tracePt t="82942" x="3541713" y="3586163"/>
          <p14:tracePt t="82944" x="3517900" y="3517900"/>
          <p14:tracePt t="82946" x="3517900" y="3451225"/>
          <p14:tracePt t="82957" x="3517900" y="3114675"/>
          <p14:tracePt t="82959" x="3517900" y="3048000"/>
          <p14:tracePt t="82961" x="3541713" y="2981325"/>
          <p14:tracePt t="82963" x="3563938" y="2935288"/>
          <p14:tracePt t="82965" x="3563938" y="2890838"/>
          <p14:tracePt t="82967" x="3586163" y="2824163"/>
          <p14:tracePt t="82970" x="3608388" y="2779713"/>
          <p14:tracePt t="82976" x="3697288" y="2600325"/>
          <p14:tracePt t="82979" x="3765550" y="2487613"/>
          <p14:tracePt t="82982" x="3787775" y="2443163"/>
          <p14:tracePt t="82984" x="3832225" y="2398713"/>
          <p14:tracePt t="82986" x="3854450" y="2352675"/>
          <p14:tracePt t="82988" x="3898900" y="2308225"/>
          <p14:tracePt t="82990" x="3922713" y="2263775"/>
          <p14:tracePt t="82992" x="3967163" y="2219325"/>
          <p14:tracePt t="82994" x="3989388" y="2173288"/>
          <p14:tracePt t="82997" x="4033838" y="2151063"/>
          <p14:tracePt t="82999" x="4102100" y="2039938"/>
          <p14:tracePt t="83001" x="4124325" y="2017713"/>
          <p14:tracePt t="83003" x="4168775" y="1971675"/>
          <p14:tracePt t="83005" x="4213225" y="1905000"/>
          <p14:tracePt t="83008" x="4213225" y="1882775"/>
          <p14:tracePt t="83010" x="4235450" y="1860550"/>
          <p14:tracePt t="83012" x="4279900" y="1792288"/>
          <p14:tracePt t="83013" x="4303713" y="1770063"/>
          <p14:tracePt t="83015" x="4325938" y="1747838"/>
          <p14:tracePt t="83017" x="4325938" y="1703388"/>
          <p14:tracePt t="83019" x="4370388" y="1681163"/>
          <p14:tracePt t="83021" x="4392613" y="1658938"/>
          <p14:tracePt t="83023" x="4392613" y="1612900"/>
          <p14:tracePt t="83036" x="4414838" y="1501775"/>
          <p14:tracePt t="83038" x="4414838" y="1479550"/>
          <p14:tracePt t="83042" x="4414838" y="1435100"/>
          <p14:tracePt t="83050" x="4414838" y="1411288"/>
          <p14:tracePt t="83057" x="4414838" y="1366838"/>
          <p14:tracePt t="83067" x="4414838" y="1344613"/>
          <p14:tracePt t="83074" x="4392613" y="1322388"/>
          <p14:tracePt t="83088" x="4348163" y="1277938"/>
          <p14:tracePt t="83102" x="4325938" y="1277938"/>
          <p14:tracePt t="83108" x="4325938" y="1255713"/>
          <p14:tracePt t="83121" x="4325938" y="1231900"/>
          <p14:tracePt t="83140" x="4325938" y="1030288"/>
          <p14:tracePt t="83143" x="4325938" y="985838"/>
          <p14:tracePt t="83157" x="4325938" y="717550"/>
          <p14:tracePt t="83162" x="4303713" y="649288"/>
          <p14:tracePt t="83163" x="4279900" y="604838"/>
          <p14:tracePt t="83165" x="4279900" y="560388"/>
          <p14:tracePt t="83168" x="4279900" y="515938"/>
          <p14:tracePt t="83170" x="4279900" y="493713"/>
          <p14:tracePt t="83172" x="4279900" y="447675"/>
          <p14:tracePt t="83173" x="4279900" y="403225"/>
          <p14:tracePt t="83176" x="4279900" y="381000"/>
          <p14:tracePt t="83178" x="4279900" y="336550"/>
          <p14:tracePt t="83180" x="4279900" y="314325"/>
          <p14:tracePt t="83182" x="4303713" y="292100"/>
          <p14:tracePt t="83184" x="4303713" y="268288"/>
          <p14:tracePt t="83186" x="4325938" y="246063"/>
          <p14:tracePt t="83188" x="4325938" y="2016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-3062038" y="3062037"/>
            <a:ext cx="6858002" cy="733927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C000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B4378A5-6443-4479-A013-4920D3E0C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927" y="201111"/>
            <a:ext cx="8772491" cy="1253212"/>
          </a:xfrm>
        </p:spPr>
        <p:txBody>
          <a:bodyPr anchor="ctr">
            <a:normAutofit/>
          </a:bodyPr>
          <a:lstStyle/>
          <a:p>
            <a:pPr algn="l"/>
            <a:r>
              <a:rPr lang="es-CO" sz="2800" b="1">
                <a:solidFill>
                  <a:srgbClr val="701E5C"/>
                </a:solidFill>
                <a:latin typeface="Roboto Slab" pitchFamily="2" charset="0"/>
                <a:ea typeface="Roboto Slab" pitchFamily="2" charset="0"/>
              </a:rPr>
              <a:t>Configure RV a uno de los valores que llevan el transistor a operar en Región de Saturación.</a:t>
            </a:r>
            <a:endParaRPr lang="es-CO" sz="2800" b="1" dirty="0">
              <a:solidFill>
                <a:srgbClr val="701E5C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271779" y="466585"/>
            <a:ext cx="178335" cy="17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 14"/>
          <p:cNvSpPr/>
          <p:nvPr/>
        </p:nvSpPr>
        <p:spPr>
          <a:xfrm>
            <a:off x="11347918" y="6390907"/>
            <a:ext cx="178335" cy="178335"/>
          </a:xfrm>
          <a:prstGeom prst="rect">
            <a:avLst/>
          </a:prstGeom>
          <a:solidFill>
            <a:srgbClr val="701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042181" y="6386352"/>
            <a:ext cx="178335" cy="178335"/>
          </a:xfrm>
          <a:prstGeom prst="rect">
            <a:avLst/>
          </a:prstGeom>
          <a:solidFill>
            <a:srgbClr val="0B6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0736444" y="6390907"/>
            <a:ext cx="178335" cy="178335"/>
          </a:xfrm>
          <a:prstGeom prst="rect">
            <a:avLst/>
          </a:prstGeom>
          <a:solidFill>
            <a:srgbClr val="F8A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B82E6806-7394-4449-A545-CA4F8179B7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8" y="360555"/>
            <a:ext cx="2262624" cy="710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Subtítulo 2">
                <a:extLst>
                  <a:ext uri="{FF2B5EF4-FFF2-40B4-BE49-F238E27FC236}">
                    <a16:creationId xmlns:a16="http://schemas.microsoft.com/office/drawing/2014/main" id="{0DF32A73-6342-47BC-A9FB-0C9FB57202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927" y="1367459"/>
                <a:ext cx="7440460" cy="57595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CO" sz="2000" b="1" dirty="0"/>
                  <a:t>Se configuró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s-CO" sz="2000" b="1" dirty="0"/>
                  <a:t> a los siguientes valores</a:t>
                </a:r>
              </a:p>
            </p:txBody>
          </p:sp>
        </mc:Choice>
        <mc:Fallback xmlns="">
          <p:sp>
            <p:nvSpPr>
              <p:cNvPr id="22" name="Subtítulo 2">
                <a:extLst>
                  <a:ext uri="{FF2B5EF4-FFF2-40B4-BE49-F238E27FC236}">
                    <a16:creationId xmlns:a16="http://schemas.microsoft.com/office/drawing/2014/main" id="{0DF32A73-6342-47BC-A9FB-0C9FB572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27" y="1367459"/>
                <a:ext cx="7440460" cy="575952"/>
              </a:xfrm>
              <a:prstGeom prst="rect">
                <a:avLst/>
              </a:prstGeom>
              <a:blipFill>
                <a:blip r:embed="rId5"/>
                <a:stretch>
                  <a:fillRect l="-819" t="-1052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a 19">
                <a:extLst>
                  <a:ext uri="{FF2B5EF4-FFF2-40B4-BE49-F238E27FC236}">
                    <a16:creationId xmlns:a16="http://schemas.microsoft.com/office/drawing/2014/main" id="{6FAB80E8-23D6-4BBD-BED4-6CDA3331D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865765"/>
                  </p:ext>
                </p:extLst>
              </p:nvPr>
            </p:nvGraphicFramePr>
            <p:xfrm>
              <a:off x="1426811" y="1778128"/>
              <a:ext cx="9398800" cy="3017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879760">
                      <a:extLst>
                        <a:ext uri="{9D8B030D-6E8A-4147-A177-3AD203B41FA5}">
                          <a16:colId xmlns:a16="http://schemas.microsoft.com/office/drawing/2014/main" val="69761322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3784854902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914551330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1792921849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3057368338"/>
                        </a:ext>
                      </a:extLst>
                    </a:gridCol>
                  </a:tblGrid>
                  <a:tr h="8455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1E5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1E5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1E5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1E5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Región de Operación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1E5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758244"/>
                      </a:ext>
                    </a:extLst>
                  </a:tr>
                  <a:tr h="463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6.65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7.26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6.60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Saturación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5583622"/>
                      </a:ext>
                    </a:extLst>
                  </a:tr>
                  <a:tr h="463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6.66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7.24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6.58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sz="2800" b="1" dirty="0"/>
                            <a:t>Saturación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4390321"/>
                      </a:ext>
                    </a:extLst>
                  </a:tr>
                  <a:tr h="463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7.21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6.56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Saturación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7986685"/>
                      </a:ext>
                    </a:extLst>
                  </a:tr>
                  <a:tr h="46368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𝛺</m:t>
                                </m:r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7.49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6.15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CO" sz="1800" b="0" i="1" smtClean="0">
                                    <a:latin typeface="Cambria Math" panose="02040503050406030204" pitchFamily="18" charset="0"/>
                                  </a:rPr>
                                  <m:t>5.52</m:t>
                                </m:r>
                                <m:sSub>
                                  <m:sSubPr>
                                    <m:ctrlP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CO" sz="1800" b="0" i="1" smtClean="0">
                                        <a:latin typeface="Cambria Math" panose="02040503050406030204" pitchFamily="18" charset="0"/>
                                      </a:rPr>
                                      <m:t>𝐷𝐶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C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Activa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23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a 19">
                <a:extLst>
                  <a:ext uri="{FF2B5EF4-FFF2-40B4-BE49-F238E27FC236}">
                    <a16:creationId xmlns:a16="http://schemas.microsoft.com/office/drawing/2014/main" id="{6FAB80E8-23D6-4BBD-BED4-6CDA3331DB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865765"/>
                  </p:ext>
                </p:extLst>
              </p:nvPr>
            </p:nvGraphicFramePr>
            <p:xfrm>
              <a:off x="1426811" y="1778128"/>
              <a:ext cx="9398800" cy="301752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879760">
                      <a:extLst>
                        <a:ext uri="{9D8B030D-6E8A-4147-A177-3AD203B41FA5}">
                          <a16:colId xmlns:a16="http://schemas.microsoft.com/office/drawing/2014/main" val="69761322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3784854902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914551330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1792921849"/>
                        </a:ext>
                      </a:extLst>
                    </a:gridCol>
                    <a:gridCol w="1879760">
                      <a:extLst>
                        <a:ext uri="{9D8B030D-6E8A-4147-A177-3AD203B41FA5}">
                          <a16:colId xmlns:a16="http://schemas.microsoft.com/office/drawing/2014/main" val="3057368338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25" t="-5806" r="-401299" b="-2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5806" r="-300000" b="-2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649" t="-5806" r="-200974" b="-2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676" t="-5806" r="-100324" b="-2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Región de Operación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1E5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75824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25" t="-192941" r="-401299" b="-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192941" r="-300000" b="-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649" t="-192941" r="-200974" b="-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676" t="-192941" r="-100324" b="-3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Saturación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558362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25" t="-289535" r="-401299" b="-2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289535" r="-300000" b="-2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649" t="-289535" r="-200974" b="-2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676" t="-289535" r="-100324" b="-2313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CO" sz="2800" b="1" dirty="0"/>
                            <a:t>Saturación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439032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25" t="-394118" r="-401299" b="-1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394118" r="-300000" b="-1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649" t="-394118" r="-200974" b="-1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676" t="-394118" r="-100324" b="-1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Saturación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879866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25" t="-494118" r="-401299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494118" r="-300000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649" t="-494118" r="-200974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CO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99676" t="-494118" r="-100324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CO" sz="2800" b="1" dirty="0"/>
                            <a:t>Activa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4423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4929467" y="5615530"/>
                <a:ext cx="251838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CO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𝐶𝐵</m:t>
                        </m:r>
                      </m:sub>
                    </m:sSub>
                    <m:r>
                      <a:rPr lang="es-CO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&lt;0→</m:t>
                    </m:r>
                  </m:oMath>
                </a14:m>
                <a:r>
                  <a:rPr lang="es-CO" sz="2000" b="1" dirty="0">
                    <a:solidFill>
                      <a:srgbClr val="FF0000"/>
                    </a:solidFill>
                  </a:rPr>
                  <a:t>Saturación </a:t>
                </a:r>
                <a:endParaRPr lang="es-CO" sz="2000" b="1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467" y="5615530"/>
                <a:ext cx="2518382" cy="400110"/>
              </a:xfrm>
              <a:prstGeom prst="rect">
                <a:avLst/>
              </a:prstGeom>
              <a:blipFill>
                <a:blip r:embed="rId7"/>
                <a:stretch>
                  <a:fillRect t="-7576" r="-1453" b="-2575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ángulo 9"/>
          <p:cNvSpPr/>
          <p:nvPr/>
        </p:nvSpPr>
        <p:spPr>
          <a:xfrm>
            <a:off x="4612746" y="4934787"/>
            <a:ext cx="315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O" b="1" dirty="0"/>
              <a:t>Tabla 5</a:t>
            </a:r>
            <a:r>
              <a:rPr lang="es-CO" dirty="0"/>
              <a:t>. Valores experimentales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9D18D1-BBEE-EB70-878A-141942F40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99396" t="-90625" r="-199396" b="-90625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90"/>
    </mc:Choice>
    <mc:Fallback>
      <p:transition spd="slow" advTm="95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7" x="246063" y="5176838"/>
          <p14:tracePt t="778" x="381000" y="5041900"/>
          <p14:tracePt t="781" x="493713" y="4930775"/>
          <p14:tracePt t="783" x="604838" y="4818063"/>
          <p14:tracePt t="785" x="695325" y="4706938"/>
          <p14:tracePt t="786" x="828675" y="4572000"/>
          <p14:tracePt t="789" x="941388" y="4437063"/>
          <p14:tracePt t="791" x="1054100" y="4325938"/>
          <p14:tracePt t="793" x="1187450" y="4168775"/>
          <p14:tracePt t="795" x="1300163" y="4033838"/>
          <p14:tracePt t="796" x="1389063" y="3898900"/>
          <p14:tracePt t="800" x="1479550" y="3787775"/>
          <p14:tracePt t="801" x="1636713" y="3586163"/>
          <p14:tracePt t="803" x="1747838" y="3451225"/>
          <p14:tracePt t="805" x="1838325" y="3316288"/>
          <p14:tracePt t="807" x="1971675" y="3114675"/>
          <p14:tracePt t="809" x="2084388" y="2981325"/>
          <p14:tracePt t="812" x="2173288" y="2846388"/>
          <p14:tracePt t="813" x="2263775" y="2733675"/>
          <p14:tracePt t="814" x="2398713" y="2554288"/>
          <p14:tracePt t="817" x="2487613" y="2374900"/>
          <p14:tracePt t="819" x="2578100" y="2241550"/>
          <p14:tracePt t="821" x="2711450" y="2062163"/>
          <p14:tracePt t="823" x="2824163" y="1905000"/>
          <p14:tracePt t="825" x="2913063" y="1770063"/>
          <p14:tracePt t="828" x="2981325" y="1658938"/>
          <p14:tracePt t="829" x="3114675" y="1457325"/>
          <p14:tracePt t="830" x="3205163" y="1322388"/>
          <p14:tracePt t="834" x="3406775" y="1008063"/>
          <p14:tracePt t="836" x="3517900" y="828675"/>
          <p14:tracePt t="839" x="3608388" y="695325"/>
          <p14:tracePt t="841" x="3743325" y="515938"/>
          <p14:tracePt t="843" x="3832225" y="381000"/>
          <p14:tracePt t="846" x="3898900" y="268288"/>
          <p14:tracePt t="847" x="3944938" y="157163"/>
          <p14:tracePt t="848" x="4078288" y="0"/>
          <p14:tracePt t="1398" x="4505325" y="22225"/>
          <p14:tracePt t="1405" x="4505325" y="44450"/>
          <p14:tracePt t="1409" x="4505325" y="66675"/>
          <p14:tracePt t="1417" x="4505325" y="88900"/>
          <p14:tracePt t="1421" x="4505325" y="112713"/>
          <p14:tracePt t="1435" x="4505325" y="134938"/>
          <p14:tracePt t="1445" x="4505325" y="157163"/>
          <p14:tracePt t="1451" x="4483100" y="157163"/>
          <p14:tracePt t="1455" x="4483100" y="179388"/>
          <p14:tracePt t="1457" x="4483100" y="201613"/>
          <p14:tracePt t="1465" x="4459288" y="201613"/>
          <p14:tracePt t="1467" x="4459288" y="223838"/>
          <p14:tracePt t="1479" x="4437063" y="246063"/>
          <p14:tracePt t="1861" x="4459288" y="246063"/>
          <p14:tracePt t="1867" x="4459288" y="223838"/>
          <p14:tracePt t="1881" x="4459288" y="201613"/>
          <p14:tracePt t="1887" x="4483100" y="179388"/>
          <p14:tracePt t="1894" x="4483100" y="157163"/>
          <p14:tracePt t="1903" x="4483100" y="134938"/>
          <p14:tracePt t="1914" x="4483100" y="112713"/>
          <p14:tracePt t="1917" x="4483100" y="88900"/>
          <p14:tracePt t="1929" x="4505325" y="66675"/>
          <p14:tracePt t="1939" x="4505325" y="44450"/>
          <p14:tracePt t="1959" x="4505325" y="22225"/>
          <p14:tracePt t="1967" x="4505325" y="0"/>
          <p14:tracePt t="2117" x="4594225" y="22225"/>
          <p14:tracePt t="2123" x="4594225" y="66675"/>
          <p14:tracePt t="2128" x="4594225" y="88900"/>
          <p14:tracePt t="2136" x="4594225" y="134938"/>
          <p14:tracePt t="2141" x="4594225" y="179388"/>
          <p14:tracePt t="2152" x="4594225" y="246063"/>
          <p14:tracePt t="2156" x="4594225" y="268288"/>
          <p14:tracePt t="2162" x="4594225" y="314325"/>
          <p14:tracePt t="2167" x="4594225" y="381000"/>
          <p14:tracePt t="2172" x="4594225" y="403225"/>
          <p14:tracePt t="2176" x="4594225" y="425450"/>
          <p14:tracePt t="2182" x="4594225" y="469900"/>
          <p14:tracePt t="2186" x="4594225" y="515938"/>
          <p14:tracePt t="2195" x="4594225" y="538163"/>
          <p14:tracePt t="2199" x="4572000" y="582613"/>
          <p14:tracePt t="2204" x="4572000" y="604838"/>
          <p14:tracePt t="2208" x="4572000" y="649288"/>
          <p14:tracePt t="2212" x="4572000" y="673100"/>
          <p14:tracePt t="2215" x="4572000" y="695325"/>
          <p14:tracePt t="2219" x="4572000" y="717550"/>
          <p14:tracePt t="2223" x="4549775" y="762000"/>
          <p14:tracePt t="2228" x="4549775" y="784225"/>
          <p14:tracePt t="2232" x="4527550" y="784225"/>
          <p14:tracePt t="2235" x="4527550" y="828675"/>
          <p14:tracePt t="2240" x="4527550" y="850900"/>
          <p14:tracePt t="2244" x="4527550" y="874713"/>
          <p14:tracePt t="2248" x="4527550" y="919163"/>
          <p14:tracePt t="2252" x="4505325" y="941388"/>
          <p14:tracePt t="2259" x="4505325" y="963613"/>
          <p14:tracePt t="2264" x="4505325" y="985838"/>
          <p14:tracePt t="2268" x="4505325" y="1008063"/>
          <p14:tracePt t="2274" x="4483100" y="1030288"/>
          <p14:tracePt t="2283" x="4459288" y="1076325"/>
          <p14:tracePt t="2289" x="4459288" y="1098550"/>
          <p14:tracePt t="2291" x="4437063" y="1098550"/>
          <p14:tracePt t="2300" x="4437063" y="1120775"/>
          <p14:tracePt t="2304" x="4414838" y="1120775"/>
          <p14:tracePt t="2311" x="4414838" y="1143000"/>
          <p14:tracePt t="2324" x="4392613" y="1165225"/>
          <p14:tracePt t="2573" x="4414838" y="1165225"/>
          <p14:tracePt t="2576" x="4459288" y="1165225"/>
          <p14:tracePt t="2580" x="4505325" y="1165225"/>
          <p14:tracePt t="2584" x="4572000" y="1165225"/>
          <p14:tracePt t="2590" x="4684713" y="1165225"/>
          <p14:tracePt t="2594" x="4729163" y="1165225"/>
          <p14:tracePt t="2599" x="4886325" y="1165225"/>
          <p14:tracePt t="2603" x="4997450" y="1165225"/>
          <p14:tracePt t="2608" x="5110163" y="1165225"/>
          <p14:tracePt t="2613" x="5334000" y="1165225"/>
          <p14:tracePt t="2617" x="5513388" y="1165225"/>
          <p14:tracePt t="2622" x="5648325" y="1165225"/>
          <p14:tracePt t="2626" x="5803900" y="1165225"/>
          <p14:tracePt t="2630" x="5938838" y="1165225"/>
          <p14:tracePt t="2634" x="6118225" y="1165225"/>
          <p14:tracePt t="2638" x="6275388" y="1165225"/>
          <p14:tracePt t="2642" x="6432550" y="1165225"/>
          <p14:tracePt t="2647" x="6589713" y="1165225"/>
          <p14:tracePt t="2651" x="6769100" y="1165225"/>
          <p14:tracePt t="2656" x="6924675" y="1165225"/>
          <p14:tracePt t="2660" x="7015163" y="1165225"/>
          <p14:tracePt t="2665" x="7216775" y="1165225"/>
          <p14:tracePt t="2669" x="7351713" y="1165225"/>
          <p14:tracePt t="2674" x="7485063" y="1165225"/>
          <p14:tracePt t="2678" x="7620000" y="1165225"/>
          <p14:tracePt t="2682" x="7708900" y="1165225"/>
          <p14:tracePt t="2686" x="7821613" y="1165225"/>
          <p14:tracePt t="2690" x="7912100" y="1165225"/>
          <p14:tracePt t="2694" x="7978775" y="1165225"/>
          <p14:tracePt t="2700" x="8202613" y="1165225"/>
          <p14:tracePt t="2704" x="8293100" y="1165225"/>
          <p14:tracePt t="2708" x="8382000" y="1165225"/>
          <p14:tracePt t="2714" x="8516938" y="1165225"/>
          <p14:tracePt t="2718" x="8583613" y="1165225"/>
          <p14:tracePt t="2722" x="8674100" y="1165225"/>
          <p14:tracePt t="2727" x="8718550" y="1165225"/>
          <p14:tracePt t="2730" x="8763000" y="1165225"/>
          <p14:tracePt t="2734" x="8807450" y="1165225"/>
          <p14:tracePt t="2738" x="8851900" y="1165225"/>
          <p14:tracePt t="2742" x="8875713" y="1165225"/>
          <p14:tracePt t="2746" x="8920163" y="1165225"/>
          <p14:tracePt t="2754" x="8942388" y="1165225"/>
          <p14:tracePt t="2761" x="8964613" y="1165225"/>
          <p14:tracePt t="2826" x="8986838" y="1165225"/>
          <p14:tracePt t="2833" x="9009063" y="1165225"/>
          <p14:tracePt t="2846" x="9031288" y="1165225"/>
          <p14:tracePt t="2872" x="9055100" y="1165225"/>
          <p14:tracePt t="2921" x="9077325" y="1165225"/>
          <p14:tracePt t="2936" x="9099550" y="1165225"/>
          <p14:tracePt t="2944" x="9121775" y="1165225"/>
          <p14:tracePt t="2948" x="9144000" y="1165225"/>
          <p14:tracePt t="2951" x="9166225" y="1165225"/>
          <p14:tracePt t="2957" x="9188450" y="1165225"/>
          <p14:tracePt t="2963" x="9210675" y="1165225"/>
          <p14:tracePt t="2967" x="9232900" y="1165225"/>
          <p14:tracePt t="2977" x="9256713" y="1187450"/>
          <p14:tracePt t="2988" x="9278938" y="1187450"/>
          <p14:tracePt t="3000" x="9301163" y="1187450"/>
          <p14:tracePt t="3004" x="9301163" y="1209675"/>
          <p14:tracePt t="3014" x="9323388" y="1209675"/>
          <p14:tracePt t="3018" x="9323388" y="1231900"/>
          <p14:tracePt t="3024" x="9345613" y="1255713"/>
          <p14:tracePt t="3033" x="9367838" y="1255713"/>
          <p14:tracePt t="3039" x="9390063" y="1277938"/>
          <p14:tracePt t="3051" x="9412288" y="1300163"/>
          <p14:tracePt t="3060" x="9436100" y="1322388"/>
          <p14:tracePt t="3068" x="9458325" y="1344613"/>
          <p14:tracePt t="3081" x="9480550" y="1366838"/>
          <p14:tracePt t="3131" x="9458325" y="1389063"/>
          <p14:tracePt t="3135" x="9436100" y="1411288"/>
          <p14:tracePt t="3139" x="9436100" y="1435100"/>
          <p14:tracePt t="3148" x="9436100" y="1457325"/>
          <p14:tracePt t="3155" x="9390063" y="1457325"/>
          <p14:tracePt t="3171" x="9367838" y="1457325"/>
          <p14:tracePt t="3479" x="9390063" y="1457325"/>
          <p14:tracePt t="3486" x="9412288" y="1457325"/>
          <p14:tracePt t="3496" x="9412288" y="1435100"/>
          <p14:tracePt t="3500" x="9436100" y="1435100"/>
          <p14:tracePt t="3503" x="9436100" y="1411288"/>
          <p14:tracePt t="3518" x="9458325" y="1389063"/>
          <p14:tracePt t="3530" x="9458325" y="1366838"/>
          <p14:tracePt t="3537" x="9480550" y="1366838"/>
          <p14:tracePt t="3542" x="9480550" y="1344613"/>
          <p14:tracePt t="3548" x="9502775" y="1322388"/>
          <p14:tracePt t="3551" x="9525000" y="1322388"/>
          <p14:tracePt t="3555" x="9547225" y="1322388"/>
          <p14:tracePt t="3557" x="9569450" y="1322388"/>
          <p14:tracePt t="3563" x="9591675" y="1322388"/>
          <p14:tracePt t="3572" x="9613900" y="1322388"/>
          <p14:tracePt t="3576" x="9637713" y="1322388"/>
          <p14:tracePt t="3585" x="9637713" y="1300163"/>
          <p14:tracePt t="3634" x="9637713" y="1277938"/>
          <p14:tracePt t="3641" x="9613900" y="1277938"/>
          <p14:tracePt t="3654" x="9613900" y="1255713"/>
          <p14:tracePt t="3661" x="9613900" y="1231900"/>
          <p14:tracePt t="3680" x="9637713" y="1231900"/>
          <p14:tracePt t="3688" x="9659938" y="1209675"/>
          <p14:tracePt t="3797" x="9682163" y="1209675"/>
          <p14:tracePt t="3807" x="9704388" y="1209675"/>
          <p14:tracePt t="3814" x="9726613" y="1209675"/>
          <p14:tracePt t="3819" x="9748838" y="1209675"/>
          <p14:tracePt t="3833" x="9771063" y="1209675"/>
          <p14:tracePt t="3839" x="9771063" y="1231900"/>
          <p14:tracePt t="3843" x="9793288" y="1231900"/>
          <p14:tracePt t="3846" x="9817100" y="1255713"/>
          <p14:tracePt t="3859" x="9839325" y="1277938"/>
          <p14:tracePt t="3866" x="9861550" y="1277938"/>
          <p14:tracePt t="3873" x="9883775" y="1300163"/>
          <p14:tracePt t="3875" x="9906000" y="1300163"/>
          <p14:tracePt t="3879" x="9928225" y="1300163"/>
          <p14:tracePt t="3882" x="9950450" y="1322388"/>
          <p14:tracePt t="3884" x="9972675" y="1344613"/>
          <p14:tracePt t="3886" x="9994900" y="1344613"/>
          <p14:tracePt t="3891" x="10018713" y="1344613"/>
          <p14:tracePt t="3893" x="10040938" y="1344613"/>
          <p14:tracePt t="3896" x="10063163" y="1366838"/>
          <p14:tracePt t="3899" x="10085388" y="1366838"/>
          <p14:tracePt t="3902" x="10129838" y="1366838"/>
          <p14:tracePt t="3905" x="10129838" y="1389063"/>
          <p14:tracePt t="3906" x="10152063" y="1389063"/>
          <p14:tracePt t="3909" x="10152063" y="1411288"/>
          <p14:tracePt t="3912" x="10174288" y="1411288"/>
          <p14:tracePt t="3913" x="10198100" y="1411288"/>
          <p14:tracePt t="3914" x="10220325" y="1435100"/>
          <p14:tracePt t="3921" x="10242550" y="1435100"/>
          <p14:tracePt t="3924" x="10264775" y="1457325"/>
          <p14:tracePt t="3929" x="10287000" y="1457325"/>
          <p14:tracePt t="3930" x="10287000" y="1479550"/>
          <p14:tracePt t="3935" x="10309225" y="1501775"/>
          <p14:tracePt t="3940" x="10331450" y="1524000"/>
          <p14:tracePt t="3948" x="10353675" y="1546225"/>
          <p14:tracePt t="3950" x="10375900" y="1546225"/>
          <p14:tracePt t="3953" x="10375900" y="1568450"/>
          <p14:tracePt t="3955" x="10399713" y="1590675"/>
          <p14:tracePt t="3962" x="10421938" y="1612900"/>
          <p14:tracePt t="3967" x="10421938" y="1636713"/>
          <p14:tracePt t="3968" x="10444163" y="1636713"/>
          <p14:tracePt t="3971" x="10466388" y="1658938"/>
          <p14:tracePt t="3973" x="10466388" y="1681163"/>
          <p14:tracePt t="3979" x="10466388" y="1703388"/>
          <p14:tracePt t="3981" x="10488613" y="1725613"/>
          <p14:tracePt t="3987" x="10510838" y="1770063"/>
          <p14:tracePt t="3993" x="10510838" y="1792288"/>
          <p14:tracePt t="3996" x="10533063" y="1816100"/>
          <p14:tracePt t="3999" x="10533063" y="1838325"/>
          <p14:tracePt t="4004" x="10555288" y="1860550"/>
          <p14:tracePt t="4007" x="10555288" y="1882775"/>
          <p14:tracePt t="4012" x="10555288" y="1905000"/>
          <p14:tracePt t="4015" x="10555288" y="1927225"/>
          <p14:tracePt t="4018" x="10555288" y="1949450"/>
          <p14:tracePt t="4024" x="10579100" y="1993900"/>
          <p14:tracePt t="4029" x="10579100" y="2017713"/>
          <p14:tracePt t="4032" x="10579100" y="2062163"/>
          <p14:tracePt t="4036" x="10601325" y="2084388"/>
          <p14:tracePt t="4040" x="10601325" y="2106613"/>
          <p14:tracePt t="4043" x="10623550" y="2128838"/>
          <p14:tracePt t="4046" x="10623550" y="2173288"/>
          <p14:tracePt t="4050" x="10623550" y="2219325"/>
          <p14:tracePt t="4052" x="10623550" y="2241550"/>
          <p14:tracePt t="4054" x="10623550" y="2263775"/>
          <p14:tracePt t="4056" x="10645775" y="2286000"/>
          <p14:tracePt t="4062" x="10645775" y="2308225"/>
          <p14:tracePt t="4063" x="10668000" y="2330450"/>
          <p14:tracePt t="4065" x="10668000" y="2374900"/>
          <p14:tracePt t="4069" x="10668000" y="2398713"/>
          <p14:tracePt t="4070" x="10690225" y="2420938"/>
          <p14:tracePt t="4072" x="10690225" y="2443163"/>
          <p14:tracePt t="4074" x="10690225" y="2465388"/>
          <p14:tracePt t="4078" x="10690225" y="2487613"/>
          <p14:tracePt t="4080" x="10690225" y="2509838"/>
          <p14:tracePt t="4081" x="10712450" y="2532063"/>
          <p14:tracePt t="4082" x="10734675" y="2554288"/>
          <p14:tracePt t="4084" x="10734675" y="2578100"/>
          <p14:tracePt t="4089" x="10734675" y="2600325"/>
          <p14:tracePt t="4090" x="10734675" y="2622550"/>
          <p14:tracePt t="4093" x="10756900" y="2644775"/>
          <p14:tracePt t="4097" x="10756900" y="2689225"/>
          <p14:tracePt t="4098" x="10756900" y="2711450"/>
          <p14:tracePt t="4103" x="10780713" y="2755900"/>
          <p14:tracePt t="4107" x="10780713" y="2779713"/>
          <p14:tracePt t="4109" x="10802938" y="2801938"/>
          <p14:tracePt t="4113" x="10802938" y="2846388"/>
          <p14:tracePt t="4116" x="10802938" y="2890838"/>
          <p14:tracePt t="4118" x="10802938" y="2913063"/>
          <p14:tracePt t="4120" x="10802938" y="2935288"/>
          <p14:tracePt t="4122" x="10802938" y="2959100"/>
          <p14:tracePt t="4129" x="10825163" y="3025775"/>
          <p14:tracePt t="4133" x="10825163" y="3048000"/>
          <p14:tracePt t="4134" x="10825163" y="3070225"/>
          <p14:tracePt t="4137" x="10825163" y="3092450"/>
          <p14:tracePt t="4138" x="10825163" y="3114675"/>
          <p14:tracePt t="4140" x="10825163" y="3136900"/>
          <p14:tracePt t="4143" x="10825163" y="3160713"/>
          <p14:tracePt t="4146" x="10825163" y="3205163"/>
          <p14:tracePt t="4150" x="10825163" y="3227388"/>
          <p14:tracePt t="4154" x="10825163" y="3271838"/>
          <p14:tracePt t="4156" x="10825163" y="3294063"/>
          <p14:tracePt t="4162" x="10825163" y="3316288"/>
          <p14:tracePt t="4163" x="10825163" y="3340100"/>
          <p14:tracePt t="4164" x="10825163" y="3362325"/>
          <p14:tracePt t="4170" x="10825163" y="3384550"/>
          <p14:tracePt t="4172" x="10825163" y="3406775"/>
          <p14:tracePt t="4174" x="10825163" y="3429000"/>
          <p14:tracePt t="4179" x="10825163" y="3451225"/>
          <p14:tracePt t="4182" x="10825163" y="3495675"/>
          <p14:tracePt t="4188" x="10802938" y="3517900"/>
          <p14:tracePt t="4193" x="10802938" y="3541713"/>
          <p14:tracePt t="4196" x="10780713" y="3563938"/>
          <p14:tracePt t="4198" x="10780713" y="3586163"/>
          <p14:tracePt t="4202" x="10756900" y="3608388"/>
          <p14:tracePt t="4204" x="10756900" y="3630613"/>
          <p14:tracePt t="4208" x="10734675" y="3652838"/>
          <p14:tracePt t="4215" x="10712450" y="3675063"/>
          <p14:tracePt t="4218" x="10690225" y="3697288"/>
          <p14:tracePt t="4220" x="10668000" y="3721100"/>
          <p14:tracePt t="4222" x="10668000" y="3743325"/>
          <p14:tracePt t="4224" x="10645775" y="3743325"/>
          <p14:tracePt t="4229" x="10645775" y="3787775"/>
          <p14:tracePt t="4231" x="10623550" y="3787775"/>
          <p14:tracePt t="4235" x="10601325" y="3810000"/>
          <p14:tracePt t="4239" x="10579100" y="3832225"/>
          <p14:tracePt t="4240" x="10555288" y="3854450"/>
          <p14:tracePt t="4245" x="10533063" y="3876675"/>
          <p14:tracePt t="4248" x="10510838" y="3876675"/>
          <p14:tracePt t="4249" x="10488613" y="3898900"/>
          <p14:tracePt t="4250" x="10466388" y="3922713"/>
          <p14:tracePt t="4252" x="10444163" y="3922713"/>
          <p14:tracePt t="4254" x="10421938" y="3944938"/>
          <p14:tracePt t="4256" x="10399713" y="3967163"/>
          <p14:tracePt t="4259" x="10353675" y="3989388"/>
          <p14:tracePt t="4262" x="10287000" y="4033838"/>
          <p14:tracePt t="4263" x="10242550" y="4078288"/>
          <p14:tracePt t="4266" x="10129838" y="4124325"/>
          <p14:tracePt t="4268" x="10107613" y="4146550"/>
          <p14:tracePt t="4270" x="10063163" y="4146550"/>
          <p14:tracePt t="4272" x="10018713" y="4191000"/>
          <p14:tracePt t="4274" x="9994900" y="4213225"/>
          <p14:tracePt t="4278" x="9950450" y="4213225"/>
          <p14:tracePt t="4279" x="9906000" y="4235450"/>
          <p14:tracePt t="4280" x="9883775" y="4257675"/>
          <p14:tracePt t="4283" x="9861550" y="4257675"/>
          <p14:tracePt t="4285" x="9817100" y="4279900"/>
          <p14:tracePt t="4287" x="9793288" y="4303713"/>
          <p14:tracePt t="4289" x="9771063" y="4303713"/>
          <p14:tracePt t="4290" x="9726613" y="4303713"/>
          <p14:tracePt t="4293" x="9704388" y="4325938"/>
          <p14:tracePt t="4295" x="9659938" y="4348163"/>
          <p14:tracePt t="4297" x="9637713" y="4348163"/>
          <p14:tracePt t="4300" x="9569450" y="4370388"/>
          <p14:tracePt t="4302" x="9525000" y="4392613"/>
          <p14:tracePt t="4305" x="9502775" y="4392613"/>
          <p14:tracePt t="4307" x="9480550" y="4414838"/>
          <p14:tracePt t="4308" x="9412288" y="4414838"/>
          <p14:tracePt t="4311" x="9390063" y="4414838"/>
          <p14:tracePt t="4313" x="9367838" y="4414838"/>
          <p14:tracePt t="4315" x="9345613" y="4414838"/>
          <p14:tracePt t="4317" x="9278938" y="4437063"/>
          <p14:tracePt t="4318" x="9232900" y="4459288"/>
          <p14:tracePt t="4320" x="9210675" y="4459288"/>
          <p14:tracePt t="4322" x="9144000" y="4459288"/>
          <p14:tracePt t="4324" x="9099550" y="4483100"/>
          <p14:tracePt t="4329" x="9031288" y="4505325"/>
          <p14:tracePt t="4331" x="8986838" y="4527550"/>
          <p14:tracePt t="4333" x="8942388" y="4527550"/>
          <p14:tracePt t="4335" x="8875713" y="4527550"/>
          <p14:tracePt t="4337" x="8851900" y="4527550"/>
          <p14:tracePt t="4338" x="8807450" y="4549775"/>
          <p14:tracePt t="4340" x="8763000" y="4572000"/>
          <p14:tracePt t="4343" x="8718550" y="4572000"/>
          <p14:tracePt t="4346" x="8674100" y="4572000"/>
          <p14:tracePt t="4347" x="8605838" y="4594225"/>
          <p14:tracePt t="4349" x="8561388" y="4594225"/>
          <p14:tracePt t="4351" x="8516938" y="4616450"/>
          <p14:tracePt t="4352" x="8494713" y="4616450"/>
          <p14:tracePt t="4354" x="8426450" y="4638675"/>
          <p14:tracePt t="4356" x="8382000" y="4638675"/>
          <p14:tracePt t="4359" x="8337550" y="4638675"/>
          <p14:tracePt t="4362" x="8293100" y="4638675"/>
          <p14:tracePt t="4363" x="8247063" y="4660900"/>
          <p14:tracePt t="4365" x="8202613" y="4660900"/>
          <p14:tracePt t="4367" x="8158163" y="4684713"/>
          <p14:tracePt t="4368" x="8089900" y="4684713"/>
          <p14:tracePt t="4370" x="8045450" y="4684713"/>
          <p14:tracePt t="4372" x="8023225" y="4706938"/>
          <p14:tracePt t="4374" x="7978775" y="4706938"/>
          <p14:tracePt t="4379" x="7866063" y="4706938"/>
          <p14:tracePt t="4380" x="7843838" y="4706938"/>
          <p14:tracePt t="4383" x="7799388" y="4706938"/>
          <p14:tracePt t="4385" x="7732713" y="4729163"/>
          <p14:tracePt t="4387" x="7686675" y="4729163"/>
          <p14:tracePt t="4389" x="7642225" y="4729163"/>
          <p14:tracePt t="4390" x="7575550" y="4751388"/>
          <p14:tracePt t="4393" x="7531100" y="4751388"/>
          <p14:tracePt t="4395" x="7485063" y="4751388"/>
          <p14:tracePt t="4397" x="7462838" y="4751388"/>
          <p14:tracePt t="4399" x="7396163" y="4751388"/>
          <p14:tracePt t="4401" x="7327900" y="4773613"/>
          <p14:tracePt t="4403" x="7283450" y="4773613"/>
          <p14:tracePt t="4405" x="7216775" y="4773613"/>
          <p14:tracePt t="4407" x="7150100" y="4773613"/>
          <p14:tracePt t="4409" x="7104063" y="4773613"/>
          <p14:tracePt t="4413" x="7015163" y="4773613"/>
          <p14:tracePt t="4415" x="6946900" y="4773613"/>
          <p14:tracePt t="4417" x="6902450" y="4773613"/>
          <p14:tracePt t="4419" x="6858000" y="4773613"/>
          <p14:tracePt t="4421" x="6791325" y="4773613"/>
          <p14:tracePt t="4423" x="6723063" y="4773613"/>
          <p14:tracePt t="4424" x="6678613" y="4773613"/>
          <p14:tracePt t="4428" x="6611938" y="4773613"/>
          <p14:tracePt t="4430" x="6477000" y="4773613"/>
          <p14:tracePt t="4432" x="6432550" y="4773613"/>
          <p14:tracePt t="4434" x="6388100" y="4773613"/>
          <p14:tracePt t="4436" x="6319838" y="4773613"/>
          <p14:tracePt t="4438" x="6253163" y="4773613"/>
          <p14:tracePt t="4440" x="6208713" y="4773613"/>
          <p14:tracePt t="4443" x="6162675" y="4773613"/>
          <p14:tracePt t="4446" x="6007100" y="4773613"/>
          <p14:tracePt t="4448" x="5961063" y="4773613"/>
          <p14:tracePt t="4450" x="5916613" y="4773613"/>
          <p14:tracePt t="4452" x="5827713" y="4773613"/>
          <p14:tracePt t="4454" x="5759450" y="4773613"/>
          <p14:tracePt t="4457" x="5715000" y="4773613"/>
          <p14:tracePt t="4459" x="5626100" y="4773613"/>
          <p14:tracePt t="4462" x="5557838" y="4773613"/>
          <p14:tracePt t="4463" x="5491163" y="4773613"/>
          <p14:tracePt t="4465" x="5446713" y="4773613"/>
          <p14:tracePt t="4467" x="5356225" y="4773613"/>
          <p14:tracePt t="4469" x="5289550" y="4773613"/>
          <p14:tracePt t="4471" x="5245100" y="4773613"/>
          <p14:tracePt t="4473" x="5199063" y="4773613"/>
          <p14:tracePt t="4475" x="5110163" y="4773613"/>
          <p14:tracePt t="4477" x="5041900" y="4773613"/>
          <p14:tracePt t="4479" x="4997450" y="4773613"/>
          <p14:tracePt t="4481" x="4930775" y="4773613"/>
          <p14:tracePt t="4483" x="4864100" y="4751388"/>
          <p14:tracePt t="4485" x="4818063" y="4751388"/>
          <p14:tracePt t="4486" x="4773613" y="4751388"/>
          <p14:tracePt t="4488" x="4706938" y="4729163"/>
          <p14:tracePt t="4490" x="4638675" y="4729163"/>
          <p14:tracePt t="4493" x="4594225" y="4729163"/>
          <p14:tracePt t="4496" x="4572000" y="4729163"/>
          <p14:tracePt t="4497" x="4527550" y="4729163"/>
          <p14:tracePt t="4498" x="4483100" y="4706938"/>
          <p14:tracePt t="4501" x="4414838" y="4706938"/>
          <p14:tracePt t="4503" x="4392613" y="4684713"/>
          <p14:tracePt t="4504" x="4348163" y="4660900"/>
          <p14:tracePt t="4506" x="4303713" y="4660900"/>
          <p14:tracePt t="4508" x="4257675" y="4660900"/>
          <p14:tracePt t="4511" x="4235450" y="4660900"/>
          <p14:tracePt t="4513" x="4191000" y="4638675"/>
          <p14:tracePt t="4514" x="4146550" y="4616450"/>
          <p14:tracePt t="4517" x="4102100" y="4616450"/>
          <p14:tracePt t="4519" x="4056063" y="4594225"/>
          <p14:tracePt t="4520" x="4011613" y="4572000"/>
          <p14:tracePt t="4522" x="3989388" y="4549775"/>
          <p14:tracePt t="4525" x="3944938" y="4549775"/>
          <p14:tracePt t="4529" x="3854450" y="4505325"/>
          <p14:tracePt t="4530" x="3810000" y="4505325"/>
          <p14:tracePt t="4533" x="3787775" y="4483100"/>
          <p14:tracePt t="4535" x="3743325" y="4437063"/>
          <p14:tracePt t="4537" x="3697288" y="4437063"/>
          <p14:tracePt t="4538" x="3652838" y="4414838"/>
          <p14:tracePt t="4540" x="3630613" y="4392613"/>
          <p14:tracePt t="4543" x="3586163" y="4370388"/>
          <p14:tracePt t="4545" x="3541713" y="4348163"/>
          <p14:tracePt t="4547" x="3517900" y="4325938"/>
          <p14:tracePt t="4549" x="3473450" y="4303713"/>
          <p14:tracePt t="4551" x="3429000" y="4279900"/>
          <p14:tracePt t="4553" x="3406775" y="4279900"/>
          <p14:tracePt t="4554" x="3384550" y="4257675"/>
          <p14:tracePt t="4556" x="3316288" y="4213225"/>
          <p14:tracePt t="4559" x="3294063" y="4213225"/>
          <p14:tracePt t="4562" x="3271838" y="4191000"/>
          <p14:tracePt t="4563" x="3227388" y="4168775"/>
          <p14:tracePt t="4565" x="3182938" y="4146550"/>
          <p14:tracePt t="4567" x="3160713" y="4124325"/>
          <p14:tracePt t="4569" x="3114675" y="4124325"/>
          <p14:tracePt t="4570" x="3114675" y="4102100"/>
          <p14:tracePt t="4572" x="3070225" y="4078288"/>
          <p14:tracePt t="4575" x="3048000" y="4056063"/>
          <p14:tracePt t="4578" x="3025775" y="4033838"/>
          <p14:tracePt t="4579" x="2981325" y="4011613"/>
          <p14:tracePt t="4580" x="2959100" y="3989388"/>
          <p14:tracePt t="4583" x="2935288" y="3989388"/>
          <p14:tracePt t="4585" x="2913063" y="3967163"/>
          <p14:tracePt t="4587" x="2890838" y="3944938"/>
          <p14:tracePt t="4588" x="2868613" y="3922713"/>
          <p14:tracePt t="4590" x="2846388" y="3898900"/>
          <p14:tracePt t="4593" x="2824163" y="3898900"/>
          <p14:tracePt t="4595" x="2801938" y="3876675"/>
          <p14:tracePt t="4596" x="2779713" y="3854450"/>
          <p14:tracePt t="4598" x="2755900" y="3832225"/>
          <p14:tracePt t="4601" x="2733675" y="3810000"/>
          <p14:tracePt t="4603" x="2711450" y="3787775"/>
          <p14:tracePt t="4605" x="2689225" y="3765550"/>
          <p14:tracePt t="4607" x="2644775" y="3743325"/>
          <p14:tracePt t="4612" x="2600325" y="3697288"/>
          <p14:tracePt t="4613" x="2578100" y="3675063"/>
          <p14:tracePt t="4614" x="2554288" y="3652838"/>
          <p14:tracePt t="4617" x="2532063" y="3630613"/>
          <p14:tracePt t="4619" x="2509838" y="3608388"/>
          <p14:tracePt t="4621" x="2465388" y="3586163"/>
          <p14:tracePt t="4623" x="2465388" y="3563938"/>
          <p14:tracePt t="4625" x="2443163" y="3541713"/>
          <p14:tracePt t="4629" x="2398713" y="3495675"/>
          <p14:tracePt t="4630" x="2374900" y="3495675"/>
          <p14:tracePt t="4634" x="2352675" y="3451225"/>
          <p14:tracePt t="4635" x="2308225" y="3429000"/>
          <p14:tracePt t="4637" x="2308225" y="3406775"/>
          <p14:tracePt t="4639" x="2263775" y="3384550"/>
          <p14:tracePt t="4640" x="2263775" y="3362325"/>
          <p14:tracePt t="4643" x="2241550" y="3362325"/>
          <p14:tracePt t="4646" x="2197100" y="3316288"/>
          <p14:tracePt t="4651" x="2173288" y="3294063"/>
          <p14:tracePt t="4653" x="2173288" y="3271838"/>
          <p14:tracePt t="4654" x="2151063" y="3249613"/>
          <p14:tracePt t="4658" x="2151063" y="3227388"/>
          <p14:tracePt t="4662" x="2128838" y="3205163"/>
          <p14:tracePt t="4663" x="2106613" y="3182938"/>
          <p14:tracePt t="4667" x="2106613" y="3160713"/>
          <p14:tracePt t="4668" x="2106613" y="3136900"/>
          <p14:tracePt t="4670" x="2084388" y="3114675"/>
          <p14:tracePt t="4675" x="2084388" y="3092450"/>
          <p14:tracePt t="4678" x="2084388" y="3048000"/>
          <p14:tracePt t="4681" x="2084388" y="3025775"/>
          <p14:tracePt t="4683" x="2084388" y="3003550"/>
          <p14:tracePt t="4685" x="2084388" y="2959100"/>
          <p14:tracePt t="4689" x="2084388" y="2935288"/>
          <p14:tracePt t="4691" x="2084388" y="2913063"/>
          <p14:tracePt t="4693" x="2084388" y="2890838"/>
          <p14:tracePt t="4696" x="2084388" y="2868613"/>
          <p14:tracePt t="4697" x="2084388" y="2824163"/>
          <p14:tracePt t="4699" x="2084388" y="2801938"/>
          <p14:tracePt t="4701" x="2084388" y="2779713"/>
          <p14:tracePt t="4703" x="2084388" y="2733675"/>
          <p14:tracePt t="4704" x="2084388" y="2711450"/>
          <p14:tracePt t="4707" x="2106613" y="2689225"/>
          <p14:tracePt t="4709" x="2106613" y="2644775"/>
          <p14:tracePt t="4712" x="2106613" y="2622550"/>
          <p14:tracePt t="4713" x="2106613" y="2600325"/>
          <p14:tracePt t="4715" x="2128838" y="2578100"/>
          <p14:tracePt t="4717" x="2151063" y="2554288"/>
          <p14:tracePt t="4718" x="2151063" y="2532063"/>
          <p14:tracePt t="4721" x="2151063" y="2509838"/>
          <p14:tracePt t="4722" x="2173288" y="2487613"/>
          <p14:tracePt t="4725" x="2197100" y="2443163"/>
          <p14:tracePt t="4728" x="2197100" y="2420938"/>
          <p14:tracePt t="4729" x="2197100" y="2398713"/>
          <p14:tracePt t="4731" x="2219325" y="2374900"/>
          <p14:tracePt t="4733" x="2241550" y="2352675"/>
          <p14:tracePt t="4735" x="2241550" y="2308225"/>
          <p14:tracePt t="4736" x="2263775" y="2286000"/>
          <p14:tracePt t="4738" x="2286000" y="2263775"/>
          <p14:tracePt t="4740" x="2286000" y="2241550"/>
          <p14:tracePt t="4743" x="2308225" y="2219325"/>
          <p14:tracePt t="4746" x="2330450" y="2151063"/>
          <p14:tracePt t="4749" x="2352675" y="2128838"/>
          <p14:tracePt t="4751" x="2352675" y="2106613"/>
          <p14:tracePt t="4752" x="2374900" y="2084388"/>
          <p14:tracePt t="4754" x="2398713" y="2062163"/>
          <p14:tracePt t="4756" x="2398713" y="2039938"/>
          <p14:tracePt t="4758" x="2420938" y="2017713"/>
          <p14:tracePt t="4761" x="2420938" y="1993900"/>
          <p14:tracePt t="4762" x="2443163" y="1971675"/>
          <p14:tracePt t="4765" x="2465388" y="1949450"/>
          <p14:tracePt t="4769" x="2487613" y="1905000"/>
          <p14:tracePt t="4773" x="2509838" y="1882775"/>
          <p14:tracePt t="4775" x="2532063" y="1860550"/>
          <p14:tracePt t="4781" x="2554288" y="1816100"/>
          <p14:tracePt t="4783" x="2600325" y="1792288"/>
          <p14:tracePt t="4784" x="2600325" y="1770063"/>
          <p14:tracePt t="4786" x="2622550" y="1770063"/>
          <p14:tracePt t="4788" x="2644775" y="1747838"/>
          <p14:tracePt t="4790" x="2667000" y="1747838"/>
          <p14:tracePt t="4793" x="2689225" y="1725613"/>
          <p14:tracePt t="4797" x="2689225" y="1703388"/>
          <p14:tracePt t="4798" x="2733675" y="1703388"/>
          <p14:tracePt t="4800" x="2733675" y="1681163"/>
          <p14:tracePt t="4802" x="2755900" y="1681163"/>
          <p14:tracePt t="4804" x="2755900" y="1658938"/>
          <p14:tracePt t="4806" x="2801938" y="1658938"/>
          <p14:tracePt t="4809" x="2824163" y="1636713"/>
          <p14:tracePt t="4812" x="2846388" y="1612900"/>
          <p14:tracePt t="4814" x="2868613" y="1590675"/>
          <p14:tracePt t="4816" x="2890838" y="1590675"/>
          <p14:tracePt t="4818" x="2913063" y="1568450"/>
          <p14:tracePt t="4821" x="2935288" y="1546225"/>
          <p14:tracePt t="4825" x="2959100" y="1546225"/>
          <p14:tracePt t="4828" x="2981325" y="1524000"/>
          <p14:tracePt t="4829" x="3025775" y="1501775"/>
          <p14:tracePt t="4832" x="3048000" y="1501775"/>
          <p14:tracePt t="4833" x="3070225" y="1479550"/>
          <p14:tracePt t="4835" x="3114675" y="1457325"/>
          <p14:tracePt t="4838" x="3160713" y="1457325"/>
          <p14:tracePt t="4840" x="3160713" y="1435100"/>
          <p14:tracePt t="4843" x="3182938" y="1435100"/>
          <p14:tracePt t="4846" x="3227388" y="1411288"/>
          <p14:tracePt t="4848" x="3249613" y="1389063"/>
          <p14:tracePt t="4850" x="3271838" y="1389063"/>
          <p14:tracePt t="4853" x="3316288" y="1389063"/>
          <p14:tracePt t="4855" x="3340100" y="1366838"/>
          <p14:tracePt t="4859" x="3406775" y="1344613"/>
          <p14:tracePt t="4862" x="3451225" y="1344613"/>
          <p14:tracePt t="4863" x="3517900" y="1344613"/>
          <p14:tracePt t="4865" x="3563938" y="1322388"/>
          <p14:tracePt t="4867" x="3586163" y="1322388"/>
          <p14:tracePt t="4868" x="3608388" y="1300163"/>
          <p14:tracePt t="4870" x="3652838" y="1300163"/>
          <p14:tracePt t="4872" x="3697288" y="1300163"/>
          <p14:tracePt t="4874" x="3721100" y="1300163"/>
          <p14:tracePt t="4878" x="3765550" y="1277938"/>
          <p14:tracePt t="4879" x="3810000" y="1277938"/>
          <p14:tracePt t="4882" x="3832225" y="1277938"/>
          <p14:tracePt t="4883" x="3876675" y="1277938"/>
          <p14:tracePt t="4885" x="3898900" y="1277938"/>
          <p14:tracePt t="4886" x="3922713" y="1277938"/>
          <p14:tracePt t="4888" x="3967163" y="1277938"/>
          <p14:tracePt t="4890" x="4011613" y="1277938"/>
          <p14:tracePt t="4893" x="4056063" y="1277938"/>
          <p14:tracePt t="4895" x="4078288" y="1277938"/>
          <p14:tracePt t="4897" x="4146550" y="1277938"/>
          <p14:tracePt t="4899" x="4191000" y="1277938"/>
          <p14:tracePt t="4900" x="4235450" y="1277938"/>
          <p14:tracePt t="4902" x="4279900" y="1277938"/>
          <p14:tracePt t="4904" x="4303713" y="1277938"/>
          <p14:tracePt t="4907" x="4370388" y="1277938"/>
          <p14:tracePt t="4909" x="4414838" y="1277938"/>
          <p14:tracePt t="4912" x="4459288" y="1277938"/>
          <p14:tracePt t="4913" x="4527550" y="1277938"/>
          <p14:tracePt t="4915" x="4594225" y="1277938"/>
          <p14:tracePt t="4917" x="4660900" y="1277938"/>
          <p14:tracePt t="4919" x="4706938" y="1277938"/>
          <p14:tracePt t="4921" x="4773613" y="1277938"/>
          <p14:tracePt t="4922" x="4840288" y="1277938"/>
          <p14:tracePt t="4924" x="4886325" y="1277938"/>
          <p14:tracePt t="4929" x="5019675" y="1277938"/>
          <p14:tracePt t="4930" x="5087938" y="1300163"/>
          <p14:tracePt t="4932" x="5154613" y="1300163"/>
          <p14:tracePt t="4935" x="5221288" y="1300163"/>
          <p14:tracePt t="4936" x="5311775" y="1322388"/>
          <p14:tracePt t="4938" x="5378450" y="1322388"/>
          <p14:tracePt t="4940" x="5446713" y="1344613"/>
          <p14:tracePt t="4943" x="5580063" y="1344613"/>
          <p14:tracePt t="4946" x="5648325" y="1344613"/>
          <p14:tracePt t="4947" x="5715000" y="1344613"/>
          <p14:tracePt t="4949" x="5781675" y="1344613"/>
          <p14:tracePt t="4951" x="5872163" y="1366838"/>
          <p14:tracePt t="4952" x="5961063" y="1389063"/>
          <p14:tracePt t="4954" x="6029325" y="1389063"/>
          <p14:tracePt t="4956" x="6096000" y="1389063"/>
          <p14:tracePt t="4958" x="6208713" y="1411288"/>
          <p14:tracePt t="4962" x="6364288" y="1435100"/>
          <p14:tracePt t="4965" x="6432550" y="1435100"/>
          <p14:tracePt t="4967" x="6521450" y="1435100"/>
          <p14:tracePt t="4969" x="6611938" y="1435100"/>
          <p14:tracePt t="4971" x="6678613" y="1435100"/>
          <p14:tracePt t="4972" x="6791325" y="1457325"/>
          <p14:tracePt t="4975" x="6880225" y="1457325"/>
          <p14:tracePt t="4977" x="6946900" y="1457325"/>
          <p14:tracePt t="4979" x="6992938" y="1479550"/>
          <p14:tracePt t="4981" x="7081838" y="1479550"/>
          <p14:tracePt t="4982" x="7150100" y="1479550"/>
          <p14:tracePt t="4985" x="7216775" y="1501775"/>
          <p14:tracePt t="4986" x="7283450" y="1501775"/>
          <p14:tracePt t="4988" x="7373938" y="1524000"/>
          <p14:tracePt t="4990" x="7440613" y="1524000"/>
          <p14:tracePt t="4993" x="7507288" y="1524000"/>
          <p14:tracePt t="4995" x="7575550" y="1524000"/>
          <p14:tracePt t="4996" x="7664450" y="1546225"/>
          <p14:tracePt t="4999" x="7732713" y="1546225"/>
          <p14:tracePt t="5001" x="7799388" y="1546225"/>
          <p14:tracePt t="5002" x="7843838" y="1546225"/>
          <p14:tracePt t="5004" x="7934325" y="1568450"/>
          <p14:tracePt t="5007" x="8001000" y="1590675"/>
          <p14:tracePt t="5009" x="8045450" y="1590675"/>
          <p14:tracePt t="5013" x="8202613" y="1612900"/>
          <p14:tracePt t="5014" x="8247063" y="1612900"/>
          <p14:tracePt t="5017" x="8315325" y="1612900"/>
          <p14:tracePt t="5019" x="8404225" y="1612900"/>
          <p14:tracePt t="5021" x="8448675" y="1612900"/>
          <p14:tracePt t="5023" x="8494713" y="1636713"/>
          <p14:tracePt t="5025" x="8539163" y="1636713"/>
          <p14:tracePt t="5029" x="8674100" y="1658938"/>
          <p14:tracePt t="5031" x="8718550" y="1658938"/>
          <p14:tracePt t="5033" x="8763000" y="1681163"/>
          <p14:tracePt t="5034" x="8829675" y="1681163"/>
          <p14:tracePt t="5036" x="8897938" y="1681163"/>
          <p14:tracePt t="5038" x="8920163" y="1681163"/>
          <p14:tracePt t="5040" x="8964613" y="1681163"/>
          <p14:tracePt t="5043" x="9009063" y="1681163"/>
          <p14:tracePt t="5045" x="9031288" y="1681163"/>
          <p14:tracePt t="5047" x="9077325" y="1681163"/>
          <p14:tracePt t="5048" x="9121775" y="1681163"/>
          <p14:tracePt t="5051" x="9166225" y="1703388"/>
          <p14:tracePt t="5053" x="9188450" y="1703388"/>
          <p14:tracePt t="5055" x="9232900" y="1703388"/>
          <p14:tracePt t="5057" x="9256713" y="1703388"/>
          <p14:tracePt t="5059" x="9278938" y="1703388"/>
          <p14:tracePt t="5062" x="9301163" y="1703388"/>
          <p14:tracePt t="5065" x="9323388" y="1703388"/>
          <p14:tracePt t="5067" x="9345613" y="1703388"/>
          <p14:tracePt t="5069" x="9367838" y="1703388"/>
          <p14:tracePt t="5071" x="9390063" y="1703388"/>
          <p14:tracePt t="5073" x="9390063" y="1725613"/>
          <p14:tracePt t="5079" x="9436100" y="1725613"/>
          <p14:tracePt t="5083" x="9458325" y="1725613"/>
          <p14:tracePt t="5089" x="9480550" y="1725613"/>
          <p14:tracePt t="5095" x="9502775" y="1725613"/>
          <p14:tracePt t="5099" x="9525000" y="1725613"/>
          <p14:tracePt t="5115" x="9547225" y="1725613"/>
          <p14:tracePt t="5142" x="9569450" y="1725613"/>
          <p14:tracePt t="5431" x="9591675" y="1725613"/>
          <p14:tracePt t="5461" x="9613900" y="1725613"/>
          <p14:tracePt t="6735" x="9591675" y="1725613"/>
          <p14:tracePt t="6741" x="9569450" y="1725613"/>
          <p14:tracePt t="6754" x="9547225" y="1725613"/>
          <p14:tracePt t="6763" x="9525000" y="1725613"/>
          <p14:tracePt t="6766" x="9502775" y="1725613"/>
          <p14:tracePt t="6781" x="9480550" y="1725613"/>
          <p14:tracePt t="6790" x="9458325" y="1725613"/>
          <p14:tracePt t="6868" x="9436100" y="1725613"/>
          <p14:tracePt t="6882" x="9412288" y="1725613"/>
          <p14:tracePt t="6895" x="9412288" y="1747838"/>
          <p14:tracePt t="6911" x="9390063" y="1747838"/>
          <p14:tracePt t="6923" x="9390063" y="1770063"/>
          <p14:tracePt t="6950" x="9390063" y="1792288"/>
          <p14:tracePt t="6969" x="9436100" y="1792288"/>
          <p14:tracePt t="6973" x="9480550" y="1792288"/>
          <p14:tracePt t="6978" x="9547225" y="1792288"/>
          <p14:tracePt t="6982" x="9591675" y="1792288"/>
          <p14:tracePt t="6986" x="9682163" y="1792288"/>
          <p14:tracePt t="6990" x="9748838" y="1792288"/>
          <p14:tracePt t="6995" x="9817100" y="1792288"/>
          <p14:tracePt t="7000" x="9928225" y="1816100"/>
          <p14:tracePt t="7004" x="10018713" y="1838325"/>
          <p14:tracePt t="7008" x="10129838" y="1860550"/>
          <p14:tracePt t="7012" x="10220325" y="1882775"/>
          <p14:tracePt t="7015" x="10242550" y="1905000"/>
          <p14:tracePt t="7019" x="10287000" y="1905000"/>
          <p14:tracePt t="7023" x="10309225" y="1905000"/>
          <p14:tracePt t="7031" x="10331450" y="1905000"/>
          <p14:tracePt t="7100" x="10353675" y="1905000"/>
          <p14:tracePt t="7109" x="10399713" y="1905000"/>
          <p14:tracePt t="7518" x="10421938" y="1905000"/>
          <p14:tracePt t="7527" x="10444163" y="1905000"/>
          <p14:tracePt t="7565" x="10444163" y="1882775"/>
          <p14:tracePt t="7599" x="10466388" y="1882775"/>
          <p14:tracePt t="7619" x="10466388" y="1860550"/>
          <p14:tracePt t="7646" x="10466388" y="1838325"/>
          <p14:tracePt t="7657" x="10466388" y="1816100"/>
          <p14:tracePt t="7682" x="10466388" y="1792288"/>
          <p14:tracePt t="7700" x="10466388" y="1770063"/>
          <p14:tracePt t="7819" x="10444163" y="1770063"/>
          <p14:tracePt t="7864" x="10421938" y="1770063"/>
          <p14:tracePt t="7954" x="10421938" y="1747838"/>
          <p14:tracePt t="7968" x="10421938" y="1725613"/>
          <p14:tracePt t="7988" x="10421938" y="1703388"/>
          <p14:tracePt t="8002" x="10421938" y="1681163"/>
          <p14:tracePt t="8022" x="10421938" y="1658938"/>
          <p14:tracePt t="8031" x="10421938" y="1636713"/>
          <p14:tracePt t="8046" x="10421938" y="1612900"/>
          <p14:tracePt t="8058" x="10421938" y="1590675"/>
          <p14:tracePt t="8072" x="10399713" y="1590675"/>
          <p14:tracePt t="8085" x="10309225" y="1546225"/>
          <p14:tracePt t="8091" x="10287000" y="1546225"/>
          <p14:tracePt t="8095" x="10220325" y="1524000"/>
          <p14:tracePt t="8104" x="10129838" y="1501775"/>
          <p14:tracePt t="8110" x="10085388" y="1501775"/>
          <p14:tracePt t="8114" x="10018713" y="1501775"/>
          <p14:tracePt t="8120" x="9906000" y="1479550"/>
          <p14:tracePt t="8125" x="9748838" y="1479550"/>
          <p14:tracePt t="8130" x="9659938" y="1457325"/>
          <p14:tracePt t="8134" x="9547225" y="1457325"/>
          <p14:tracePt t="8138" x="9436100" y="1457325"/>
          <p14:tracePt t="8144" x="9278938" y="1435100"/>
          <p14:tracePt t="8148" x="9077325" y="1411288"/>
          <p14:tracePt t="8152" x="8875713" y="1389063"/>
          <p14:tracePt t="8158" x="8470900" y="1344613"/>
          <p14:tracePt t="8164" x="8089900" y="1300163"/>
          <p14:tracePt t="8172" x="7531100" y="1255713"/>
          <p14:tracePt t="8178" x="7440613" y="1255713"/>
          <p14:tracePt t="8186" x="6656388" y="1143000"/>
          <p14:tracePt t="8193" x="6297613" y="1098550"/>
          <p14:tracePt t="8198" x="5916613" y="1030288"/>
          <p14:tracePt t="8204" x="5626100" y="985838"/>
          <p14:tracePt t="8211" x="5400675" y="963613"/>
          <p14:tracePt t="8218" x="4953000" y="850900"/>
          <p14:tracePt t="8222" x="4773613" y="828675"/>
          <p14:tracePt t="8229" x="4549775" y="784225"/>
          <p14:tracePt t="8234" x="4348163" y="762000"/>
          <p14:tracePt t="8239" x="4191000" y="717550"/>
          <p14:tracePt t="8244" x="4146550" y="695325"/>
          <p14:tracePt t="8249" x="4033838" y="673100"/>
          <p14:tracePt t="8252" x="3944938" y="649288"/>
          <p14:tracePt t="8256" x="3922713" y="649288"/>
          <p14:tracePt t="8260" x="3898900" y="649288"/>
          <p14:tracePt t="8264" x="3854450" y="649288"/>
          <p14:tracePt t="8269" x="3810000" y="627063"/>
          <p14:tracePt t="8272" x="3787775" y="604838"/>
          <p14:tracePt t="8276" x="3765550" y="604838"/>
          <p14:tracePt t="8280" x="3743325" y="604838"/>
          <p14:tracePt t="8288" x="3721100" y="604838"/>
          <p14:tracePt t="8296" x="3697288" y="582613"/>
          <p14:tracePt t="8368" x="3675063" y="560388"/>
          <p14:tracePt t="8374" x="3652838" y="560388"/>
          <p14:tracePt t="8386" x="3630613" y="538163"/>
          <p14:tracePt t="8390" x="3630613" y="515938"/>
          <p14:tracePt t="8400" x="3608388" y="515938"/>
          <p14:tracePt t="8406" x="3586163" y="493713"/>
          <p14:tracePt t="8416" x="3563938" y="493713"/>
          <p14:tracePt t="8421" x="3563938" y="469900"/>
          <p14:tracePt t="8434" x="3451225" y="425450"/>
          <p14:tracePt t="8440" x="3406775" y="425450"/>
          <p14:tracePt t="8444" x="3384550" y="425450"/>
          <p14:tracePt t="8450" x="3294063" y="425450"/>
          <p14:tracePt t="8454" x="3271838" y="425450"/>
          <p14:tracePt t="8461" x="3249613" y="425450"/>
          <p14:tracePt t="8466" x="3227388" y="425450"/>
          <p14:tracePt t="8469" x="3182938" y="425450"/>
          <p14:tracePt t="8480" x="3136900" y="425450"/>
          <p14:tracePt t="8485" x="3092450" y="425450"/>
          <p14:tracePt t="8493" x="3070225" y="425450"/>
          <p14:tracePt t="8497" x="3048000" y="425450"/>
          <p14:tracePt t="8506" x="3025775" y="425450"/>
          <p14:tracePt t="8518" x="2981325" y="425450"/>
          <p14:tracePt t="8538" x="2959100" y="425450"/>
          <p14:tracePt t="8552" x="2935288" y="425450"/>
          <p14:tracePt t="8558" x="2913063" y="425450"/>
          <p14:tracePt t="8572" x="2890838" y="425450"/>
          <p14:tracePt t="8593" x="2868613" y="425450"/>
          <p14:tracePt t="8604" x="2846388" y="403225"/>
          <p14:tracePt t="8611" x="2824163" y="403225"/>
          <p14:tracePt t="8633" x="2801938" y="403225"/>
          <p14:tracePt t="8638" x="2801938" y="381000"/>
          <p14:tracePt t="8652" x="2779713" y="358775"/>
          <p14:tracePt t="8666" x="2733675" y="358775"/>
          <p14:tracePt t="8685" x="2644775" y="358775"/>
          <p14:tracePt t="8693" x="2622550" y="358775"/>
          <p14:tracePt t="8703" x="2578100" y="358775"/>
          <p14:tracePt t="8706" x="2554288" y="358775"/>
          <p14:tracePt t="8716" x="2532063" y="358775"/>
          <p14:tracePt t="8720" x="2487613" y="358775"/>
          <p14:tracePt t="8735" x="2443163" y="381000"/>
          <p14:tracePt t="8741" x="2420938" y="403225"/>
          <p14:tracePt t="8750" x="2374900" y="403225"/>
          <p14:tracePt t="8755" x="2374900" y="425450"/>
          <p14:tracePt t="8759" x="2352675" y="425450"/>
          <p14:tracePt t="8772" x="2308225" y="447675"/>
          <p14:tracePt t="8786" x="2308225" y="469900"/>
          <p14:tracePt t="8793" x="2286000" y="493713"/>
          <p14:tracePt t="8801" x="2286000" y="515938"/>
          <p14:tracePt t="8806" x="2263775" y="515938"/>
          <p14:tracePt t="8815" x="2263775" y="538163"/>
          <p14:tracePt t="8822" x="2263775" y="560388"/>
          <p14:tracePt t="8825" x="2263775" y="582613"/>
          <p14:tracePt t="8833" x="2263775" y="604838"/>
          <p14:tracePt t="8851" x="2263775" y="627063"/>
          <p14:tracePt t="8854" x="2263775" y="649288"/>
          <p14:tracePt t="8858" x="2263775" y="673100"/>
          <p14:tracePt t="8870" x="2263775" y="695325"/>
          <p14:tracePt t="8882" x="2263775" y="717550"/>
          <p14:tracePt t="8893" x="2263775" y="739775"/>
          <p14:tracePt t="8902" x="2263775" y="762000"/>
          <p14:tracePt t="8912" x="2286000" y="784225"/>
          <p14:tracePt t="8921" x="2286000" y="806450"/>
          <p14:tracePt t="8927" x="2308225" y="806450"/>
          <p14:tracePt t="8935" x="2330450" y="828675"/>
          <p14:tracePt t="8941" x="2330450" y="850900"/>
          <p14:tracePt t="8944" x="2352675" y="850900"/>
          <p14:tracePt t="8954" x="2374900" y="874713"/>
          <p14:tracePt t="8967" x="2420938" y="874713"/>
          <p14:tracePt t="8972" x="2443163" y="874713"/>
          <p14:tracePt t="8978" x="2465388" y="896938"/>
          <p14:tracePt t="8987" x="2487613" y="896938"/>
          <p14:tracePt t="8991" x="2509838" y="896938"/>
          <p14:tracePt t="9002" x="2532063" y="896938"/>
          <p14:tracePt t="9007" x="2554288" y="896938"/>
          <p14:tracePt t="9016" x="2578100" y="896938"/>
          <p14:tracePt t="9020" x="2622550" y="896938"/>
          <p14:tracePt t="9033" x="2644775" y="896938"/>
          <p14:tracePt t="9040" x="2667000" y="896938"/>
          <p14:tracePt t="9051" x="2689225" y="896938"/>
          <p14:tracePt t="9054" x="2711450" y="896938"/>
          <p14:tracePt t="9062" x="2733675" y="874713"/>
          <p14:tracePt t="9072" x="2755900" y="850900"/>
          <p14:tracePt t="9083" x="2779713" y="850900"/>
          <p14:tracePt t="9087" x="2801938" y="828675"/>
          <p14:tracePt t="9100" x="2846388" y="828675"/>
          <p14:tracePt t="9109" x="2846388" y="806450"/>
          <p14:tracePt t="9118" x="2890838" y="806450"/>
          <p14:tracePt t="9124" x="2913063" y="806450"/>
          <p14:tracePt t="9136" x="2935288" y="784225"/>
          <p14:tracePt t="9143" x="2935288" y="762000"/>
          <p14:tracePt t="9151" x="2959100" y="739775"/>
          <p14:tracePt t="9156" x="2981325" y="739775"/>
          <p14:tracePt t="9172" x="3003550" y="717550"/>
          <p14:tracePt t="9176" x="3025775" y="695325"/>
          <p14:tracePt t="9185" x="3025775" y="649288"/>
          <p14:tracePt t="9190" x="3048000" y="627063"/>
          <p14:tracePt t="9199" x="3070225" y="604838"/>
          <p14:tracePt t="9206" x="3070225" y="560388"/>
          <p14:tracePt t="9210" x="3070225" y="538163"/>
          <p14:tracePt t="9220" x="3070225" y="469900"/>
          <p14:tracePt t="9232" x="3070225" y="447675"/>
          <p14:tracePt t="9237" x="3070225" y="425450"/>
          <p14:tracePt t="9240" x="3070225" y="403225"/>
          <p14:tracePt t="9254" x="3048000" y="358775"/>
          <p14:tracePt t="9257" x="3048000" y="336550"/>
          <p14:tracePt t="9269" x="3025775" y="292100"/>
          <p14:tracePt t="9283" x="3003550" y="268288"/>
          <p14:tracePt t="9300" x="2981325" y="246063"/>
          <p14:tracePt t="9306" x="2959100" y="246063"/>
          <p14:tracePt t="9315" x="2935288" y="246063"/>
          <p14:tracePt t="9327" x="2913063" y="246063"/>
          <p14:tracePt t="9340" x="2890838" y="246063"/>
          <p14:tracePt t="9349" x="2868613" y="246063"/>
          <p14:tracePt t="9354" x="2846388" y="246063"/>
          <p14:tracePt t="9361" x="2824163" y="246063"/>
          <p14:tracePt t="9369" x="2801938" y="268288"/>
          <p14:tracePt t="9373" x="2779713" y="268288"/>
          <p14:tracePt t="9378" x="2755900" y="292100"/>
          <p14:tracePt t="9386" x="2733675" y="314325"/>
          <p14:tracePt t="9392" x="2689225" y="336550"/>
          <p14:tracePt t="9402" x="2667000" y="358775"/>
          <p14:tracePt t="9408" x="2644775" y="358775"/>
          <p14:tracePt t="9419" x="2554288" y="493713"/>
          <p14:tracePt t="9427" x="2554288" y="515938"/>
          <p14:tracePt t="9436" x="2554288" y="560388"/>
          <p14:tracePt t="9441" x="2532063" y="582613"/>
          <p14:tracePt t="9445" x="2532063" y="604838"/>
          <p14:tracePt t="9453" x="2532063" y="649288"/>
          <p14:tracePt t="9457" x="2532063" y="673100"/>
          <p14:tracePt t="9467" x="2532063" y="695325"/>
          <p14:tracePt t="9471" x="2532063" y="717550"/>
          <p14:tracePt t="9483" x="2532063" y="762000"/>
          <p14:tracePt t="9498" x="2532063" y="784225"/>
          <p14:tracePt t="9508" x="2554288" y="806450"/>
          <p14:tracePt t="9548" x="2578100" y="828675"/>
          <p14:tracePt t="9560" x="2578100" y="850900"/>
          <p14:tracePt t="9574" x="2600325" y="850900"/>
          <p14:tracePt t="9583" x="2622550" y="850900"/>
          <p14:tracePt t="9608" x="2644775" y="828675"/>
          <p14:tracePt t="9622" x="2644775" y="806450"/>
          <p14:tracePt t="9630" x="2667000" y="806450"/>
          <p14:tracePt t="9643" x="2667000" y="784225"/>
          <p14:tracePt t="9652" x="2689225" y="784225"/>
          <p14:tracePt t="9677" x="2711450" y="762000"/>
          <p14:tracePt t="9732" x="2711450" y="739775"/>
          <p14:tracePt t="9816" x="2711450" y="717550"/>
          <p14:tracePt t="10761" x="2711450" y="695325"/>
          <p14:tracePt t="10789" x="2733675" y="695325"/>
          <p14:tracePt t="10817" x="2733675" y="673100"/>
          <p14:tracePt t="10846" x="2755900" y="673100"/>
          <p14:tracePt t="10903" x="2779713" y="649288"/>
          <p14:tracePt t="10933" x="2801938" y="627063"/>
          <p14:tracePt t="10990" x="2824163" y="627063"/>
          <p14:tracePt t="11076" x="2846388" y="604838"/>
          <p14:tracePt t="11135" x="2868613" y="604838"/>
          <p14:tracePt t="11162" x="2868613" y="582613"/>
          <p14:tracePt t="11193" x="2890838" y="582613"/>
          <p14:tracePt t="11362" x="2913063" y="582613"/>
          <p14:tracePt t="11392" x="2913063" y="560388"/>
          <p14:tracePt t="11420" x="2935288" y="538163"/>
          <p14:tracePt t="11449" x="2959100" y="538163"/>
          <p14:tracePt t="11463" x="2981325" y="538163"/>
          <p14:tracePt t="11479" x="2981325" y="515938"/>
          <p14:tracePt t="11490" x="3003550" y="515938"/>
          <p14:tracePt t="11507" x="3025775" y="515938"/>
          <p14:tracePt t="11533" x="3048000" y="493713"/>
          <p14:tracePt t="11593" x="3070225" y="493713"/>
          <p14:tracePt t="11650" x="3092450" y="493713"/>
          <p14:tracePt t="11678" x="3092450" y="469900"/>
          <p14:tracePt t="11706" x="3114675" y="469900"/>
          <p14:tracePt t="11764" x="3114675" y="447675"/>
          <p14:tracePt t="11822" x="3136900" y="447675"/>
          <p14:tracePt t="11907" x="3160713" y="447675"/>
          <p14:tracePt t="11935" x="3182938" y="447675"/>
          <p14:tracePt t="11964" x="3182938" y="425450"/>
          <p14:tracePt t="12108" x="3205163" y="425450"/>
          <p14:tracePt t="12394" x="3227388" y="425450"/>
          <p14:tracePt t="12422" x="3227388" y="403225"/>
          <p14:tracePt t="12436" x="3249613" y="403225"/>
          <p14:tracePt t="12453" x="3271838" y="403225"/>
          <p14:tracePt t="12461" x="3271838" y="381000"/>
          <p14:tracePt t="12464" x="3294063" y="381000"/>
          <p14:tracePt t="12764" x="3316288" y="381000"/>
          <p14:tracePt t="12786" x="3340100" y="381000"/>
          <p14:tracePt t="12793" x="3362325" y="403225"/>
          <p14:tracePt t="12820" x="3384550" y="425450"/>
          <p14:tracePt t="12835" x="3406775" y="447675"/>
          <p14:tracePt t="12848" x="3406775" y="469900"/>
          <p14:tracePt t="12856" x="3429000" y="469900"/>
          <p14:tracePt t="12877" x="3429000" y="493713"/>
          <p14:tracePt t="12890" x="3451225" y="493713"/>
          <p14:tracePt t="12918" x="3451225" y="515938"/>
          <p14:tracePt t="12976" x="3473450" y="515938"/>
          <p14:tracePt t="13348" x="3495675" y="515938"/>
          <p14:tracePt t="13494" x="3495675" y="493713"/>
          <p14:tracePt t="13503" x="3517900" y="469900"/>
          <p14:tracePt t="13510" x="3517900" y="447675"/>
          <p14:tracePt t="13514" x="3541713" y="425450"/>
          <p14:tracePt t="13522" x="3541713" y="403225"/>
          <p14:tracePt t="13526" x="3563938" y="403225"/>
          <p14:tracePt t="13543" x="3563938" y="381000"/>
          <p14:tracePt t="13666" x="3563938" y="403225"/>
          <p14:tracePt t="13678" x="3563938" y="425450"/>
          <p14:tracePt t="13701" x="3563938" y="447675"/>
          <p14:tracePt t="13707" x="3586163" y="469900"/>
          <p14:tracePt t="13717" x="3586163" y="493713"/>
          <p14:tracePt t="13725" x="3586163" y="515938"/>
          <p14:tracePt t="13734" x="3586163" y="560388"/>
          <p14:tracePt t="13744" x="3586163" y="582613"/>
          <p14:tracePt t="13754" x="3586163" y="627063"/>
          <p14:tracePt t="13759" x="3586163" y="649288"/>
          <p14:tracePt t="13764" x="3586163" y="739775"/>
          <p14:tracePt t="13770" x="3586163" y="784225"/>
          <p14:tracePt t="13779" x="3608388" y="874713"/>
          <p14:tracePt t="13788" x="3630613" y="985838"/>
          <p14:tracePt t="13794" x="3630613" y="1008063"/>
          <p14:tracePt t="13800" x="3630613" y="1143000"/>
          <p14:tracePt t="13808" x="3652838" y="1255713"/>
          <p14:tracePt t="13813" x="3675063" y="1322388"/>
          <p14:tracePt t="13818" x="3675063" y="1389063"/>
          <p14:tracePt t="13823" x="3697288" y="1501775"/>
          <p14:tracePt t="13828" x="3721100" y="1568450"/>
          <p14:tracePt t="13833" x="3721100" y="1658938"/>
          <p14:tracePt t="13838" x="3743325" y="1747838"/>
          <p14:tracePt t="13842" x="3765550" y="1816100"/>
          <p14:tracePt t="13846" x="3765550" y="1882775"/>
          <p14:tracePt t="13850" x="3765550" y="1949450"/>
          <p14:tracePt t="13854" x="3765550" y="2039938"/>
          <p14:tracePt t="13858" x="3787775" y="2106613"/>
          <p14:tracePt t="13863" x="3787775" y="2241550"/>
          <p14:tracePt t="13867" x="3787775" y="2308225"/>
          <p14:tracePt t="13872" x="3787775" y="2398713"/>
          <p14:tracePt t="13876" x="3787775" y="2487613"/>
          <p14:tracePt t="13881" x="3787775" y="2554288"/>
          <p14:tracePt t="13885" x="3787775" y="2644775"/>
          <p14:tracePt t="13889" x="3787775" y="2733675"/>
          <p14:tracePt t="13893" x="3787775" y="2779713"/>
          <p14:tracePt t="13898" x="3787775" y="2846388"/>
          <p14:tracePt t="13902" x="3787775" y="2890838"/>
          <p14:tracePt t="13906" x="3787775" y="2913063"/>
          <p14:tracePt t="13919" x="3787775" y="2981325"/>
          <p14:tracePt t="13935" x="3765550" y="2981325"/>
          <p14:tracePt t="13965" x="3743325" y="2981325"/>
          <p14:tracePt t="13981" x="3721100" y="2981325"/>
          <p14:tracePt t="13990" x="3697288" y="2981325"/>
          <p14:tracePt t="13996" x="3675063" y="2981325"/>
          <p14:tracePt t="14004" x="3652838" y="2959100"/>
          <p14:tracePt t="14012" x="3630613" y="2935288"/>
          <p14:tracePt t="14020" x="3608388" y="2913063"/>
          <p14:tracePt t="14022" x="3586163" y="2913063"/>
          <p14:tracePt t="14024" x="3586163" y="2890838"/>
          <p14:tracePt t="14029" x="3586163" y="2868613"/>
          <p14:tracePt t="14031" x="3563938" y="2868613"/>
          <p14:tracePt t="14032" x="3563938" y="2846388"/>
          <p14:tracePt t="14036" x="3541713" y="2846388"/>
          <p14:tracePt t="14039" x="3541713" y="2824163"/>
          <p14:tracePt t="14040" x="3517900" y="2801938"/>
          <p14:tracePt t="14045" x="3495675" y="2779713"/>
          <p14:tracePt t="14046" x="3473450" y="2755900"/>
          <p14:tracePt t="14050" x="3473450" y="2711450"/>
          <p14:tracePt t="14053" x="3451225" y="2711450"/>
          <p14:tracePt t="14055" x="3451225" y="2689225"/>
          <p14:tracePt t="14056" x="3429000" y="2667000"/>
          <p14:tracePt t="14059" x="3406775" y="2644775"/>
          <p14:tracePt t="14062" x="3384550" y="2600325"/>
          <p14:tracePt t="14065" x="3362325" y="2578100"/>
          <p14:tracePt t="14069" x="3340100" y="2532063"/>
          <p14:tracePt t="14071" x="3294063" y="2509838"/>
          <p14:tracePt t="14073" x="3294063" y="2487613"/>
          <p14:tracePt t="14074" x="3271838" y="2487613"/>
          <p14:tracePt t="14077" x="3249613" y="2465388"/>
          <p14:tracePt t="14081" x="3205163" y="2420938"/>
          <p14:tracePt t="14083" x="3182938" y="2398713"/>
          <p14:tracePt t="14085" x="3182938" y="2374900"/>
          <p14:tracePt t="14086" x="3136900" y="2352675"/>
          <p14:tracePt t="14089" x="3114675" y="2330450"/>
          <p14:tracePt t="14090" x="3092450" y="2308225"/>
          <p14:tracePt t="14096" x="3070225" y="2286000"/>
          <p14:tracePt t="14097" x="3048000" y="2263775"/>
          <p14:tracePt t="14099" x="3025775" y="2241550"/>
          <p14:tracePt t="14103" x="3003550" y="2219325"/>
          <p14:tracePt t="14104" x="3003550" y="2197100"/>
          <p14:tracePt t="14106" x="2959100" y="2197100"/>
          <p14:tracePt t="14109" x="2959100" y="2173288"/>
          <p14:tracePt t="14113" x="2935288" y="2173288"/>
          <p14:tracePt t="14117" x="2913063" y="2151063"/>
          <p14:tracePt t="14119" x="2890838" y="2151063"/>
          <p14:tracePt t="14122" x="2890838" y="2128838"/>
          <p14:tracePt t="14124" x="2868613" y="2106613"/>
          <p14:tracePt t="14134" x="2846388" y="2084388"/>
          <p14:tracePt t="14201" x="2824163" y="2084388"/>
          <p14:tracePt t="14210" x="2801938" y="2084388"/>
          <p14:tracePt t="14249" x="2779713" y="2084388"/>
          <p14:tracePt t="14277" x="2755900" y="2084388"/>
          <p14:tracePt t="14285" x="2733675" y="2062163"/>
          <p14:tracePt t="14291" x="2711450" y="2062163"/>
          <p14:tracePt t="14300" x="2667000" y="2017713"/>
          <p14:tracePt t="14303" x="2644775" y="2017713"/>
          <p14:tracePt t="14307" x="2622550" y="2017713"/>
          <p14:tracePt t="14310" x="2600325" y="1993900"/>
          <p14:tracePt t="14316" x="2578100" y="1993900"/>
          <p14:tracePt t="14319" x="2554288" y="1993900"/>
          <p14:tracePt t="14324" x="2532063" y="1971675"/>
          <p14:tracePt t="14326" x="2509838" y="1949450"/>
          <p14:tracePt t="14336" x="2487613" y="1949450"/>
          <p14:tracePt t="14339" x="2465388" y="1949450"/>
          <p14:tracePt t="14341" x="2443163" y="1927225"/>
          <p14:tracePt t="14349" x="2420938" y="1927225"/>
          <p14:tracePt t="14355" x="2398713" y="1927225"/>
          <p14:tracePt t="14357" x="2374900" y="1927225"/>
          <p14:tracePt t="14365" x="2352675" y="1927225"/>
          <p14:tracePt t="14375" x="2330450" y="1927225"/>
          <p14:tracePt t="14381" x="2308225" y="1927225"/>
          <p14:tracePt t="14387" x="2286000" y="1927225"/>
          <p14:tracePt t="14397" x="2263775" y="1927225"/>
          <p14:tracePt t="14403" x="2241550" y="1949450"/>
          <p14:tracePt t="14407" x="2241550" y="1971675"/>
          <p14:tracePt t="14414" x="2197100" y="1993900"/>
          <p14:tracePt t="14417" x="2173288" y="2017713"/>
          <p14:tracePt t="14421" x="2151063" y="2017713"/>
          <p14:tracePt t="14423" x="2151063" y="2039938"/>
          <p14:tracePt t="14430" x="2128838" y="2062163"/>
          <p14:tracePt t="14432" x="2106613" y="2084388"/>
          <p14:tracePt t="14436" x="2062163" y="2128838"/>
          <p14:tracePt t="14441" x="2017713" y="2173288"/>
          <p14:tracePt t="14452" x="1949450" y="2263775"/>
          <p14:tracePt t="14455" x="1927225" y="2286000"/>
          <p14:tracePt t="14461" x="1860550" y="2352675"/>
          <p14:tracePt t="14465" x="1838325" y="2374900"/>
          <p14:tracePt t="14468" x="1816100" y="2398713"/>
          <p14:tracePt t="14471" x="1792288" y="2443163"/>
          <p14:tracePt t="14474" x="1792288" y="2465388"/>
          <p14:tracePt t="14477" x="1747838" y="2487613"/>
          <p14:tracePt t="14482" x="1725613" y="2532063"/>
          <p14:tracePt t="14486" x="1703388" y="2578100"/>
          <p14:tracePt t="14488" x="1681163" y="2600325"/>
          <p14:tracePt t="14491" x="1658938" y="2644775"/>
          <p14:tracePt t="14493" x="1636713" y="2667000"/>
          <p14:tracePt t="14496" x="1636713" y="2689225"/>
          <p14:tracePt t="14502" x="1612900" y="2779713"/>
          <p14:tracePt t="14505" x="1590675" y="2801938"/>
          <p14:tracePt t="14507" x="1590675" y="2846388"/>
          <p14:tracePt t="14509" x="1568450" y="2868613"/>
          <p14:tracePt t="14515" x="1546225" y="2959100"/>
          <p14:tracePt t="14519" x="1524000" y="3025775"/>
          <p14:tracePt t="14527" x="1501775" y="3114675"/>
          <p14:tracePt t="14529" x="1501775" y="3136900"/>
          <p14:tracePt t="14532" x="1501775" y="3160713"/>
          <p14:tracePt t="14534" x="1501775" y="3182938"/>
          <p14:tracePt t="14536" x="1501775" y="3227388"/>
          <p14:tracePt t="14539" x="1501775" y="3271838"/>
          <p14:tracePt t="14541" x="1501775" y="3294063"/>
          <p14:tracePt t="14544" x="1501775" y="3316288"/>
          <p14:tracePt t="14547" x="1501775" y="3362325"/>
          <p14:tracePt t="14549" x="1501775" y="3406775"/>
          <p14:tracePt t="14555" x="1501775" y="3473450"/>
          <p14:tracePt t="14559" x="1501775" y="3517900"/>
          <p14:tracePt t="14563" x="1501775" y="3541713"/>
          <p14:tracePt t="14565" x="1501775" y="3586163"/>
          <p14:tracePt t="14569" x="1501775" y="3608388"/>
          <p14:tracePt t="14573" x="1501775" y="3652838"/>
          <p14:tracePt t="14579" x="1501775" y="3675063"/>
          <p14:tracePt t="14581" x="1501775" y="3697288"/>
          <p14:tracePt t="14583" x="1501775" y="3721100"/>
          <p14:tracePt t="14585" x="1524000" y="3743325"/>
          <p14:tracePt t="14589" x="1524000" y="3765550"/>
          <p14:tracePt t="14591" x="1524000" y="3787775"/>
          <p14:tracePt t="14595" x="1524000" y="3810000"/>
          <p14:tracePt t="14599" x="1546225" y="3832225"/>
          <p14:tracePt t="14605" x="1568450" y="3854450"/>
          <p14:tracePt t="14612" x="1568450" y="3876675"/>
          <p14:tracePt t="14615" x="1590675" y="3898900"/>
          <p14:tracePt t="14619" x="1612900" y="3898900"/>
          <p14:tracePt t="14621" x="1612900" y="3922713"/>
          <p14:tracePt t="14625" x="1636713" y="3922713"/>
          <p14:tracePt t="14629" x="1636713" y="3944938"/>
          <p14:tracePt t="14635" x="1658938" y="3967163"/>
          <p14:tracePt t="14636" x="1658938" y="3989388"/>
          <p14:tracePt t="14645" x="1681163" y="3989388"/>
          <p14:tracePt t="14647" x="1703388" y="3989388"/>
          <p14:tracePt t="14651" x="1703388" y="4011613"/>
          <p14:tracePt t="14657" x="1725613" y="4011613"/>
          <p14:tracePt t="14665" x="1747838" y="4033838"/>
          <p14:tracePt t="14671" x="1770063" y="4033838"/>
          <p14:tracePt t="14673" x="1792288" y="4033838"/>
          <p14:tracePt t="14679" x="1816100" y="4056063"/>
          <p14:tracePt t="14681" x="1816100" y="4078288"/>
          <p14:tracePt t="14685" x="1838325" y="4078288"/>
          <p14:tracePt t="14691" x="1860550" y="4102100"/>
          <p14:tracePt t="14695" x="1905000" y="4102100"/>
          <p14:tracePt t="14697" x="1905000" y="4124325"/>
          <p14:tracePt t="14699" x="1927225" y="4124325"/>
          <p14:tracePt t="14703" x="1949450" y="4146550"/>
          <p14:tracePt t="14705" x="1971675" y="4146550"/>
          <p14:tracePt t="14707" x="1971675" y="4168775"/>
          <p14:tracePt t="14709" x="1993900" y="4168775"/>
          <p14:tracePt t="14713" x="2039938" y="4191000"/>
          <p14:tracePt t="14717" x="2062163" y="4191000"/>
          <p14:tracePt t="14719" x="2084388" y="4191000"/>
          <p14:tracePt t="14721" x="2106613" y="4213225"/>
          <p14:tracePt t="14722" x="2128838" y="4235450"/>
          <p14:tracePt t="14729" x="2151063" y="4235450"/>
          <p14:tracePt t="14731" x="2197100" y="4235450"/>
          <p14:tracePt t="14733" x="2197100" y="4257675"/>
          <p14:tracePt t="14735" x="2219325" y="4257675"/>
          <p14:tracePt t="14737" x="2241550" y="4257675"/>
          <p14:tracePt t="14739" x="2263775" y="4257675"/>
          <p14:tracePt t="14741" x="2286000" y="4257675"/>
          <p14:tracePt t="14745" x="2308225" y="4257675"/>
          <p14:tracePt t="14747" x="2330450" y="4257675"/>
          <p14:tracePt t="14749" x="2352675" y="4257675"/>
          <p14:tracePt t="14753" x="2374900" y="4257675"/>
          <p14:tracePt t="14757" x="2398713" y="4257675"/>
          <p14:tracePt t="14759" x="2420938" y="4257675"/>
          <p14:tracePt t="14763" x="2443163" y="4257675"/>
          <p14:tracePt t="14769" x="2465388" y="4257675"/>
          <p14:tracePt t="14771" x="2487613" y="4257675"/>
          <p14:tracePt t="14773" x="2487613" y="4235450"/>
          <p14:tracePt t="14778" x="2509838" y="4213225"/>
          <p14:tracePt t="14780" x="2532063" y="4213225"/>
          <p14:tracePt t="14783" x="2554288" y="4213225"/>
          <p14:tracePt t="14785" x="2554288" y="4191000"/>
          <p14:tracePt t="14787" x="2578100" y="4191000"/>
          <p14:tracePt t="14789" x="2578100" y="4168775"/>
          <p14:tracePt t="14791" x="2600325" y="4168775"/>
          <p14:tracePt t="14797" x="2622550" y="4146550"/>
          <p14:tracePt t="14813" x="2667000" y="4078288"/>
          <p14:tracePt t="14815" x="2689225" y="4078288"/>
          <p14:tracePt t="14819" x="2689225" y="4056063"/>
          <p14:tracePt t="14823" x="2689225" y="4033838"/>
          <p14:tracePt t="14829" x="2711450" y="4011613"/>
          <p14:tracePt t="14833" x="2711450" y="3989388"/>
          <p14:tracePt t="14835" x="2733675" y="3967163"/>
          <p14:tracePt t="14836" x="2733675" y="3944938"/>
          <p14:tracePt t="14841" x="2733675" y="3922713"/>
          <p14:tracePt t="14845" x="2755900" y="3876675"/>
          <p14:tracePt t="14849" x="2755900" y="3854450"/>
          <p14:tracePt t="14851" x="2755900" y="3810000"/>
          <p14:tracePt t="14855" x="2779713" y="3787775"/>
          <p14:tracePt t="14857" x="2779713" y="3765550"/>
          <p14:tracePt t="14859" x="2801938" y="3743325"/>
          <p14:tracePt t="14863" x="2801938" y="3697288"/>
          <p14:tracePt t="14865" x="2801938" y="3675063"/>
          <p14:tracePt t="14869" x="2824163" y="3608388"/>
          <p14:tracePt t="14870" x="2846388" y="3541713"/>
          <p14:tracePt t="14873" x="2846388" y="3495675"/>
          <p14:tracePt t="14875" x="2868613" y="3451225"/>
          <p14:tracePt t="14879" x="2890838" y="3362325"/>
          <p14:tracePt t="14881" x="2890838" y="3340100"/>
          <p14:tracePt t="14883" x="2913063" y="3294063"/>
          <p14:tracePt t="14885" x="2935288" y="3227388"/>
          <p14:tracePt t="14887" x="2959100" y="3205163"/>
          <p14:tracePt t="14889" x="2959100" y="3182938"/>
          <p14:tracePt t="14890" x="2981325" y="3114675"/>
          <p14:tracePt t="14895" x="3003550" y="3070225"/>
          <p14:tracePt t="14896" x="3003550" y="3048000"/>
          <p14:tracePt t="14899" x="3025775" y="3003550"/>
          <p14:tracePt t="14901" x="3048000" y="2981325"/>
          <p14:tracePt t="14903" x="3048000" y="2935288"/>
          <p14:tracePt t="14905" x="3070225" y="2890838"/>
          <p14:tracePt t="14907" x="3092450" y="2846388"/>
          <p14:tracePt t="14909" x="3114675" y="2824163"/>
          <p14:tracePt t="14913" x="3136900" y="2733675"/>
          <p14:tracePt t="14914" x="3160713" y="2689225"/>
          <p14:tracePt t="14917" x="3160713" y="2667000"/>
          <p14:tracePt t="14919" x="3160713" y="2622550"/>
          <p14:tracePt t="14921" x="3182938" y="2578100"/>
          <p14:tracePt t="14923" x="3205163" y="2532063"/>
          <p14:tracePt t="14925" x="3227388" y="2487613"/>
          <p14:tracePt t="14930" x="3227388" y="2420938"/>
          <p14:tracePt t="14931" x="3249613" y="2398713"/>
          <p14:tracePt t="14933" x="3249613" y="2352675"/>
          <p14:tracePt t="14936" x="3249613" y="2330450"/>
          <p14:tracePt t="14937" x="3271838" y="2308225"/>
          <p14:tracePt t="14939" x="3271838" y="2263775"/>
          <p14:tracePt t="14945" x="3271838" y="2241550"/>
          <p14:tracePt t="14947" x="3271838" y="2219325"/>
          <p14:tracePt t="14949" x="3271838" y="2197100"/>
          <p14:tracePt t="14953" x="3271838" y="2173288"/>
          <p14:tracePt t="14963" x="3271838" y="2151063"/>
          <p14:tracePt t="14973" x="3271838" y="2128838"/>
          <p14:tracePt t="15032" x="3271838" y="2106613"/>
          <p14:tracePt t="15072" x="3271838" y="2084388"/>
          <p14:tracePt t="15084" x="3249613" y="2084388"/>
          <p14:tracePt t="15106" x="3227388" y="2084388"/>
          <p14:tracePt t="15120" x="3227388" y="2062163"/>
          <p14:tracePt t="15134" x="3205163" y="2062163"/>
          <p14:tracePt t="15146" x="3205163" y="2039938"/>
          <p14:tracePt t="15161" x="3182938" y="2039938"/>
          <p14:tracePt t="15174" x="3182938" y="2017713"/>
          <p14:tracePt t="15183" x="3182938" y="1993900"/>
          <p14:tracePt t="15188" x="3160713" y="1993900"/>
          <p14:tracePt t="15200" x="3160713" y="1971675"/>
          <p14:tracePt t="15211" x="3160713" y="1949450"/>
          <p14:tracePt t="15218" x="3136900" y="1949450"/>
          <p14:tracePt t="15232" x="3136900" y="1927225"/>
          <p14:tracePt t="15259" x="3136900" y="1905000"/>
          <p14:tracePt t="15535" x="3114675" y="1905000"/>
          <p14:tracePt t="15543" x="3114675" y="1949450"/>
          <p14:tracePt t="15548" x="3114675" y="2017713"/>
          <p14:tracePt t="15553" x="3092450" y="2106613"/>
          <p14:tracePt t="15558" x="3092450" y="2128838"/>
          <p14:tracePt t="15562" x="3092450" y="2151063"/>
          <p14:tracePt t="15566" x="3092450" y="2197100"/>
          <p14:tracePt t="15570" x="3092450" y="2241550"/>
          <p14:tracePt t="15575" x="3092450" y="2263775"/>
          <p14:tracePt t="15578" x="3092450" y="2308225"/>
          <p14:tracePt t="15583" x="3092450" y="2352675"/>
          <p14:tracePt t="15588" x="3092450" y="2398713"/>
          <p14:tracePt t="15592" x="3092450" y="2420938"/>
          <p14:tracePt t="15597" x="3092450" y="2465388"/>
          <p14:tracePt t="15601" x="3092450" y="2509838"/>
          <p14:tracePt t="15605" x="3092450" y="2532063"/>
          <p14:tracePt t="15609" x="3092450" y="2554288"/>
          <p14:tracePt t="15612" x="3092450" y="2578100"/>
          <p14:tracePt t="15622" x="3092450" y="2644775"/>
          <p14:tracePt t="15628" x="3092450" y="2689225"/>
          <p14:tracePt t="15634" x="3092450" y="2733675"/>
          <p14:tracePt t="15638" x="3092450" y="2779713"/>
          <p14:tracePt t="15650" x="3070225" y="2824163"/>
          <p14:tracePt t="15654" x="3070225" y="2846388"/>
          <p14:tracePt t="15657" x="3048000" y="2868613"/>
          <p14:tracePt t="15670" x="3048000" y="2890838"/>
          <p14:tracePt t="15676" x="3025775" y="2890838"/>
          <p14:tracePt t="15696" x="3003550" y="2890838"/>
          <p14:tracePt t="15732" x="2981325" y="2890838"/>
          <p14:tracePt t="16033" x="2959100" y="2913063"/>
          <p14:tracePt t="16043" x="2935288" y="2913063"/>
          <p14:tracePt t="16310" x="2959100" y="2913063"/>
          <p14:tracePt t="16317" x="2981325" y="2913063"/>
          <p14:tracePt t="16330" x="3003550" y="2913063"/>
          <p14:tracePt t="16402" x="3003550" y="2890838"/>
          <p14:tracePt t="16432" x="3003550" y="2868613"/>
          <p14:tracePt t="16447" x="3003550" y="2846388"/>
          <p14:tracePt t="16470" x="3003550" y="2824163"/>
          <p14:tracePt t="16493" x="3003550" y="2801938"/>
          <p14:tracePt t="16512" x="3003550" y="2779713"/>
          <p14:tracePt t="16524" x="3003550" y="2755900"/>
          <p14:tracePt t="16535" x="3003550" y="2733675"/>
          <p14:tracePt t="16554" x="3003550" y="2711450"/>
          <p14:tracePt t="16680" x="3003550" y="2689225"/>
          <p14:tracePt t="16695" x="3003550" y="2667000"/>
          <p14:tracePt t="16790" x="3003550" y="2644775"/>
          <p14:tracePt t="17276" x="3003550" y="2622550"/>
          <p14:tracePt t="17284" x="3025775" y="2622550"/>
          <p14:tracePt t="17292" x="3048000" y="2600325"/>
          <p14:tracePt t="17302" x="3070225" y="2578100"/>
          <p14:tracePt t="17306" x="3092450" y="2578100"/>
          <p14:tracePt t="17316" x="3114675" y="2554288"/>
          <p14:tracePt t="17323" x="3136900" y="2532063"/>
          <p14:tracePt t="17335" x="3205163" y="2487613"/>
          <p14:tracePt t="17353" x="3271838" y="2443163"/>
          <p14:tracePt t="17368" x="3294063" y="2420938"/>
          <p14:tracePt t="17373" x="3316288" y="2420938"/>
          <p14:tracePt t="17386" x="3316288" y="2398713"/>
          <p14:tracePt t="17392" x="3340100" y="2398713"/>
          <p14:tracePt t="17916" x="3362325" y="2374900"/>
          <p14:tracePt t="19578" x="3384550" y="2352675"/>
          <p14:tracePt t="19672" x="3406775" y="2352675"/>
          <p14:tracePt t="19692" x="3406775" y="2330450"/>
          <p14:tracePt t="19706" x="3429000" y="2330450"/>
          <p14:tracePt t="19718" x="3451225" y="2330450"/>
          <p14:tracePt t="19732" x="3451225" y="2308225"/>
          <p14:tracePt t="19740" x="3473450" y="2308225"/>
          <p14:tracePt t="19750" x="3473450" y="2286000"/>
          <p14:tracePt t="19753" x="3495675" y="2286000"/>
          <p14:tracePt t="19758" x="3495675" y="2263775"/>
          <p14:tracePt t="19768" x="3541713" y="2263775"/>
          <p14:tracePt t="19772" x="3541713" y="2241550"/>
          <p14:tracePt t="19789" x="3652838" y="2151063"/>
          <p14:tracePt t="19802" x="3697288" y="2106613"/>
          <p14:tracePt t="19807" x="3721100" y="2062163"/>
          <p14:tracePt t="19820" x="3787775" y="2017713"/>
          <p14:tracePt t="19826" x="3810000" y="1971675"/>
          <p14:tracePt t="19836" x="3876675" y="1927225"/>
          <p14:tracePt t="19842" x="3898900" y="1905000"/>
          <p14:tracePt t="19846" x="3898900" y="1882775"/>
          <p14:tracePt t="19850" x="3922713" y="1882775"/>
          <p14:tracePt t="19860" x="3944938" y="1860550"/>
          <p14:tracePt t="19864" x="3967163" y="1838325"/>
          <p14:tracePt t="19870" x="3989388" y="1816100"/>
          <p14:tracePt t="19879" x="3989388" y="1792288"/>
          <p14:tracePt t="19880" x="4011613" y="1792288"/>
          <p14:tracePt t="19887" x="4033838" y="1770063"/>
          <p14:tracePt t="19896" x="4056063" y="1747838"/>
          <p14:tracePt t="19907" x="4078288" y="1703388"/>
          <p14:tracePt t="19916" x="4102100" y="1681163"/>
          <p14:tracePt t="19920" x="4124325" y="1681163"/>
          <p14:tracePt t="19924" x="4124325" y="1658938"/>
          <p14:tracePt t="19934" x="4146550" y="1658938"/>
          <p14:tracePt t="19937" x="4146550" y="1636713"/>
          <p14:tracePt t="19943" x="4168775" y="1612900"/>
          <p14:tracePt t="19967" x="4191000" y="1590675"/>
          <p14:tracePt t="19977" x="4213225" y="1590675"/>
          <p14:tracePt t="20088" x="4235450" y="1590675"/>
          <p14:tracePt t="20971" x="4235450" y="1612900"/>
          <p14:tracePt t="20975" x="4235450" y="1636713"/>
          <p14:tracePt t="20984" x="4235450" y="1658938"/>
          <p14:tracePt t="21004" x="4235450" y="1681163"/>
          <p14:tracePt t="21022" x="4235450" y="1703388"/>
          <p14:tracePt t="21033" x="4235450" y="1725613"/>
          <p14:tracePt t="21047" x="4235450" y="1747838"/>
          <p14:tracePt t="21065" x="4235450" y="1770063"/>
          <p14:tracePt t="21085" x="4235450" y="1792288"/>
          <p14:tracePt t="21099" x="4235450" y="1816100"/>
          <p14:tracePt t="21301" x="4257675" y="1816100"/>
          <p14:tracePt t="21307" x="4279900" y="1816100"/>
          <p14:tracePt t="21318" x="4325938" y="1770063"/>
          <p14:tracePt t="21321" x="4348163" y="1770063"/>
          <p14:tracePt t="21332" x="4392613" y="1747838"/>
          <p14:tracePt t="21340" x="4437063" y="1703388"/>
          <p14:tracePt t="21345" x="4483100" y="1681163"/>
          <p14:tracePt t="21350" x="4505325" y="1658938"/>
          <p14:tracePt t="21367" x="4594225" y="1590675"/>
          <p14:tracePt t="21371" x="4638675" y="1590675"/>
          <p14:tracePt t="21377" x="4660900" y="1568450"/>
          <p14:tracePt t="21380" x="4729163" y="1524000"/>
          <p14:tracePt t="21389" x="4795838" y="1501775"/>
          <p14:tracePt t="21391" x="4818063" y="1479550"/>
          <p14:tracePt t="21397" x="4840288" y="1457325"/>
          <p14:tracePt t="21399" x="4886325" y="1457325"/>
          <p14:tracePt t="21408" x="4953000" y="1411288"/>
          <p14:tracePt t="21411" x="4975225" y="1411288"/>
          <p14:tracePt t="21416" x="5019675" y="1389063"/>
          <p14:tracePt t="21421" x="5041900" y="1389063"/>
          <p14:tracePt t="21425" x="5087938" y="1366838"/>
          <p14:tracePt t="21429" x="5110163" y="1366838"/>
          <p14:tracePt t="21435" x="5154613" y="1344613"/>
          <p14:tracePt t="21441" x="5176838" y="1322388"/>
          <p14:tracePt t="21444" x="5199063" y="1322388"/>
          <p14:tracePt t="21447" x="5221288" y="1322388"/>
          <p14:tracePt t="21451" x="5245100" y="1322388"/>
          <p14:tracePt t="21457" x="5267325" y="1322388"/>
          <p14:tracePt t="21463" x="5289550" y="1322388"/>
          <p14:tracePt t="21467" x="5311775" y="1300163"/>
          <p14:tracePt t="21473" x="5334000" y="1300163"/>
          <p14:tracePt t="21481" x="5356225" y="1300163"/>
          <p14:tracePt t="21495" x="5378450" y="1300163"/>
          <p14:tracePt t="21497" x="5400675" y="1300163"/>
          <p14:tracePt t="21507" x="5422900" y="1300163"/>
          <p14:tracePt t="21513" x="5446713" y="1300163"/>
          <p14:tracePt t="21523" x="5468938" y="1300163"/>
          <p14:tracePt t="21528" x="5491163" y="1300163"/>
          <p14:tracePt t="21539" x="5513388" y="1300163"/>
          <p14:tracePt t="21554" x="5535613" y="1300163"/>
          <p14:tracePt t="21569" x="5580063" y="1300163"/>
          <p14:tracePt t="21573" x="5602288" y="1300163"/>
          <p14:tracePt t="21577" x="5602288" y="1322388"/>
          <p14:tracePt t="21588" x="5692775" y="1366838"/>
          <p14:tracePt t="21592" x="5715000" y="1389063"/>
          <p14:tracePt t="21595" x="5715000" y="1411288"/>
          <p14:tracePt t="21598" x="5737225" y="1411288"/>
          <p14:tracePt t="21608" x="5759450" y="1435100"/>
          <p14:tracePt t="21612" x="5781675" y="1457325"/>
          <p14:tracePt t="21624" x="5827713" y="1524000"/>
          <p14:tracePt t="21627" x="5849938" y="1524000"/>
          <p14:tracePt t="21631" x="5849938" y="1546225"/>
          <p14:tracePt t="21636" x="5872163" y="1568450"/>
          <p14:tracePt t="21640" x="5872163" y="1590675"/>
          <p14:tracePt t="21644" x="5894388" y="1590675"/>
          <p14:tracePt t="21648" x="5916613" y="1612900"/>
          <p14:tracePt t="21652" x="5938838" y="1636713"/>
          <p14:tracePt t="21656" x="5961063" y="1681163"/>
          <p14:tracePt t="21662" x="5983288" y="1725613"/>
          <p14:tracePt t="21668" x="6007100" y="1770063"/>
          <p14:tracePt t="21672" x="6029325" y="1792288"/>
          <p14:tracePt t="21683" x="6073775" y="1860550"/>
          <p14:tracePt t="21688" x="6096000" y="1905000"/>
          <p14:tracePt t="21693" x="6118225" y="1905000"/>
          <p14:tracePt t="21701" x="6162675" y="1971675"/>
          <p14:tracePt t="21711" x="6162675" y="1993900"/>
          <p14:tracePt t="21714" x="6184900" y="2017713"/>
          <p14:tracePt t="21720" x="6184900" y="2039938"/>
          <p14:tracePt t="21726" x="6208713" y="2039938"/>
          <p14:tracePt t="21729" x="6208713" y="2062163"/>
          <p14:tracePt t="21738" x="6208713" y="2084388"/>
          <p14:tracePt t="21746" x="6208713" y="2106613"/>
          <p14:tracePt t="21751" x="6230938" y="2106613"/>
          <p14:tracePt t="21757" x="6230938" y="2128838"/>
          <p14:tracePt t="21778" x="6253163" y="2151063"/>
          <p14:tracePt t="21803" x="6253163" y="2173288"/>
          <p14:tracePt t="21831" x="6253163" y="2197100"/>
          <p14:tracePt t="21973" x="6275388" y="2197100"/>
          <p14:tracePt t="21976" x="6275388" y="2173288"/>
          <p14:tracePt t="21986" x="6319838" y="2151063"/>
          <p14:tracePt t="21990" x="6342063" y="2128838"/>
          <p14:tracePt t="22004" x="6432550" y="2062163"/>
          <p14:tracePt t="22008" x="6454775" y="2039938"/>
          <p14:tracePt t="22016" x="6499225" y="1993900"/>
          <p14:tracePt t="22030" x="6543675" y="1949450"/>
          <p14:tracePt t="22031" x="6565900" y="1927225"/>
          <p14:tracePt t="22036" x="6589713" y="1905000"/>
          <p14:tracePt t="22038" x="6611938" y="1882775"/>
          <p14:tracePt t="22044" x="6634163" y="1860550"/>
          <p14:tracePt t="22045" x="6656388" y="1838325"/>
          <p14:tracePt t="22047" x="6678613" y="1838325"/>
          <p14:tracePt t="22049" x="6678613" y="1816100"/>
          <p14:tracePt t="22053" x="6700838" y="1816100"/>
          <p14:tracePt t="22058" x="6745288" y="1792288"/>
          <p14:tracePt t="22061" x="6745288" y="1770063"/>
          <p14:tracePt t="22063" x="6769100" y="1747838"/>
          <p14:tracePt t="22066" x="6791325" y="1725613"/>
          <p14:tracePt t="22068" x="6813550" y="1725613"/>
          <p14:tracePt t="22070" x="6813550" y="1703388"/>
          <p14:tracePt t="22072" x="6835775" y="1681163"/>
          <p14:tracePt t="22078" x="6858000" y="1658938"/>
          <p14:tracePt t="22083" x="6880225" y="1636713"/>
          <p14:tracePt t="22087" x="6902450" y="1636713"/>
          <p14:tracePt t="22091" x="6924675" y="1612900"/>
          <p14:tracePt t="22096" x="6924675" y="1590675"/>
          <p14:tracePt t="22097" x="6946900" y="1590675"/>
          <p14:tracePt t="22100" x="6946900" y="1568450"/>
          <p14:tracePt t="22102" x="6970713" y="1568450"/>
          <p14:tracePt t="22107" x="6992938" y="1546225"/>
          <p14:tracePt t="22111" x="7015163" y="1546225"/>
          <p14:tracePt t="22113" x="7015163" y="1524000"/>
          <p14:tracePt t="22115" x="7037388" y="1524000"/>
          <p14:tracePt t="22117" x="7037388" y="1501775"/>
          <p14:tracePt t="22118" x="7059613" y="1501775"/>
          <p14:tracePt t="22123" x="7081838" y="1479550"/>
          <p14:tracePt t="22129" x="7104063" y="1457325"/>
          <p14:tracePt t="22133" x="7126288" y="1457325"/>
          <p14:tracePt t="22137" x="7126288" y="1435100"/>
          <p14:tracePt t="22139" x="7150100" y="1411288"/>
          <p14:tracePt t="22144" x="7172325" y="1411288"/>
          <p14:tracePt t="22146" x="7194550" y="1389063"/>
          <p14:tracePt t="22153" x="7216775" y="1389063"/>
          <p14:tracePt t="22157" x="7239000" y="1389063"/>
          <p14:tracePt t="22162" x="7239000" y="1366838"/>
          <p14:tracePt t="22167" x="7261225" y="1366838"/>
          <p14:tracePt t="22179" x="7283450" y="1344613"/>
          <p14:tracePt t="22183" x="7305675" y="1322388"/>
          <p14:tracePt t="22188" x="7327900" y="1322388"/>
          <p14:tracePt t="22198" x="7351713" y="1322388"/>
          <p14:tracePt t="22201" x="7351713" y="1300163"/>
          <p14:tracePt t="22207" x="7373938" y="1300163"/>
          <p14:tracePt t="22219" x="7396163" y="1300163"/>
          <p14:tracePt t="22224" x="7418388" y="1300163"/>
          <p14:tracePt t="22232" x="7418388" y="1277938"/>
          <p14:tracePt t="22235" x="7440613" y="1277938"/>
          <p14:tracePt t="22250" x="7462838" y="1277938"/>
          <p14:tracePt t="22263" x="7485063" y="1277938"/>
          <p14:tracePt t="22273" x="7507288" y="1277938"/>
          <p14:tracePt t="22285" x="7531100" y="1277938"/>
          <p14:tracePt t="22300" x="7553325" y="1277938"/>
          <p14:tracePt t="22308" x="7575550" y="1277938"/>
          <p14:tracePt t="22320" x="7597775" y="1277938"/>
          <p14:tracePt t="22330" x="7620000" y="1277938"/>
          <p14:tracePt t="22334" x="7642225" y="1277938"/>
          <p14:tracePt t="22342" x="7664450" y="1300163"/>
          <p14:tracePt t="22351" x="7708900" y="1300163"/>
          <p14:tracePt t="22356" x="7708900" y="1322388"/>
          <p14:tracePt t="22358" x="7732713" y="1344613"/>
          <p14:tracePt t="22369" x="7754938" y="1366838"/>
          <p14:tracePt t="22376" x="7777163" y="1366838"/>
          <p14:tracePt t="22381" x="7799388" y="1366838"/>
          <p14:tracePt t="22385" x="7799388" y="1389063"/>
          <p14:tracePt t="22389" x="7821613" y="1389063"/>
          <p14:tracePt t="22392" x="7821613" y="1411288"/>
          <p14:tracePt t="22400" x="7843838" y="1435100"/>
          <p14:tracePt t="22416" x="7866063" y="1457325"/>
          <p14:tracePt t="22419" x="7888288" y="1479550"/>
          <p14:tracePt t="22431" x="7912100" y="1501775"/>
          <p14:tracePt t="22434" x="7912100" y="1524000"/>
          <p14:tracePt t="22442" x="7912100" y="1546225"/>
          <p14:tracePt t="22452" x="7934325" y="1568450"/>
          <p14:tracePt t="22465" x="7956550" y="1612900"/>
          <p14:tracePt t="22468" x="7956550" y="1636713"/>
          <p14:tracePt t="22474" x="7956550" y="1658938"/>
          <p14:tracePt t="22481" x="7978775" y="1681163"/>
          <p14:tracePt t="22485" x="7978775" y="1703388"/>
          <p14:tracePt t="22488" x="7978775" y="1725613"/>
          <p14:tracePt t="22499" x="8001000" y="1747838"/>
          <p14:tracePt t="22503" x="8001000" y="1770063"/>
          <p14:tracePt t="22508" x="8001000" y="1792288"/>
          <p14:tracePt t="22514" x="8023225" y="1816100"/>
          <p14:tracePt t="22518" x="8023225" y="1838325"/>
          <p14:tracePt t="22526" x="8023225" y="1860550"/>
          <p14:tracePt t="22536" x="8045450" y="1882775"/>
          <p14:tracePt t="22540" x="8045450" y="1905000"/>
          <p14:tracePt t="22549" x="8045450" y="1927225"/>
          <p14:tracePt t="22566" x="8067675" y="1949450"/>
          <p14:tracePt t="22582" x="8067675" y="1971675"/>
          <p14:tracePt t="22592" x="8067675" y="1993900"/>
          <p14:tracePt t="22620" x="8067675" y="2017713"/>
          <p14:tracePt t="23749" x="8089900" y="2017713"/>
          <p14:tracePt t="23758" x="8135938" y="2017713"/>
          <p14:tracePt t="23761" x="8158163" y="2017713"/>
          <p14:tracePt t="23772" x="8202613" y="1993900"/>
          <p14:tracePt t="23776" x="8224838" y="1993900"/>
          <p14:tracePt t="23780" x="8269288" y="1971675"/>
          <p14:tracePt t="23784" x="8293100" y="1971675"/>
          <p14:tracePt t="23788" x="8337550" y="1971675"/>
          <p14:tracePt t="23793" x="8359775" y="1971675"/>
          <p14:tracePt t="23796" x="8404225" y="1949450"/>
          <p14:tracePt t="23813" x="8583613" y="1949450"/>
          <p14:tracePt t="23824" x="8674100" y="1949450"/>
          <p14:tracePt t="23837" x="8807450" y="1949450"/>
          <p14:tracePt t="23840" x="8851900" y="1949450"/>
          <p14:tracePt t="23845" x="8875713" y="1949450"/>
          <p14:tracePt t="23848" x="8897938" y="1949450"/>
          <p14:tracePt t="23852" x="8942388" y="1949450"/>
          <p14:tracePt t="23855" x="8964613" y="1949450"/>
          <p14:tracePt t="23857" x="8986838" y="1949450"/>
          <p14:tracePt t="23860" x="9009063" y="1949450"/>
          <p14:tracePt t="23863" x="9031288" y="1949450"/>
          <p14:tracePt t="23865" x="9055100" y="1949450"/>
          <p14:tracePt t="23867" x="9077325" y="1949450"/>
          <p14:tracePt t="23869" x="9099550" y="1949450"/>
          <p14:tracePt t="23875" x="9121775" y="1949450"/>
          <p14:tracePt t="23878" x="9166225" y="1949450"/>
          <p14:tracePt t="23883" x="9210675" y="1949450"/>
          <p14:tracePt t="23885" x="9232900" y="1949450"/>
          <p14:tracePt t="23889" x="9256713" y="1971675"/>
          <p14:tracePt t="23897" x="9301163" y="1993900"/>
          <p14:tracePt t="23900" x="9323388" y="1993900"/>
          <p14:tracePt t="23903" x="9345613" y="1993900"/>
          <p14:tracePt t="23905" x="9367838" y="1993900"/>
          <p14:tracePt t="23913" x="9412288" y="1993900"/>
          <p14:tracePt t="23919" x="9436100" y="1993900"/>
          <p14:tracePt t="23923" x="9458325" y="1993900"/>
          <p14:tracePt t="23926" x="9480550" y="1993900"/>
          <p14:tracePt t="23934" x="9502775" y="1993900"/>
          <p14:tracePt t="23939" x="9525000" y="1993900"/>
          <p14:tracePt t="23947" x="9547225" y="1993900"/>
          <p14:tracePt t="23949" x="9569450" y="1993900"/>
          <p14:tracePt t="23964" x="9591675" y="1993900"/>
          <p14:tracePt t="23969" x="9613900" y="1993900"/>
          <p14:tracePt t="23981" x="9637713" y="1993900"/>
          <p14:tracePt t="23989" x="9659938" y="1993900"/>
          <p14:tracePt t="23997" x="9682163" y="1993900"/>
          <p14:tracePt t="24015" x="9704388" y="2017713"/>
          <p14:tracePt t="24023" x="9726613" y="2017713"/>
          <p14:tracePt t="24032" x="9793288" y="2017713"/>
          <p14:tracePt t="24035" x="9817100" y="2017713"/>
          <p14:tracePt t="24037" x="9839325" y="2017713"/>
          <p14:tracePt t="24039" x="9861550" y="2017713"/>
          <p14:tracePt t="24042" x="9861550" y="2039938"/>
          <p14:tracePt t="24050" x="9928225" y="2039938"/>
          <p14:tracePt t="24054" x="9950450" y="2039938"/>
          <p14:tracePt t="24056" x="9972675" y="2062163"/>
          <p14:tracePt t="24066" x="10040938" y="2062163"/>
          <p14:tracePt t="24069" x="10063163" y="2062163"/>
          <p14:tracePt t="24071" x="10085388" y="2062163"/>
          <p14:tracePt t="24075" x="10107613" y="2062163"/>
          <p14:tracePt t="24079" x="10129838" y="2084388"/>
          <p14:tracePt t="24087" x="10174288" y="2084388"/>
          <p14:tracePt t="24096" x="10198100" y="2084388"/>
          <p14:tracePt t="24097" x="10220325" y="2084388"/>
          <p14:tracePt t="24099" x="10242550" y="2084388"/>
          <p14:tracePt t="24103" x="10264775" y="2084388"/>
          <p14:tracePt t="24107" x="10287000" y="2084388"/>
          <p14:tracePt t="24112" x="10309225" y="2084388"/>
          <p14:tracePt t="24115" x="10331450" y="2084388"/>
          <p14:tracePt t="24119" x="10353675" y="2084388"/>
          <p14:tracePt t="24123" x="10375900" y="2084388"/>
          <p14:tracePt t="24125" x="10399713" y="2084388"/>
          <p14:tracePt t="24129" x="10421938" y="2084388"/>
          <p14:tracePt t="24133" x="10466388" y="2106613"/>
          <p14:tracePt t="24137" x="10488613" y="2106613"/>
          <p14:tracePt t="24141" x="10510838" y="2106613"/>
          <p14:tracePt t="24146" x="10555288" y="2106613"/>
          <p14:tracePt t="24148" x="10579100" y="2106613"/>
          <p14:tracePt t="24153" x="10623550" y="2106613"/>
          <p14:tracePt t="24154" x="10645775" y="2106613"/>
          <p14:tracePt t="24162" x="10712450" y="2128838"/>
          <p14:tracePt t="24164" x="10756900" y="2128838"/>
          <p14:tracePt t="24168" x="10780713" y="2128838"/>
          <p14:tracePt t="24170" x="10802938" y="2128838"/>
          <p14:tracePt t="24172" x="10825163" y="2128838"/>
          <p14:tracePt t="24175" x="10847388" y="2128838"/>
          <p14:tracePt t="24179" x="10891838" y="2128838"/>
          <p14:tracePt t="24181" x="10914063" y="2128838"/>
          <p14:tracePt t="24184" x="10936288" y="2128838"/>
          <p14:tracePt t="24186" x="10960100" y="2128838"/>
          <p14:tracePt t="24190" x="10982325" y="2128838"/>
          <p14:tracePt t="24196" x="11026775" y="2128838"/>
          <p14:tracePt t="24199" x="11049000" y="2128838"/>
          <p14:tracePt t="24204" x="11071225" y="2128838"/>
          <p14:tracePt t="24212" x="11115675" y="2128838"/>
          <p14:tracePt t="24218" x="11137900" y="2128838"/>
          <p14:tracePt t="24225" x="11161713" y="2128838"/>
          <p14:tracePt t="24387" x="11183938" y="2151063"/>
          <p14:tracePt t="24391" x="11183938" y="2173288"/>
          <p14:tracePt t="24397" x="11183938" y="2197100"/>
          <p14:tracePt t="24398" x="11183938" y="2219325"/>
          <p14:tracePt t="24402" x="11183938" y="2241550"/>
          <p14:tracePt t="24412" x="11161713" y="2286000"/>
          <p14:tracePt t="24415" x="11161713" y="2308225"/>
          <p14:tracePt t="24418" x="11161713" y="2330450"/>
          <p14:tracePt t="24422" x="11161713" y="2374900"/>
          <p14:tracePt t="24429" x="11161713" y="2420938"/>
          <p14:tracePt t="24431" x="11161713" y="2443163"/>
          <p14:tracePt t="24434" x="11161713" y="2465388"/>
          <p14:tracePt t="24438" x="11161713" y="2487613"/>
          <p14:tracePt t="24446" x="11161713" y="2532063"/>
          <p14:tracePt t="24450" x="11161713" y="2554288"/>
          <p14:tracePt t="24452" x="11137900" y="2578100"/>
          <p14:tracePt t="24457" x="11137900" y="2600325"/>
          <p14:tracePt t="24462" x="11137900" y="2622550"/>
          <p14:tracePt t="24464" x="11137900" y="2644775"/>
          <p14:tracePt t="24472" x="11137900" y="2667000"/>
          <p14:tracePt t="24474" x="11137900" y="2689225"/>
          <p14:tracePt t="24479" x="11137900" y="2711450"/>
          <p14:tracePt t="24482" x="11137900" y="2733675"/>
          <p14:tracePt t="24486" x="11115675" y="2779713"/>
          <p14:tracePt t="24495" x="11115675" y="2824163"/>
          <p14:tracePt t="24498" x="11093450" y="2846388"/>
          <p14:tracePt t="24502" x="11093450" y="2868613"/>
          <p14:tracePt t="24506" x="11093450" y="2890838"/>
          <p14:tracePt t="24512" x="11093450" y="2913063"/>
          <p14:tracePt t="24514" x="11093450" y="2935288"/>
          <p14:tracePt t="24518" x="11071225" y="2959100"/>
          <p14:tracePt t="24524" x="11071225" y="2981325"/>
          <p14:tracePt t="24532" x="11071225" y="3003550"/>
          <p14:tracePt t="24534" x="11071225" y="3025775"/>
          <p14:tracePt t="24546" x="11049000" y="3048000"/>
          <p14:tracePt t="24562" x="11026775" y="3070225"/>
          <p14:tracePt t="24579" x="11004550" y="3092450"/>
          <p14:tracePt t="24585" x="11004550" y="3114675"/>
          <p14:tracePt t="24618" x="10982325" y="3114675"/>
          <p14:tracePt t="24705" x="10960100" y="3114675"/>
          <p14:tracePt t="24867" x="10936288" y="3114675"/>
          <p14:tracePt t="24880" x="10869613" y="3114675"/>
          <p14:tracePt t="24889" x="10847388" y="3114675"/>
          <p14:tracePt t="24892" x="10825163" y="3114675"/>
          <p14:tracePt t="24990" x="10847388" y="3114675"/>
          <p14:tracePt t="24996" x="10869613" y="3114675"/>
          <p14:tracePt t="25001" x="10891838" y="3114675"/>
          <p14:tracePt t="25002" x="10914063" y="3114675"/>
          <p14:tracePt t="25006" x="10936288" y="3114675"/>
          <p14:tracePt t="25012" x="10960100" y="3114675"/>
          <p14:tracePt t="25014" x="10982325" y="3114675"/>
          <p14:tracePt t="25016" x="11004550" y="3114675"/>
          <p14:tracePt t="25020" x="11004550" y="3136900"/>
          <p14:tracePt t="25025" x="11026775" y="3136900"/>
          <p14:tracePt t="25035" x="11049000" y="3136900"/>
          <p14:tracePt t="25116" x="11026775" y="3136900"/>
          <p14:tracePt t="25125" x="10982325" y="3136900"/>
          <p14:tracePt t="25139" x="10936288" y="3136900"/>
          <p14:tracePt t="25143" x="10914063" y="3136900"/>
          <p14:tracePt t="25155" x="10869613" y="3136900"/>
          <p14:tracePt t="25165" x="10847388" y="3136900"/>
          <p14:tracePt t="25213" x="10869613" y="3136900"/>
          <p14:tracePt t="25219" x="10891838" y="3136900"/>
          <p14:tracePt t="25223" x="10914063" y="3160713"/>
          <p14:tracePt t="25225" x="10936288" y="3160713"/>
          <p14:tracePt t="25234" x="10960100" y="3160713"/>
          <p14:tracePt t="25236" x="11004550" y="3160713"/>
          <p14:tracePt t="25238" x="11026775" y="3160713"/>
          <p14:tracePt t="25240" x="11049000" y="3160713"/>
          <p14:tracePt t="25246" x="11093450" y="3160713"/>
          <p14:tracePt t="25250" x="11115675" y="3160713"/>
          <p14:tracePt t="25254" x="11137900" y="3160713"/>
          <p14:tracePt t="25269" x="11161713" y="3160713"/>
          <p14:tracePt t="25326" x="11137900" y="3160713"/>
          <p14:tracePt t="25333" x="11115675" y="3136900"/>
          <p14:tracePt t="25342" x="11071225" y="3092450"/>
          <p14:tracePt t="25347" x="11049000" y="3092450"/>
          <p14:tracePt t="25351" x="11026775" y="3092450"/>
          <p14:tracePt t="25360" x="11026775" y="3070225"/>
          <p14:tracePt t="25362" x="10982325" y="3048000"/>
          <p14:tracePt t="25368" x="10960100" y="3048000"/>
          <p14:tracePt t="25379" x="10960100" y="3025775"/>
          <p14:tracePt t="25389" x="10960100" y="3003550"/>
          <p14:tracePt t="25401" x="10960100" y="2959100"/>
          <p14:tracePt t="25408" x="10960100" y="2913063"/>
          <p14:tracePt t="25412" x="10960100" y="2890838"/>
          <p14:tracePt t="25422" x="10982325" y="2801938"/>
          <p14:tracePt t="25430" x="10982325" y="2755900"/>
          <p14:tracePt t="25434" x="11004550" y="2711450"/>
          <p14:tracePt t="25438" x="11004550" y="2689225"/>
          <p14:tracePt t="25454" x="11026775" y="2600325"/>
          <p14:tracePt t="25459" x="11026775" y="2578100"/>
          <p14:tracePt t="25466" x="11026775" y="2509838"/>
          <p14:tracePt t="25468" x="11026775" y="2487613"/>
          <p14:tracePt t="25477" x="11026775" y="2420938"/>
          <p14:tracePt t="25480" x="11026775" y="2398713"/>
          <p14:tracePt t="25489" x="11004550" y="2330450"/>
          <p14:tracePt t="25491" x="11004550" y="2308225"/>
          <p14:tracePt t="25501" x="10982325" y="2241550"/>
          <p14:tracePt t="25505" x="10960100" y="2219325"/>
          <p14:tracePt t="25507" x="10936288" y="2197100"/>
          <p14:tracePt t="25515" x="10891838" y="2151063"/>
          <p14:tracePt t="25517" x="10847388" y="2128838"/>
          <p14:tracePt t="25519" x="10802938" y="2106613"/>
          <p14:tracePt t="25523" x="10780713" y="2084388"/>
          <p14:tracePt t="25525" x="10756900" y="2084388"/>
          <p14:tracePt t="25529" x="10712450" y="2084388"/>
          <p14:tracePt t="25535" x="10690225" y="2084388"/>
          <p14:tracePt t="25538" x="10668000" y="2084388"/>
          <p14:tracePt t="25619" x="10690225" y="2084388"/>
          <p14:tracePt t="25686" x="10668000" y="2084388"/>
          <p14:tracePt t="25696" x="10579100" y="2084388"/>
          <p14:tracePt t="25701" x="10510838" y="2084388"/>
          <p14:tracePt t="25705" x="10444163" y="2084388"/>
          <p14:tracePt t="25710" x="10421938" y="2084388"/>
          <p14:tracePt t="25712" x="10375900" y="2084388"/>
          <p14:tracePt t="25716" x="10331450" y="2084388"/>
          <p14:tracePt t="25720" x="10264775" y="2084388"/>
          <p14:tracePt t="25726" x="10242550" y="2084388"/>
          <p14:tracePt t="25728" x="10220325" y="2084388"/>
          <p14:tracePt t="25731" x="10198100" y="2084388"/>
          <p14:tracePt t="25752" x="10198100" y="2106613"/>
          <p14:tracePt t="25763" x="10309225" y="2128838"/>
          <p14:tracePt t="25768" x="10353675" y="2151063"/>
          <p14:tracePt t="25774" x="10444163" y="2173288"/>
          <p14:tracePt t="25778" x="10533063" y="2173288"/>
          <p14:tracePt t="25783" x="10623550" y="2197100"/>
          <p14:tracePt t="25788" x="10712450" y="2197100"/>
          <p14:tracePt t="25792" x="10756900" y="2197100"/>
          <p14:tracePt t="25796" x="10869613" y="2197100"/>
          <p14:tracePt t="25800" x="10914063" y="2197100"/>
          <p14:tracePt t="25805" x="11026775" y="2197100"/>
          <p14:tracePt t="25809" x="11071225" y="2197100"/>
          <p14:tracePt t="25814" x="11137900" y="2197100"/>
          <p14:tracePt t="25817" x="11161713" y="2197100"/>
          <p14:tracePt t="25850" x="11115675" y="2197100"/>
          <p14:tracePt t="25854" x="11071225" y="2197100"/>
          <p14:tracePt t="25859" x="11004550" y="2197100"/>
          <p14:tracePt t="25863" x="10936288" y="2197100"/>
          <p14:tracePt t="25868" x="10802938" y="2197100"/>
          <p14:tracePt t="25872" x="10668000" y="2197100"/>
          <p14:tracePt t="25875" x="10623550" y="2197100"/>
          <p14:tracePt t="25877" x="10444163" y="2173288"/>
          <p14:tracePt t="25879" x="10331450" y="2151063"/>
          <p14:tracePt t="25881" x="10264775" y="2151063"/>
          <p14:tracePt t="25883" x="10152063" y="2128838"/>
          <p14:tracePt t="25885" x="10085388" y="2128838"/>
          <p14:tracePt t="25887" x="10018713" y="2106613"/>
          <p14:tracePt t="25889" x="9906000" y="2106613"/>
          <p14:tracePt t="25891" x="9817100" y="2106613"/>
          <p14:tracePt t="25893" x="9748838" y="2106613"/>
          <p14:tracePt t="25895" x="9682163" y="2106613"/>
          <p14:tracePt t="25897" x="9613900" y="2106613"/>
          <p14:tracePt t="25899" x="9547225" y="2106613"/>
          <p14:tracePt t="25904" x="9390063" y="2106613"/>
          <p14:tracePt t="25907" x="9367838" y="2106613"/>
          <p14:tracePt t="25912" x="9345613" y="2106613"/>
          <p14:tracePt t="25935" x="9367838" y="2106613"/>
          <p14:tracePt t="25937" x="9390063" y="2106613"/>
          <p14:tracePt t="25939" x="9412288" y="2106613"/>
          <p14:tracePt t="25941" x="9436100" y="2106613"/>
          <p14:tracePt t="25946" x="9547225" y="2106613"/>
          <p14:tracePt t="25949" x="9569450" y="2128838"/>
          <p14:tracePt t="25951" x="9591675" y="2128838"/>
          <p14:tracePt t="25953" x="9659938" y="2128838"/>
          <p14:tracePt t="25955" x="9726613" y="2128838"/>
          <p14:tracePt t="25957" x="9771063" y="2128838"/>
          <p14:tracePt t="25963" x="9928225" y="2128838"/>
          <p14:tracePt t="25965" x="9972675" y="2151063"/>
          <p14:tracePt t="25967" x="10018713" y="2151063"/>
          <p14:tracePt t="25969" x="10107613" y="2151063"/>
          <p14:tracePt t="25971" x="10174288" y="2151063"/>
          <p14:tracePt t="25973" x="10242550" y="2151063"/>
          <p14:tracePt t="25975" x="10287000" y="2173288"/>
          <p14:tracePt t="25980" x="10466388" y="2173288"/>
          <p14:tracePt t="25983" x="10510838" y="2173288"/>
          <p14:tracePt t="25985" x="10579100" y="2173288"/>
          <p14:tracePt t="25987" x="10623550" y="2173288"/>
          <p14:tracePt t="25989" x="10668000" y="2173288"/>
          <p14:tracePt t="25991" x="10734675" y="2197100"/>
          <p14:tracePt t="25996" x="10802938" y="2197100"/>
          <p14:tracePt t="26013" x="10825163" y="2197100"/>
          <p14:tracePt t="26023" x="10802938" y="2197100"/>
          <p14:tracePt t="26029" x="10756900" y="2197100"/>
          <p14:tracePt t="26031" x="10734675" y="2197100"/>
          <p14:tracePt t="26033" x="10690225" y="2197100"/>
          <p14:tracePt t="26035" x="10645775" y="2197100"/>
          <p14:tracePt t="26037" x="10601325" y="2197100"/>
          <p14:tracePt t="26039" x="10579100" y="2197100"/>
          <p14:tracePt t="26041" x="10533063" y="2197100"/>
          <p14:tracePt t="26046" x="10353675" y="2197100"/>
          <p14:tracePt t="26049" x="10264775" y="2197100"/>
          <p14:tracePt t="26051" x="10198100" y="2197100"/>
          <p14:tracePt t="26053" x="10129838" y="2197100"/>
          <p14:tracePt t="26055" x="10063163" y="2197100"/>
          <p14:tracePt t="26057" x="9950450" y="2173288"/>
          <p14:tracePt t="26063" x="9682163" y="2151063"/>
          <p14:tracePt t="26065" x="9613900" y="2151063"/>
          <p14:tracePt t="26066" x="9547225" y="2151063"/>
          <p14:tracePt t="26068" x="9502775" y="2151063"/>
          <p14:tracePt t="26070" x="9436100" y="2151063"/>
          <p14:tracePt t="26072" x="9367838" y="2151063"/>
          <p14:tracePt t="26074" x="9345613" y="2151063"/>
          <p14:tracePt t="26079" x="9301163" y="2151063"/>
          <p14:tracePt t="26080" x="9278938" y="2151063"/>
          <p14:tracePt t="26098" x="9278938" y="2173288"/>
          <p14:tracePt t="26112" x="9345613" y="2197100"/>
          <p14:tracePt t="26116" x="9367838" y="2197100"/>
          <p14:tracePt t="26118" x="9390063" y="2197100"/>
          <p14:tracePt t="26120" x="9412288" y="2197100"/>
          <p14:tracePt t="26122" x="9458325" y="2197100"/>
          <p14:tracePt t="26125" x="9480550" y="2197100"/>
          <p14:tracePt t="26128" x="9502775" y="2219325"/>
          <p14:tracePt t="26129" x="9547225" y="2219325"/>
          <p14:tracePt t="26132" x="9569450" y="2219325"/>
          <p14:tracePt t="26134" x="9613900" y="2219325"/>
          <p14:tracePt t="26136" x="9637713" y="2219325"/>
          <p14:tracePt t="26138" x="9659938" y="2219325"/>
          <p14:tracePt t="26140" x="9704388" y="2219325"/>
          <p14:tracePt t="26145" x="9771063" y="2219325"/>
          <p14:tracePt t="26147" x="9793288" y="2219325"/>
          <p14:tracePt t="26148" x="9839325" y="2219325"/>
          <p14:tracePt t="26150" x="9883775" y="2219325"/>
          <p14:tracePt t="26154" x="9906000" y="2219325"/>
          <p14:tracePt t="26156" x="9928225" y="2219325"/>
          <p14:tracePt t="26162" x="9972675" y="2219325"/>
          <p14:tracePt t="26186" x="9950450" y="2219325"/>
          <p14:tracePt t="26195" x="9906000" y="2219325"/>
          <p14:tracePt t="26196" x="9883775" y="2219325"/>
          <p14:tracePt t="26198" x="9861550" y="2219325"/>
          <p14:tracePt t="26200" x="9839325" y="2219325"/>
          <p14:tracePt t="26202" x="9817100" y="2219325"/>
          <p14:tracePt t="26204" x="9793288" y="2219325"/>
          <p14:tracePt t="26206" x="9726613" y="2197100"/>
          <p14:tracePt t="26212" x="9569450" y="2173288"/>
          <p14:tracePt t="26214" x="9547225" y="2173288"/>
          <p14:tracePt t="26216" x="9480550" y="2173288"/>
          <p14:tracePt t="26218" x="9412288" y="2151063"/>
          <p14:tracePt t="26220" x="9367838" y="2151063"/>
          <p14:tracePt t="26222" x="9301163" y="2151063"/>
          <p14:tracePt t="26225" x="9232900" y="2151063"/>
          <p14:tracePt t="26229" x="9166225" y="2151063"/>
          <p14:tracePt t="26231" x="9121775" y="2151063"/>
          <p14:tracePt t="26233" x="9077325" y="2151063"/>
          <p14:tracePt t="26247" x="9077325" y="2173288"/>
          <p14:tracePt t="26253" x="9099550" y="2197100"/>
          <p14:tracePt t="26255" x="9144000" y="2197100"/>
          <p14:tracePt t="26257" x="9166225" y="2197100"/>
          <p14:tracePt t="26262" x="9323388" y="2263775"/>
          <p14:tracePt t="26265" x="9390063" y="2263775"/>
          <p14:tracePt t="26267" x="9458325" y="2263775"/>
          <p14:tracePt t="26269" x="9502775" y="2263775"/>
          <p14:tracePt t="26271" x="9547225" y="2263775"/>
          <p14:tracePt t="26273" x="9613900" y="2286000"/>
          <p14:tracePt t="26275" x="9682163" y="2286000"/>
          <p14:tracePt t="26280" x="9817100" y="2286000"/>
          <p14:tracePt t="26281" x="9883775" y="2286000"/>
          <p14:tracePt t="26283" x="9950450" y="2286000"/>
          <p14:tracePt t="26285" x="10018713" y="2286000"/>
          <p14:tracePt t="26287" x="10107613" y="2286000"/>
          <p14:tracePt t="26289" x="10174288" y="2286000"/>
          <p14:tracePt t="26291" x="10242550" y="2286000"/>
          <p14:tracePt t="26296" x="10444163" y="2286000"/>
          <p14:tracePt t="26299" x="10510838" y="2286000"/>
          <p14:tracePt t="26301" x="10555288" y="2286000"/>
          <p14:tracePt t="26303" x="10601325" y="2286000"/>
          <p14:tracePt t="26305" x="10645775" y="2286000"/>
          <p14:tracePt t="26307" x="10690225" y="2286000"/>
          <p14:tracePt t="26313" x="10734675" y="2286000"/>
          <p14:tracePt t="26335" x="10712450" y="2286000"/>
          <p14:tracePt t="26340" x="10690225" y="2286000"/>
          <p14:tracePt t="26346" x="10645775" y="2286000"/>
          <p14:tracePt t="26347" x="10623550" y="2286000"/>
          <p14:tracePt t="26349" x="10601325" y="2286000"/>
          <p14:tracePt t="26351" x="10579100" y="2286000"/>
          <p14:tracePt t="26353" x="10533063" y="2286000"/>
          <p14:tracePt t="26355" x="10510838" y="2286000"/>
          <p14:tracePt t="26357" x="10488613" y="2286000"/>
          <p14:tracePt t="26362" x="10331450" y="2263775"/>
          <p14:tracePt t="26365" x="10264775" y="2241550"/>
          <p14:tracePt t="26367" x="10220325" y="2241550"/>
          <p14:tracePt t="26369" x="10174288" y="2241550"/>
          <p14:tracePt t="26371" x="10152063" y="2241550"/>
          <p14:tracePt t="26373" x="10107613" y="2241550"/>
          <p14:tracePt t="26375" x="10063163" y="2241550"/>
          <p14:tracePt t="26380" x="10018713" y="2241550"/>
          <p14:tracePt t="26381" x="9994900" y="2241550"/>
          <p14:tracePt t="26387" x="9972675" y="2241550"/>
          <p14:tracePt t="26389" x="9972675" y="2263775"/>
          <p14:tracePt t="26397" x="9972675" y="2286000"/>
          <p14:tracePt t="26399" x="9994900" y="2286000"/>
          <p14:tracePt t="26401" x="10018713" y="2308225"/>
          <p14:tracePt t="26403" x="10040938" y="2308225"/>
          <p14:tracePt t="26405" x="10085388" y="2330450"/>
          <p14:tracePt t="26407" x="10107613" y="2352675"/>
          <p14:tracePt t="26413" x="10242550" y="2398713"/>
          <p14:tracePt t="26414" x="10264775" y="2420938"/>
          <p14:tracePt t="26417" x="10331450" y="2420938"/>
          <p14:tracePt t="26418" x="10375900" y="2420938"/>
          <p14:tracePt t="26420" x="10399713" y="2420938"/>
          <p14:tracePt t="26423" x="10421938" y="2420938"/>
          <p14:tracePt t="26425" x="10466388" y="2420938"/>
          <p14:tracePt t="26430" x="10510838" y="2443163"/>
          <p14:tracePt t="26431" x="10533063" y="2443163"/>
          <p14:tracePt t="26433" x="10579100" y="2443163"/>
          <p14:tracePt t="26435" x="10601325" y="2443163"/>
          <p14:tracePt t="26436" x="10623550" y="2443163"/>
          <p14:tracePt t="26438" x="10668000" y="2443163"/>
          <p14:tracePt t="26440" x="10712450" y="2443163"/>
          <p14:tracePt t="26444" x="10756900" y="2443163"/>
          <p14:tracePt t="26446" x="10780713" y="2465388"/>
          <p14:tracePt t="26448" x="10802938" y="2465388"/>
          <p14:tracePt t="26450" x="10825163" y="2465388"/>
          <p14:tracePt t="26452" x="10869613" y="2465388"/>
          <p14:tracePt t="26454" x="10891838" y="2465388"/>
          <p14:tracePt t="26456" x="10914063" y="2465388"/>
          <p14:tracePt t="26462" x="11004550" y="2465388"/>
          <p14:tracePt t="26464" x="11026775" y="2465388"/>
          <p14:tracePt t="26468" x="11049000" y="2465388"/>
          <p14:tracePt t="26471" x="11093450" y="2465388"/>
          <p14:tracePt t="26478" x="11115675" y="2465388"/>
          <p14:tracePt t="26565" x="11093450" y="2465388"/>
          <p14:tracePt t="26572" x="11071225" y="2465388"/>
          <p14:tracePt t="26584" x="11004550" y="2465388"/>
          <p14:tracePt t="26592" x="10960100" y="2465388"/>
          <p14:tracePt t="26604" x="10936288" y="2465388"/>
          <p14:tracePt t="26616" x="10914063" y="2465388"/>
          <p14:tracePt t="27762" x="10891838" y="2465388"/>
          <p14:tracePt t="27767" x="10869613" y="2465388"/>
          <p14:tracePt t="27773" x="10825163" y="2465388"/>
          <p14:tracePt t="27779" x="10780713" y="2465388"/>
          <p14:tracePt t="27781" x="10756900" y="2465388"/>
          <p14:tracePt t="27784" x="10712450" y="2465388"/>
          <p14:tracePt t="27786" x="10690225" y="2465388"/>
          <p14:tracePt t="27790" x="10645775" y="2465388"/>
          <p14:tracePt t="27795" x="10601325" y="2465388"/>
          <p14:tracePt t="27797" x="10579100" y="2465388"/>
          <p14:tracePt t="27798" x="10555288" y="2465388"/>
          <p14:tracePt t="27800" x="10533063" y="2465388"/>
          <p14:tracePt t="27802" x="10488613" y="2465388"/>
          <p14:tracePt t="27804" x="10466388" y="2465388"/>
          <p14:tracePt t="27806" x="10421938" y="2465388"/>
          <p14:tracePt t="27813" x="10264775" y="2465388"/>
          <p14:tracePt t="27814" x="10174288" y="2465388"/>
          <p14:tracePt t="27816" x="10085388" y="2465388"/>
          <p14:tracePt t="27819" x="10018713" y="2465388"/>
          <p14:tracePt t="27820" x="9906000" y="2465388"/>
          <p14:tracePt t="27823" x="9771063" y="2465388"/>
          <p14:tracePt t="27825" x="9682163" y="2465388"/>
          <p14:tracePt t="27829" x="9390063" y="2465388"/>
          <p14:tracePt t="27831" x="9256713" y="2465388"/>
          <p14:tracePt t="27833" x="9166225" y="2465388"/>
          <p14:tracePt t="27835" x="9009063" y="2465388"/>
          <p14:tracePt t="27837" x="8897938" y="2465388"/>
          <p14:tracePt t="27838" x="8740775" y="2465388"/>
          <p14:tracePt t="27840" x="8583613" y="2465388"/>
          <p14:tracePt t="27845" x="8224838" y="2465388"/>
          <p14:tracePt t="27847" x="8045450" y="2465388"/>
          <p14:tracePt t="27848" x="7866063" y="2465388"/>
          <p14:tracePt t="27850" x="7686675" y="2465388"/>
          <p14:tracePt t="27852" x="7485063" y="2465388"/>
          <p14:tracePt t="27854" x="7283450" y="2465388"/>
          <p14:tracePt t="27856" x="7059613" y="2465388"/>
          <p14:tracePt t="27862" x="6499225" y="2465388"/>
          <p14:tracePt t="27864" x="6297613" y="2465388"/>
          <p14:tracePt t="27866" x="6118225" y="2465388"/>
          <p14:tracePt t="27868" x="5938838" y="2465388"/>
          <p14:tracePt t="27870" x="5759450" y="2465388"/>
          <p14:tracePt t="27872" x="5535613" y="2465388"/>
          <p14:tracePt t="27874" x="5356225" y="2465388"/>
          <p14:tracePt t="27879" x="4997450" y="2465388"/>
          <p14:tracePt t="27881" x="4818063" y="2465388"/>
          <p14:tracePt t="27882" x="4638675" y="2465388"/>
          <p14:tracePt t="27884" x="4459288" y="2465388"/>
          <p14:tracePt t="27886" x="4303713" y="2465388"/>
          <p14:tracePt t="27888" x="4124325" y="2465388"/>
          <p14:tracePt t="27890" x="3944938" y="2465388"/>
          <p14:tracePt t="27895" x="3586163" y="2465388"/>
          <p14:tracePt t="27897" x="3451225" y="2465388"/>
          <p14:tracePt t="27898" x="3294063" y="2465388"/>
          <p14:tracePt t="27900" x="3136900" y="2465388"/>
          <p14:tracePt t="27902" x="2981325" y="2465388"/>
          <p14:tracePt t="27904" x="2824163" y="2465388"/>
          <p14:tracePt t="27906" x="2711450" y="2465388"/>
          <p14:tracePt t="27912" x="2374900" y="2443163"/>
          <p14:tracePt t="27914" x="2286000" y="2443163"/>
          <p14:tracePt t="27916" x="2197100" y="2443163"/>
          <p14:tracePt t="27918" x="2128838" y="2420938"/>
          <p14:tracePt t="27920" x="2017713" y="2420938"/>
          <p14:tracePt t="27922" x="1949450" y="2420938"/>
          <p14:tracePt t="27925" x="1882775" y="2420938"/>
          <p14:tracePt t="27929" x="1792288" y="2420938"/>
          <p14:tracePt t="27931" x="1747838" y="2420938"/>
          <p14:tracePt t="27933" x="1725613" y="2420938"/>
          <p14:tracePt t="27935" x="1681163" y="2420938"/>
          <p14:tracePt t="27937" x="1658938" y="2420938"/>
          <p14:tracePt t="27938" x="1636713" y="2420938"/>
          <p14:tracePt t="27940" x="1612900" y="2420938"/>
          <p14:tracePt t="27946" x="1590675" y="2420938"/>
          <p14:tracePt t="27950" x="1568450" y="2420938"/>
          <p14:tracePt t="27952" x="1546225" y="2420938"/>
          <p14:tracePt t="28036" x="1524000" y="2420938"/>
          <p14:tracePt t="28077" x="1524000" y="2443163"/>
          <p14:tracePt t="28138" x="1524000" y="2465388"/>
          <p14:tracePt t="28149" x="1524000" y="2487613"/>
          <p14:tracePt t="28161" x="1524000" y="2509838"/>
          <p14:tracePt t="28203" x="1524000" y="2532063"/>
          <p14:tracePt t="28222" x="1546225" y="2532063"/>
          <p14:tracePt t="28238" x="1568450" y="2532063"/>
          <p14:tracePt t="28251" x="1612900" y="2532063"/>
          <p14:tracePt t="28261" x="1658938" y="2532063"/>
          <p14:tracePt t="28269" x="1681163" y="2532063"/>
          <p14:tracePt t="28273" x="1703388" y="2532063"/>
          <p14:tracePt t="28281" x="1725613" y="2532063"/>
          <p14:tracePt t="28283" x="1747838" y="2532063"/>
          <p14:tracePt t="28291" x="1770063" y="2532063"/>
          <p14:tracePt t="28297" x="1792288" y="2532063"/>
          <p14:tracePt t="28301" x="1838325" y="2532063"/>
          <p14:tracePt t="28307" x="1860550" y="2532063"/>
          <p14:tracePt t="28313" x="1882775" y="2532063"/>
          <p14:tracePt t="28319" x="1905000" y="2532063"/>
          <p14:tracePt t="28323" x="1927225" y="2532063"/>
          <p14:tracePt t="28333" x="1949450" y="2532063"/>
          <p14:tracePt t="28367" x="1971675" y="2532063"/>
          <p14:tracePt t="28379" x="1993900" y="2532063"/>
          <p14:tracePt t="28393" x="2017713" y="2532063"/>
          <p14:tracePt t="28407" x="2039938" y="2532063"/>
          <p14:tracePt t="28421" x="2039938" y="2554288"/>
          <p14:tracePt t="28432" x="2062163" y="2578100"/>
          <p14:tracePt t="28442" x="2062163" y="2600325"/>
          <p14:tracePt t="28449" x="2084388" y="2600325"/>
          <p14:tracePt t="28455" x="2084388" y="2622550"/>
          <p14:tracePt t="28465" x="2106613" y="2622550"/>
          <p14:tracePt t="28469" x="2106613" y="2644775"/>
          <p14:tracePt t="28483" x="2106613" y="2667000"/>
          <p14:tracePt t="28491" x="2128838" y="2689225"/>
          <p14:tracePt t="28505" x="2128838" y="2711450"/>
          <p14:tracePt t="28519" x="2151063" y="2755900"/>
          <p14:tracePt t="28531" x="2151063" y="2779713"/>
          <p14:tracePt t="28545" x="2151063" y="2801938"/>
          <p14:tracePt t="28563" x="2151063" y="2824163"/>
          <p14:tracePt t="28569" x="2151063" y="2846388"/>
          <p14:tracePt t="28581" x="2151063" y="2868613"/>
          <p14:tracePt t="28591" x="2151063" y="2890838"/>
          <p14:tracePt t="28597" x="2151063" y="2913063"/>
          <p14:tracePt t="28603" x="2151063" y="2935288"/>
          <p14:tracePt t="28617" x="2151063" y="2959100"/>
          <p14:tracePt t="28623" x="2151063" y="2981325"/>
          <p14:tracePt t="28633" x="2151063" y="3003550"/>
          <p14:tracePt t="28637" x="2151063" y="3025775"/>
          <p14:tracePt t="28647" x="2151063" y="3048000"/>
          <p14:tracePt t="28653" x="2151063" y="3070225"/>
          <p14:tracePt t="28664" x="2128838" y="3114675"/>
          <p14:tracePt t="28669" x="2128838" y="3136900"/>
          <p14:tracePt t="28673" x="2128838" y="3160713"/>
          <p14:tracePt t="28681" x="2128838" y="3205163"/>
          <p14:tracePt t="28683" x="2128838" y="3227388"/>
          <p14:tracePt t="28685" x="2128838" y="3249613"/>
          <p14:tracePt t="28689" x="2128838" y="3294063"/>
          <p14:tracePt t="28691" x="2128838" y="3340100"/>
          <p14:tracePt t="28696" x="2106613" y="3384550"/>
          <p14:tracePt t="28698" x="2106613" y="3473450"/>
          <p14:tracePt t="28701" x="2106613" y="3495675"/>
          <p14:tracePt t="28703" x="2106613" y="3517900"/>
          <p14:tracePt t="28705" x="2084388" y="3563938"/>
          <p14:tracePt t="28707" x="2084388" y="3586163"/>
          <p14:tracePt t="28713" x="2084388" y="3697288"/>
          <p14:tracePt t="28715" x="2084388" y="3721100"/>
          <p14:tracePt t="28719" x="2084388" y="3743325"/>
          <p14:tracePt t="28721" x="2062163" y="3787775"/>
          <p14:tracePt t="28723" x="2062163" y="3832225"/>
          <p14:tracePt t="28725" x="2062163" y="3854450"/>
          <p14:tracePt t="28731" x="2039938" y="3944938"/>
          <p14:tracePt t="28733" x="2039938" y="3967163"/>
          <p14:tracePt t="28735" x="2039938" y="3989388"/>
          <p14:tracePt t="28737" x="2017713" y="4033838"/>
          <p14:tracePt t="28738" x="2017713" y="4056063"/>
          <p14:tracePt t="28741" x="2017713" y="4078288"/>
          <p14:tracePt t="28748" x="1993900" y="4168775"/>
          <p14:tracePt t="28751" x="1993900" y="4213225"/>
          <p14:tracePt t="28753" x="1993900" y="4235450"/>
          <p14:tracePt t="28755" x="1993900" y="4257675"/>
          <p14:tracePt t="28757" x="1993900" y="4279900"/>
          <p14:tracePt t="28763" x="1971675" y="4325938"/>
          <p14:tracePt t="28781" x="1971675" y="4437063"/>
          <p14:tracePt t="28785" x="1971675" y="4459288"/>
          <p14:tracePt t="28801" x="1971675" y="4483100"/>
          <p14:tracePt t="28842" x="1971675" y="4505325"/>
          <p14:tracePt t="28852" x="1971675" y="4527550"/>
          <p14:tracePt t="28868" x="1971675" y="4549775"/>
          <p14:tracePt t="28875" x="1971675" y="4572000"/>
          <p14:tracePt t="28885" x="1971675" y="4594225"/>
          <p14:tracePt t="28900" x="1971675" y="4638675"/>
          <p14:tracePt t="28908" x="1971675" y="4660900"/>
          <p14:tracePt t="28919" x="1971675" y="4684713"/>
          <p14:tracePt t="28934" x="1993900" y="4729163"/>
          <p14:tracePt t="28938" x="1993900" y="4751388"/>
          <p14:tracePt t="28943" x="1993900" y="4773613"/>
          <p14:tracePt t="28954" x="1993900" y="4818063"/>
          <p14:tracePt t="28959" x="1993900" y="4840288"/>
          <p14:tracePt t="28972" x="1993900" y="4908550"/>
          <p14:tracePt t="28986" x="1993900" y="4975225"/>
          <p14:tracePt t="28990" x="1993900" y="4997450"/>
          <p14:tracePt t="29000" x="1993900" y="5019675"/>
          <p14:tracePt t="29004" x="1993900" y="5041900"/>
          <p14:tracePt t="29009" x="1993900" y="5065713"/>
          <p14:tracePt t="29019" x="1993900" y="5110163"/>
          <p14:tracePt t="29026" x="2017713" y="5110163"/>
          <p14:tracePt t="29033" x="2017713" y="5132388"/>
          <p14:tracePt t="29053" x="2017713" y="5154613"/>
          <p14:tracePt t="29278" x="2017713" y="5176838"/>
          <p14:tracePt t="29306" x="2017713" y="5199063"/>
          <p14:tracePt t="29334" x="2039938" y="5199063"/>
          <p14:tracePt t="29344" x="2062163" y="5267325"/>
          <p14:tracePt t="29351" x="2084388" y="5267325"/>
          <p14:tracePt t="29355" x="2084388" y="5289550"/>
          <p14:tracePt t="29359" x="2106613" y="5289550"/>
          <p14:tracePt t="29370" x="2151063" y="5356225"/>
          <p14:tracePt t="29373" x="2173288" y="5356225"/>
          <p14:tracePt t="29378" x="2197100" y="5356225"/>
          <p14:tracePt t="29383" x="2219325" y="5378450"/>
          <p14:tracePt t="29388" x="2263775" y="5378450"/>
          <p14:tracePt t="29393" x="2286000" y="5378450"/>
          <p14:tracePt t="29397" x="2352675" y="5400675"/>
          <p14:tracePt t="29400" x="2374900" y="5400675"/>
          <p14:tracePt t="29404" x="2398713" y="5400675"/>
          <p14:tracePt t="29420" x="2532063" y="5422900"/>
          <p14:tracePt t="29427" x="2578100" y="5422900"/>
          <p14:tracePt t="29431" x="2600325" y="5422900"/>
          <p14:tracePt t="29440" x="2644775" y="5422900"/>
          <p14:tracePt t="29468" x="2644775" y="5400675"/>
          <p14:tracePt t="29481" x="2667000" y="5378450"/>
          <p14:tracePt t="29490" x="2689225" y="5378450"/>
          <p14:tracePt t="29494" x="2711450" y="5378450"/>
          <p14:tracePt t="29502" x="2733675" y="5378450"/>
          <p14:tracePt t="29507" x="2755900" y="5378450"/>
          <p14:tracePt t="29520" x="2801938" y="5378450"/>
          <p14:tracePt t="29523" x="2824163" y="5378450"/>
          <p14:tracePt t="29535" x="2846388" y="5378450"/>
          <p14:tracePt t="29543" x="2868613" y="5378450"/>
          <p14:tracePt t="29553" x="2913063" y="5378450"/>
          <p14:tracePt t="29667" x="2935288" y="5378450"/>
          <p14:tracePt t="29862" x="2935288" y="5356225"/>
          <p14:tracePt t="30020" x="2913063" y="5356225"/>
          <p14:tracePt t="30034" x="2890838" y="5356225"/>
          <p14:tracePt t="30043" x="2868613" y="5356225"/>
          <p14:tracePt t="30057" x="2846388" y="5356225"/>
          <p14:tracePt t="30069" x="2824163" y="5356225"/>
          <p14:tracePt t="30075" x="2801938" y="5356225"/>
          <p14:tracePt t="30088" x="2779713" y="5356225"/>
          <p14:tracePt t="30100" x="2755900" y="5356225"/>
          <p14:tracePt t="30130" x="2733675" y="5356225"/>
          <p14:tracePt t="30182" x="2733675" y="5334000"/>
          <p14:tracePt t="30210" x="2733675" y="5311775"/>
          <p14:tracePt t="30336" x="2733675" y="5289550"/>
          <p14:tracePt t="30504" x="2711450" y="5289550"/>
          <p14:tracePt t="30532" x="2689225" y="5289550"/>
          <p14:tracePt t="30774" x="2711450" y="5289550"/>
          <p14:tracePt t="30917" x="2711450" y="5267325"/>
          <p14:tracePt t="30922" x="2733675" y="5267325"/>
          <p14:tracePt t="30929" x="2733675" y="5245100"/>
          <p14:tracePt t="30937" x="2733675" y="5221288"/>
          <p14:tracePt t="30949" x="2733675" y="5199063"/>
          <p14:tracePt t="30963" x="2755900" y="5176838"/>
          <p14:tracePt t="30989" x="2755900" y="5154613"/>
          <p14:tracePt t="31002" x="2755900" y="5132388"/>
          <p14:tracePt t="31013" x="2779713" y="5132388"/>
          <p14:tracePt t="31029" x="2779713" y="5110163"/>
          <p14:tracePt t="31238" x="2779713" y="5087938"/>
          <p14:tracePt t="31294" x="2779713" y="5065713"/>
          <p14:tracePt t="31338" x="2779713" y="5041900"/>
          <p14:tracePt t="31352" x="2779713" y="5019675"/>
          <p14:tracePt t="31624" x="2779713" y="4997450"/>
          <p14:tracePt t="31645" x="2779713" y="4975225"/>
          <p14:tracePt t="31664" x="2779713" y="4953000"/>
          <p14:tracePt t="31671" x="2779713" y="4930775"/>
          <p14:tracePt t="31697" x="2779713" y="4908550"/>
          <p14:tracePt t="31744" x="2779713" y="4886325"/>
          <p14:tracePt t="31854" x="2801938" y="4886325"/>
          <p14:tracePt t="31896" x="2824163" y="4864100"/>
          <p14:tracePt t="31911" x="2846388" y="4840288"/>
          <p14:tracePt t="31932" x="2868613" y="4840288"/>
          <p14:tracePt t="31939" x="2890838" y="4840288"/>
          <p14:tracePt t="31952" x="2890838" y="4818063"/>
          <p14:tracePt t="31966" x="2913063" y="4818063"/>
          <p14:tracePt t="31990" x="2935288" y="4818063"/>
          <p14:tracePt t="32010" x="2959100" y="4795838"/>
          <p14:tracePt t="32021" x="2981325" y="4795838"/>
          <p14:tracePt t="32037" x="3003550" y="4773613"/>
          <p14:tracePt t="32055" x="3025775" y="4773613"/>
          <p14:tracePt t="32065" x="3025775" y="4751388"/>
          <p14:tracePt t="32073" x="3048000" y="4751388"/>
          <p14:tracePt t="32079" x="3070225" y="4751388"/>
          <p14:tracePt t="32100" x="3114675" y="4751388"/>
          <p14:tracePt t="32102" x="3160713" y="4751388"/>
          <p14:tracePt t="32105" x="3182938" y="4773613"/>
          <p14:tracePt t="32116" x="3249613" y="4773613"/>
          <p14:tracePt t="32119" x="3271838" y="4795838"/>
          <p14:tracePt t="32121" x="3294063" y="4795838"/>
          <p14:tracePt t="32125" x="3340100" y="4818063"/>
          <p14:tracePt t="32135" x="3384550" y="4864100"/>
          <p14:tracePt t="32137" x="3406775" y="4864100"/>
          <p14:tracePt t="32139" x="3429000" y="4864100"/>
          <p14:tracePt t="32141" x="3451225" y="4886325"/>
          <p14:tracePt t="32145" x="3473450" y="4908550"/>
          <p14:tracePt t="32151" x="3541713" y="4930775"/>
          <p14:tracePt t="32154" x="3563938" y="4930775"/>
          <p14:tracePt t="32155" x="3586163" y="4953000"/>
          <p14:tracePt t="32163" x="3652838" y="4975225"/>
          <p14:tracePt t="32167" x="3675063" y="4975225"/>
          <p14:tracePt t="32169" x="3697288" y="4975225"/>
          <p14:tracePt t="32171" x="3721100" y="4997450"/>
          <p14:tracePt t="32175" x="3743325" y="4997450"/>
          <p14:tracePt t="32179" x="3765550" y="5019675"/>
          <p14:tracePt t="32183" x="3787775" y="5041900"/>
          <p14:tracePt t="32187" x="3810000" y="5041900"/>
          <p14:tracePt t="32189" x="3832225" y="5065713"/>
          <p14:tracePt t="32191" x="3854450" y="5065713"/>
          <p14:tracePt t="32196" x="3876675" y="5087938"/>
          <p14:tracePt t="32197" x="3898900" y="5110163"/>
          <p14:tracePt t="32199" x="3922713" y="5110163"/>
          <p14:tracePt t="32203" x="3944938" y="5132388"/>
          <p14:tracePt t="32205" x="3967163" y="5132388"/>
          <p14:tracePt t="32206" x="3989388" y="5132388"/>
          <p14:tracePt t="32211" x="4011613" y="5154613"/>
          <p14:tracePt t="32215" x="4056063" y="5176838"/>
          <p14:tracePt t="32219" x="4078288" y="5199063"/>
          <p14:tracePt t="32223" x="4102100" y="5199063"/>
          <p14:tracePt t="32225" x="4124325" y="5221288"/>
          <p14:tracePt t="32229" x="4146550" y="5245100"/>
          <p14:tracePt t="32232" x="4168775" y="5245100"/>
          <p14:tracePt t="32233" x="4168775" y="5267325"/>
          <p14:tracePt t="32234" x="4191000" y="5267325"/>
          <p14:tracePt t="32239" x="4213225" y="5289550"/>
          <p14:tracePt t="32245" x="4257675" y="5289550"/>
          <p14:tracePt t="32249" x="4279900" y="5311775"/>
          <p14:tracePt t="32253" x="4303713" y="5311775"/>
          <p14:tracePt t="32254" x="4303713" y="5334000"/>
          <p14:tracePt t="32257" x="4325938" y="5334000"/>
          <p14:tracePt t="32263" x="4348163" y="5356225"/>
          <p14:tracePt t="32269" x="4370388" y="5356225"/>
          <p14:tracePt t="32275" x="4392613" y="5378450"/>
          <p14:tracePt t="32301" x="4414838" y="5400675"/>
          <p14:tracePt t="32328" x="4414838" y="5422900"/>
          <p14:tracePt t="32336" x="4414838" y="5446713"/>
          <p14:tracePt t="32362" x="4414838" y="5468938"/>
          <p14:tracePt t="32418" x="4414838" y="5491163"/>
          <p14:tracePt t="34065" x="4414838" y="5513388"/>
          <p14:tracePt t="34288" x="4414838" y="5535613"/>
          <p14:tracePt t="34316" x="4437063" y="5557838"/>
          <p14:tracePt t="34344" x="4437063" y="5580063"/>
          <p14:tracePt t="34386" x="4459288" y="5602288"/>
          <p14:tracePt t="34400" x="4459288" y="5626100"/>
          <p14:tracePt t="34417" x="4483100" y="5626100"/>
          <p14:tracePt t="34444" x="4483100" y="5648325"/>
          <p14:tracePt t="34589" x="4483100" y="5670550"/>
          <p14:tracePt t="34596" x="4505325" y="5670550"/>
          <p14:tracePt t="34608" x="4505325" y="5692775"/>
          <p14:tracePt t="34622" x="4505325" y="5715000"/>
          <p14:tracePt t="35722" x="4527550" y="5715000"/>
          <p14:tracePt t="35735" x="4660900" y="5737225"/>
          <p14:tracePt t="35741" x="4773613" y="5781675"/>
          <p14:tracePt t="35745" x="4818063" y="5803900"/>
          <p14:tracePt t="35750" x="4908550" y="5803900"/>
          <p14:tracePt t="35755" x="5019675" y="5849938"/>
          <p14:tracePt t="35761" x="5065713" y="5872163"/>
          <p14:tracePt t="35766" x="5199063" y="5916613"/>
          <p14:tracePt t="35770" x="5267325" y="5916613"/>
          <p14:tracePt t="35774" x="5311775" y="5938838"/>
          <p14:tracePt t="35778" x="5334000" y="5938838"/>
          <p14:tracePt t="35782" x="5334000" y="5961063"/>
          <p14:tracePt t="35795" x="5334000" y="5983288"/>
          <p14:tracePt t="35800" x="5311775" y="6007100"/>
          <p14:tracePt t="35806" x="5245100" y="6029325"/>
          <p14:tracePt t="35812" x="5154613" y="6051550"/>
          <p14:tracePt t="35824" x="4953000" y="6073775"/>
          <p14:tracePt t="35828" x="4864100" y="6096000"/>
          <p14:tracePt t="35832" x="4773613" y="6096000"/>
          <p14:tracePt t="35836" x="4684713" y="6096000"/>
          <p14:tracePt t="35846" x="4370388" y="6096000"/>
          <p14:tracePt t="35852" x="4168775" y="6051550"/>
          <p14:tracePt t="35857" x="4011613" y="6051550"/>
          <p14:tracePt t="35862" x="3787775" y="6007100"/>
          <p14:tracePt t="35866" x="3630613" y="5961063"/>
          <p14:tracePt t="35871" x="3429000" y="5938838"/>
          <p14:tracePt t="35876" x="3362325" y="5916613"/>
          <p14:tracePt t="35880" x="3205163" y="5894388"/>
          <p14:tracePt t="35884" x="3114675" y="5872163"/>
          <p14:tracePt t="35888" x="3092450" y="5872163"/>
          <p14:tracePt t="35892" x="3070225" y="5872163"/>
          <p14:tracePt t="35896" x="3048000" y="5849938"/>
          <p14:tracePt t="35928" x="3048000" y="5827713"/>
          <p14:tracePt t="35938" x="3070225" y="5827713"/>
          <p14:tracePt t="35945" x="3092450" y="5803900"/>
          <p14:tracePt t="35950" x="3114675" y="5781675"/>
          <p14:tracePt t="35958" x="3160713" y="5759450"/>
          <p14:tracePt t="35964" x="3182938" y="5737225"/>
          <p14:tracePt t="35969" x="3227388" y="5737225"/>
          <p14:tracePt t="35980" x="3294063" y="5692775"/>
          <p14:tracePt t="35983" x="3316288" y="5692775"/>
          <p14:tracePt t="35996" x="3340100" y="5692775"/>
          <p14:tracePt t="36046" x="3316288" y="5692775"/>
          <p14:tracePt t="36053" x="3294063" y="5692775"/>
          <p14:tracePt t="36066" x="3271838" y="5692775"/>
          <p14:tracePt t="36124" x="3294063" y="5692775"/>
          <p14:tracePt t="36135" x="3340100" y="5692775"/>
          <p14:tracePt t="36147" x="3406775" y="5692775"/>
          <p14:tracePt t="36155" x="3429000" y="5692775"/>
          <p14:tracePt t="36159" x="3451225" y="5692775"/>
          <p14:tracePt t="36206" x="3429000" y="5692775"/>
          <p14:tracePt t="36219" x="3384550" y="5715000"/>
          <p14:tracePt t="36232" x="3384550" y="5737225"/>
          <p14:tracePt t="36246" x="3406775" y="5759450"/>
          <p14:tracePt t="36250" x="3429000" y="5781675"/>
          <p14:tracePt t="36254" x="3473450" y="5803900"/>
          <p14:tracePt t="36258" x="3541713" y="5803900"/>
          <p14:tracePt t="36262" x="3608388" y="5849938"/>
          <p14:tracePt t="36266" x="3652838" y="5849938"/>
          <p14:tracePt t="36271" x="3743325" y="5872163"/>
          <p14:tracePt t="36276" x="3832225" y="5894388"/>
          <p14:tracePt t="36281" x="3944938" y="5894388"/>
          <p14:tracePt t="36285" x="4056063" y="5916613"/>
          <p14:tracePt t="36289" x="4146550" y="5938838"/>
          <p14:tracePt t="36294" x="4235450" y="5961063"/>
          <p14:tracePt t="36298" x="4348163" y="5983288"/>
          <p14:tracePt t="36302" x="4437063" y="6007100"/>
          <p14:tracePt t="36306" x="4505325" y="6007100"/>
          <p14:tracePt t="36310" x="4572000" y="6007100"/>
          <p14:tracePt t="36318" x="4706938" y="6051550"/>
          <p14:tracePt t="36334" x="4729163" y="6051550"/>
          <p14:tracePt t="36353" x="4706938" y="6051550"/>
          <p14:tracePt t="36358" x="4660900" y="6051550"/>
          <p14:tracePt t="36364" x="4638675" y="6051550"/>
          <p14:tracePt t="36376" x="4527550" y="6051550"/>
          <p14:tracePt t="36390" x="4325938" y="6051550"/>
          <p14:tracePt t="36444" x="4348163" y="6051550"/>
          <p14:tracePt t="36454" x="4370388" y="6051550"/>
          <p14:tracePt t="36464" x="4392613" y="6051550"/>
          <p14:tracePt t="36472" x="4414838" y="6051550"/>
          <p14:tracePt t="36483" x="4437063" y="6051550"/>
          <p14:tracePt t="36824" x="4459288" y="6029325"/>
          <p14:tracePt t="36880" x="4483100" y="6029325"/>
          <p14:tracePt t="37370" x="4505325" y="6029325"/>
          <p14:tracePt t="37396" x="4527550" y="6029325"/>
          <p14:tracePt t="37411" x="4549775" y="6007100"/>
          <p14:tracePt t="37431" x="4572000" y="6007100"/>
          <p14:tracePt t="37448" x="4594225" y="6007100"/>
          <p14:tracePt t="37462" x="4616450" y="6007100"/>
          <p14:tracePt t="37482" x="4638675" y="6007100"/>
          <p14:tracePt t="37494" x="4660900" y="6007100"/>
          <p14:tracePt t="37508" x="4684713" y="6007100"/>
          <p14:tracePt t="37521" x="4706938" y="6007100"/>
          <p14:tracePt t="37537" x="4729163" y="6007100"/>
          <p14:tracePt t="37540" x="4751388" y="6007100"/>
          <p14:tracePt t="37553" x="4773613" y="6007100"/>
          <p14:tracePt t="37561" x="4795838" y="6007100"/>
          <p14:tracePt t="37583" x="4818063" y="6007100"/>
          <p14:tracePt t="37638" x="4840288" y="6007100"/>
          <p14:tracePt t="37750" x="4864100" y="6007100"/>
          <p14:tracePt t="37780" x="4886325" y="6007100"/>
          <p14:tracePt t="37924" x="4886325" y="5983288"/>
          <p14:tracePt t="37933" x="4908550" y="5961063"/>
          <p14:tracePt t="37946" x="4930775" y="5894388"/>
          <p14:tracePt t="37952" x="4930775" y="5827713"/>
          <p14:tracePt t="37959" x="4930775" y="5803900"/>
          <p14:tracePt t="37964" x="4975225" y="5715000"/>
          <p14:tracePt t="37968" x="4975225" y="5626100"/>
          <p14:tracePt t="37972" x="4975225" y="5557838"/>
          <p14:tracePt t="37976" x="4997450" y="5468938"/>
          <p14:tracePt t="37980" x="4997450" y="5356225"/>
          <p14:tracePt t="37984" x="5019675" y="5221288"/>
          <p14:tracePt t="37988" x="5019675" y="5110163"/>
          <p14:tracePt t="37993" x="5041900" y="5019675"/>
          <p14:tracePt t="37998" x="5041900" y="4706938"/>
          <p14:tracePt t="38002" x="5041900" y="4549775"/>
          <p14:tracePt t="38006" x="5019675" y="4325938"/>
          <p14:tracePt t="38011" x="4953000" y="4033838"/>
          <p14:tracePt t="38015" x="4953000" y="3854450"/>
          <p14:tracePt t="38020" x="4908550" y="3652838"/>
          <p14:tracePt t="38024" x="4864100" y="3495675"/>
          <p14:tracePt t="38029" x="4773613" y="3227388"/>
          <p14:tracePt t="38033" x="4729163" y="3092450"/>
          <p14:tracePt t="38037" x="4660900" y="2935288"/>
          <p14:tracePt t="38042" x="4638675" y="2868613"/>
          <p14:tracePt t="38046" x="4549775" y="2667000"/>
          <p14:tracePt t="38049" x="4505325" y="2554288"/>
          <p14:tracePt t="38053" x="4483100" y="2509838"/>
          <p14:tracePt t="38056" x="4437063" y="2443163"/>
          <p14:tracePt t="38074" x="4279900" y="2173288"/>
          <p14:tracePt t="38081" x="4279900" y="2128838"/>
          <p14:tracePt t="38083" x="4257675" y="2128838"/>
          <p14:tracePt t="38087" x="4257675" y="2106613"/>
          <p14:tracePt t="38101" x="4235450" y="2062163"/>
          <p14:tracePt t="38254" x="4235450" y="2039938"/>
          <p14:tracePt t="38282" x="4257675" y="2039938"/>
          <p14:tracePt t="38304" x="4257675" y="2017713"/>
          <p14:tracePt t="38312" x="4279900" y="2017713"/>
          <p14:tracePt t="38320" x="4303713" y="1993900"/>
          <p14:tracePt t="38324" x="4303713" y="1971675"/>
          <p14:tracePt t="38335" x="4325938" y="1971675"/>
          <p14:tracePt t="38338" x="4348163" y="1949450"/>
          <p14:tracePt t="38352" x="4392613" y="1927225"/>
          <p14:tracePt t="38368" x="4414838" y="1905000"/>
          <p14:tracePt t="38382" x="4414838" y="1882775"/>
          <p14:tracePt t="38402" x="4437063" y="1882775"/>
          <p14:tracePt t="38492" x="4437063" y="1905000"/>
          <p14:tracePt t="38506" x="4414838" y="1905000"/>
          <p14:tracePt t="38515" x="4414838" y="1927225"/>
          <p14:tracePt t="38528" x="4348163" y="1971675"/>
          <p14:tracePt t="38532" x="4348163" y="1993900"/>
          <p14:tracePt t="38535" x="4325938" y="1993900"/>
          <p14:tracePt t="38544" x="4303713" y="2039938"/>
          <p14:tracePt t="38549" x="4303713" y="2062163"/>
          <p14:tracePt t="38559" x="4279900" y="2084388"/>
          <p14:tracePt t="38577" x="4279900" y="2106613"/>
          <p14:tracePt t="38591" x="4257675" y="2106613"/>
          <p14:tracePt t="38779" x="4279900" y="2062163"/>
          <p14:tracePt t="38784" x="4303713" y="2039938"/>
          <p14:tracePt t="38788" x="4303713" y="1993900"/>
          <p14:tracePt t="38793" x="4325938" y="1927225"/>
          <p14:tracePt t="38798" x="4348163" y="1905000"/>
          <p14:tracePt t="38802" x="4348163" y="1860550"/>
          <p14:tracePt t="38806" x="4392613" y="1838325"/>
          <p14:tracePt t="38811" x="4392613" y="1816100"/>
          <p14:tracePt t="38814" x="4392613" y="1770063"/>
          <p14:tracePt t="38817" x="4414838" y="1770063"/>
          <p14:tracePt t="38820" x="4414838" y="1747838"/>
          <p14:tracePt t="38824" x="4414838" y="1725613"/>
          <p14:tracePt t="38828" x="4437063" y="1703388"/>
          <p14:tracePt t="38831" x="4459288" y="1681163"/>
          <p14:tracePt t="38845" x="4483100" y="1658938"/>
          <p14:tracePt t="38847" x="4483100" y="1636713"/>
          <p14:tracePt t="38860" x="4505325" y="1612900"/>
          <p14:tracePt t="38871" x="4527550" y="1590675"/>
          <p14:tracePt t="38874" x="4549775" y="1590675"/>
          <p14:tracePt t="38879" x="4549775" y="1568450"/>
          <p14:tracePt t="38885" x="4572000" y="1568450"/>
          <p14:tracePt t="38902" x="4594225" y="1524000"/>
          <p14:tracePt t="38905" x="4616450" y="1524000"/>
          <p14:tracePt t="38922" x="4660900" y="1501775"/>
          <p14:tracePt t="38924" x="4684713" y="1479550"/>
          <p14:tracePt t="38934" x="4751388" y="1457325"/>
          <p14:tracePt t="38939" x="4773613" y="1457325"/>
          <p14:tracePt t="38945" x="4795838" y="1435100"/>
          <p14:tracePt t="38951" x="4818063" y="1435100"/>
          <p14:tracePt t="38953" x="4840288" y="1435100"/>
          <p14:tracePt t="38957" x="4864100" y="1435100"/>
          <p14:tracePt t="38963" x="4908550" y="1411288"/>
          <p14:tracePt t="38967" x="4930775" y="1411288"/>
          <p14:tracePt t="38971" x="4953000" y="1411288"/>
          <p14:tracePt t="38973" x="4975225" y="1411288"/>
          <p14:tracePt t="38978" x="5019675" y="1411288"/>
          <p14:tracePt t="38980" x="5041900" y="1411288"/>
          <p14:tracePt t="38983" x="5065713" y="1411288"/>
          <p14:tracePt t="38984" x="5087938" y="1411288"/>
          <p14:tracePt t="38988" x="5132388" y="1389063"/>
          <p14:tracePt t="38994" x="5176838" y="1389063"/>
          <p14:tracePt t="38996" x="5199063" y="1389063"/>
          <p14:tracePt t="38998" x="5221288" y="1389063"/>
          <p14:tracePt t="39003" x="5245100" y="1389063"/>
          <p14:tracePt t="39006" x="5267325" y="1389063"/>
          <p14:tracePt t="39011" x="5334000" y="1389063"/>
          <p14:tracePt t="39015" x="5356225" y="1389063"/>
          <p14:tracePt t="39016" x="5378450" y="1389063"/>
          <p14:tracePt t="39021" x="5400675" y="1389063"/>
          <p14:tracePt t="39023" x="5422900" y="1389063"/>
          <p14:tracePt t="39029" x="5468938" y="1389063"/>
          <p14:tracePt t="39033" x="5491163" y="1389063"/>
          <p14:tracePt t="39035" x="5513388" y="1389063"/>
          <p14:tracePt t="39036" x="5535613" y="1389063"/>
          <p14:tracePt t="39041" x="5557838" y="1389063"/>
          <p14:tracePt t="39045" x="5602288" y="1389063"/>
          <p14:tracePt t="39049" x="5626100" y="1389063"/>
          <p14:tracePt t="39055" x="5670550" y="1389063"/>
          <p14:tracePt t="39061" x="5692775" y="1389063"/>
          <p14:tracePt t="39067" x="5715000" y="1389063"/>
          <p14:tracePt t="39077" x="5759450" y="1389063"/>
          <p14:tracePt t="39087" x="5781675" y="1389063"/>
          <p14:tracePt t="39099" x="5803900" y="1389063"/>
          <p14:tracePt t="39104" x="5827713" y="1389063"/>
          <p14:tracePt t="39108" x="5849938" y="1411288"/>
          <p14:tracePt t="39116" x="5872163" y="1411288"/>
          <p14:tracePt t="39121" x="5894388" y="1435100"/>
          <p14:tracePt t="39131" x="5938838" y="1435100"/>
          <p14:tracePt t="39134" x="5961063" y="1457325"/>
          <p14:tracePt t="39138" x="5983288" y="1457325"/>
          <p14:tracePt t="39141" x="6007100" y="1457325"/>
          <p14:tracePt t="39147" x="6029325" y="1479550"/>
          <p14:tracePt t="39151" x="6051550" y="1479550"/>
          <p14:tracePt t="39153" x="6073775" y="1479550"/>
          <p14:tracePt t="39158" x="6096000" y="1479550"/>
          <p14:tracePt t="39167" x="6140450" y="1501775"/>
          <p14:tracePt t="39174" x="6162675" y="1524000"/>
          <p14:tracePt t="39183" x="6184900" y="1546225"/>
          <p14:tracePt t="39187" x="6208713" y="1546225"/>
          <p14:tracePt t="39199" x="6230938" y="1568450"/>
          <p14:tracePt t="39203" x="6230938" y="1590675"/>
          <p14:tracePt t="39205" x="6253163" y="1590675"/>
          <p14:tracePt t="39213" x="6275388" y="1612900"/>
          <p14:tracePt t="39219" x="6297613" y="1636713"/>
          <p14:tracePt t="39230" x="6319838" y="1658938"/>
          <p14:tracePt t="39235" x="6319838" y="1681163"/>
          <p14:tracePt t="39240" x="6342063" y="1703388"/>
          <p14:tracePt t="39246" x="6364288" y="1725613"/>
          <p14:tracePt t="39250" x="6364288" y="1747838"/>
          <p14:tracePt t="39255" x="6388100" y="1770063"/>
          <p14:tracePt t="39264" x="6388100" y="1792288"/>
          <p14:tracePt t="39266" x="6410325" y="1792288"/>
          <p14:tracePt t="39269" x="6410325" y="1816100"/>
          <p14:tracePt t="39272" x="6410325" y="1838325"/>
          <p14:tracePt t="39283" x="6432550" y="1860550"/>
          <p14:tracePt t="39286" x="6432550" y="1882775"/>
          <p14:tracePt t="39300" x="6432550" y="1905000"/>
          <p14:tracePt t="39314" x="6454775" y="1927225"/>
          <p14:tracePt t="39329" x="6454775" y="1949450"/>
          <p14:tracePt t="39339" x="6477000" y="1971675"/>
          <p14:tracePt t="41333" x="6477000" y="1993900"/>
          <p14:tracePt t="41335" x="6477000" y="2017713"/>
          <p14:tracePt t="41339" x="6454775" y="2039938"/>
          <p14:tracePt t="41341" x="6454775" y="2062163"/>
          <p14:tracePt t="41345" x="6432550" y="2106613"/>
          <p14:tracePt t="41347" x="6432550" y="2128838"/>
          <p14:tracePt t="41348" x="6410325" y="2151063"/>
          <p14:tracePt t="41351" x="6388100" y="2197100"/>
          <p14:tracePt t="41353" x="6388100" y="2219325"/>
          <p14:tracePt t="41354" x="6364288" y="2263775"/>
          <p14:tracePt t="41356" x="6364288" y="2286000"/>
          <p14:tracePt t="41361" x="6342063" y="2330450"/>
          <p14:tracePt t="41363" x="6319838" y="2374900"/>
          <p14:tracePt t="41365" x="6319838" y="2398713"/>
          <p14:tracePt t="41367" x="6319838" y="2420938"/>
          <p14:tracePt t="41368" x="6297613" y="2487613"/>
          <p14:tracePt t="41370" x="6297613" y="2532063"/>
          <p14:tracePt t="41372" x="6275388" y="2554288"/>
          <p14:tracePt t="41378" x="6230938" y="2689225"/>
          <p14:tracePt t="41381" x="6230938" y="2711450"/>
          <p14:tracePt t="41383" x="6230938" y="2755900"/>
          <p14:tracePt t="41385" x="6208713" y="2824163"/>
          <p14:tracePt t="41387" x="6208713" y="2868613"/>
          <p14:tracePt t="41388" x="6184900" y="2890838"/>
          <p14:tracePt t="41391" x="6162675" y="2959100"/>
          <p14:tracePt t="41394" x="6162675" y="3048000"/>
          <p14:tracePt t="41397" x="6162675" y="3092450"/>
          <p14:tracePt t="41399" x="6140450" y="3160713"/>
          <p14:tracePt t="41400" x="6118225" y="3205163"/>
          <p14:tracePt t="41402" x="6118225" y="3249613"/>
          <p14:tracePt t="41404" x="6118225" y="3294063"/>
          <p14:tracePt t="41406" x="6096000" y="3362325"/>
          <p14:tracePt t="41411" x="6096000" y="3473450"/>
          <p14:tracePt t="41413" x="6096000" y="3517900"/>
          <p14:tracePt t="41416" x="6096000" y="3586163"/>
          <p14:tracePt t="41417" x="6096000" y="3652838"/>
          <p14:tracePt t="41418" x="6096000" y="3697288"/>
          <p14:tracePt t="41420" x="6096000" y="3787775"/>
          <p14:tracePt t="41422" x="6096000" y="3854450"/>
          <p14:tracePt t="41427" x="6096000" y="3944938"/>
          <p14:tracePt t="41428" x="6096000" y="4033838"/>
          <p14:tracePt t="41431" x="6096000" y="4102100"/>
          <p14:tracePt t="41432" x="6096000" y="4146550"/>
          <p14:tracePt t="41434" x="6096000" y="4191000"/>
          <p14:tracePt t="41436" x="6096000" y="4279900"/>
          <p14:tracePt t="41438" x="6096000" y="4348163"/>
          <p14:tracePt t="41441" x="6096000" y="4392613"/>
          <p14:tracePt t="41445" x="6118225" y="4505325"/>
          <p14:tracePt t="41447" x="6118225" y="4549775"/>
          <p14:tracePt t="41449" x="6118225" y="4594225"/>
          <p14:tracePt t="41451" x="6140450" y="4638675"/>
          <p14:tracePt t="41453" x="6140450" y="4706938"/>
          <p14:tracePt t="41454" x="6140450" y="4729163"/>
          <p14:tracePt t="41456" x="6140450" y="4751388"/>
          <p14:tracePt t="41461" x="6184900" y="4840288"/>
          <p14:tracePt t="41463" x="6184900" y="4864100"/>
          <p14:tracePt t="41465" x="6184900" y="4886325"/>
          <p14:tracePt t="41467" x="6184900" y="4930775"/>
          <p14:tracePt t="41469" x="6184900" y="4953000"/>
          <p14:tracePt t="41471" x="6208713" y="4975225"/>
          <p14:tracePt t="41473" x="6208713" y="4997450"/>
          <p14:tracePt t="41478" x="6230938" y="5041900"/>
          <p14:tracePt t="41483" x="6230938" y="5065713"/>
          <p14:tracePt t="41487" x="6230938" y="5087938"/>
          <p14:tracePt t="41496" x="6253163" y="5110163"/>
          <p14:tracePt t="41559" x="6253163" y="5132388"/>
          <p14:tracePt t="41564" x="6230938" y="5132388"/>
          <p14:tracePt t="41571" x="6208713" y="5154613"/>
          <p14:tracePt t="41578" x="6184900" y="5176838"/>
          <p14:tracePt t="41585" x="6184900" y="5199063"/>
          <p14:tracePt t="41587" x="6162675" y="5199063"/>
          <p14:tracePt t="41591" x="6162675" y="5221288"/>
          <p14:tracePt t="41597" x="6140450" y="5245100"/>
          <p14:tracePt t="41600" x="6118225" y="5267325"/>
          <p14:tracePt t="41605" x="6096000" y="5289550"/>
          <p14:tracePt t="41606" x="6096000" y="5311775"/>
          <p14:tracePt t="41613" x="6073775" y="5356225"/>
          <p14:tracePt t="41615" x="6051550" y="5378450"/>
          <p14:tracePt t="41616" x="6029325" y="5378450"/>
          <p14:tracePt t="41619" x="6029325" y="5400675"/>
          <p14:tracePt t="41620" x="6007100" y="5400675"/>
          <p14:tracePt t="41623" x="6007100" y="5446713"/>
          <p14:tracePt t="41630" x="5983288" y="5513388"/>
          <p14:tracePt t="41631" x="5961063" y="5535613"/>
          <p14:tracePt t="41633" x="5961063" y="5580063"/>
          <p14:tracePt t="41634" x="5938838" y="5580063"/>
          <p14:tracePt t="41636" x="5916613" y="5602288"/>
          <p14:tracePt t="41638" x="5916613" y="5626100"/>
          <p14:tracePt t="41641" x="5916613" y="5648325"/>
          <p14:tracePt t="41647" x="5894388" y="5715000"/>
          <p14:tracePt t="41650" x="5872163" y="5737225"/>
          <p14:tracePt t="41652" x="5872163" y="5781675"/>
          <p14:tracePt t="41657" x="5872163" y="5803900"/>
          <p14:tracePt t="41662" x="5872163" y="5849938"/>
          <p14:tracePt t="41665" x="5872163" y="5872163"/>
          <p14:tracePt t="41670" x="5872163" y="5916613"/>
          <p14:tracePt t="41678" x="5872163" y="5961063"/>
          <p14:tracePt t="41688" x="5872163" y="5983288"/>
          <p14:tracePt t="41695" x="5872163" y="6007100"/>
          <p14:tracePt t="41698" x="5872163" y="6029325"/>
          <p14:tracePt t="41712" x="5872163" y="6051550"/>
          <p14:tracePt t="41716" x="5872163" y="6073775"/>
          <p14:tracePt t="41718" x="5894388" y="6096000"/>
          <p14:tracePt t="41728" x="5916613" y="6118225"/>
          <p14:tracePt t="41732" x="5938838" y="6140450"/>
          <p14:tracePt t="41734" x="5961063" y="6140450"/>
          <p14:tracePt t="41745" x="6007100" y="6162675"/>
          <p14:tracePt t="41748" x="6029325" y="6162675"/>
          <p14:tracePt t="41754" x="6051550" y="6162675"/>
          <p14:tracePt t="41775" x="6073775" y="6162675"/>
          <p14:tracePt t="41820" x="6051550" y="6162675"/>
          <p14:tracePt t="41828" x="6007100" y="6140450"/>
          <p14:tracePt t="41837" x="5983288" y="6140450"/>
          <p14:tracePt t="41842" x="5961063" y="6140450"/>
          <p14:tracePt t="41856" x="5916613" y="6140450"/>
          <p14:tracePt t="41871" x="5872163" y="6140450"/>
          <p14:tracePt t="41874" x="5827713" y="6140450"/>
          <p14:tracePt t="41883" x="5803900" y="6162675"/>
          <p14:tracePt t="41891" x="5803900" y="6184900"/>
          <p14:tracePt t="41911" x="5781675" y="6184900"/>
          <p14:tracePt t="41917" x="5781675" y="6208713"/>
          <p14:tracePt t="41929" x="5849938" y="6230938"/>
          <p14:tracePt t="41930" x="5872163" y="6253163"/>
          <p14:tracePt t="41933" x="5894388" y="6253163"/>
          <p14:tracePt t="41934" x="5916613" y="6275388"/>
          <p14:tracePt t="41936" x="5938838" y="6275388"/>
          <p14:tracePt t="41939" x="5961063" y="6275388"/>
          <p14:tracePt t="41941" x="6007100" y="6275388"/>
          <p14:tracePt t="41945" x="6051550" y="6275388"/>
          <p14:tracePt t="41947" x="6073775" y="6275388"/>
          <p14:tracePt t="41948" x="6096000" y="6275388"/>
          <p14:tracePt t="41951" x="6118225" y="6275388"/>
          <p14:tracePt t="41952" x="6140450" y="6275388"/>
          <p14:tracePt t="41955" x="6184900" y="6275388"/>
          <p14:tracePt t="41957" x="6208713" y="6275388"/>
          <p14:tracePt t="41961" x="6275388" y="6275388"/>
          <p14:tracePt t="41962" x="6319838" y="6275388"/>
          <p14:tracePt t="41964" x="6342063" y="6275388"/>
          <p14:tracePt t="41966" x="6364288" y="6275388"/>
          <p14:tracePt t="41968" x="6410325" y="6275388"/>
          <p14:tracePt t="41970" x="6432550" y="6275388"/>
          <p14:tracePt t="41972" x="6454775" y="6275388"/>
          <p14:tracePt t="41977" x="6521450" y="6275388"/>
          <p14:tracePt t="41979" x="6565900" y="6275388"/>
          <p14:tracePt t="41980" x="6589713" y="6275388"/>
          <p14:tracePt t="41983" x="6611938" y="6275388"/>
          <p14:tracePt t="41985" x="6634163" y="6275388"/>
          <p14:tracePt t="41987" x="6656388" y="6275388"/>
          <p14:tracePt t="41989" x="6678613" y="6275388"/>
          <p14:tracePt t="41994" x="6723063" y="6275388"/>
          <p14:tracePt t="41997" x="6745288" y="6275388"/>
          <p14:tracePt t="41999" x="6745288" y="6297613"/>
          <p14:tracePt t="42001" x="6769100" y="6297613"/>
          <p14:tracePt t="42031" x="6745288" y="6297613"/>
          <p14:tracePt t="42039" x="6723063" y="6297613"/>
          <p14:tracePt t="42041" x="6700838" y="6297613"/>
          <p14:tracePt t="42047" x="6678613" y="6297613"/>
          <p14:tracePt t="42049" x="6656388" y="6297613"/>
          <p14:tracePt t="42053" x="6634163" y="6297613"/>
          <p14:tracePt t="42055" x="6611938" y="6297613"/>
          <p14:tracePt t="42065" x="6521450" y="6297613"/>
          <p14:tracePt t="42069" x="6477000" y="6297613"/>
          <p14:tracePt t="42073" x="6454775" y="6297613"/>
          <p14:tracePt t="42079" x="6432550" y="6297613"/>
          <p14:tracePt t="42083" x="6410325" y="6297613"/>
          <p14:tracePt t="42089" x="6388100" y="6297613"/>
          <p14:tracePt t="42109" x="6388100" y="6319838"/>
          <p14:tracePt t="42126" x="6410325" y="6319838"/>
          <p14:tracePt t="42131" x="6432550" y="6319838"/>
          <p14:tracePt t="42135" x="6454775" y="6319838"/>
          <p14:tracePt t="42139" x="6477000" y="6319838"/>
          <p14:tracePt t="42141" x="6499225" y="6319838"/>
          <p14:tracePt t="42147" x="6521450" y="6319838"/>
          <p14:tracePt t="42151" x="6543675" y="6319838"/>
          <p14:tracePt t="42155" x="6565900" y="6319838"/>
          <p14:tracePt t="42157" x="6589713" y="6319838"/>
          <p14:tracePt t="42163" x="6611938" y="6319838"/>
          <p14:tracePt t="42169" x="6634163" y="6319838"/>
          <p14:tracePt t="42216" x="6611938" y="6319838"/>
          <p14:tracePt t="42228" x="6521450" y="6319838"/>
          <p14:tracePt t="42234" x="6477000" y="6319838"/>
          <p14:tracePt t="42238" x="6454775" y="6319838"/>
          <p14:tracePt t="42249" x="6432550" y="6319838"/>
          <p14:tracePt t="42258" x="6410325" y="6342063"/>
          <p14:tracePt t="42295" x="6432550" y="6342063"/>
          <p14:tracePt t="42305" x="6454775" y="6342063"/>
          <p14:tracePt t="42311" x="6477000" y="6342063"/>
          <p14:tracePt t="42317" x="6499225" y="6342063"/>
          <p14:tracePt t="42329" x="6521450" y="6342063"/>
          <p14:tracePt t="42384" x="6499225" y="6342063"/>
          <p14:tracePt t="42399" x="6477000" y="6342063"/>
          <p14:tracePt t="42408" x="6454775" y="6342063"/>
          <p14:tracePt t="42421" x="6410325" y="6342063"/>
          <p14:tracePt t="42476" x="6432550" y="6342063"/>
          <p14:tracePt t="42484" x="6454775" y="6319838"/>
          <p14:tracePt t="42497" x="6499225" y="6297613"/>
          <p14:tracePt t="42507" x="6543675" y="6297613"/>
          <p14:tracePt t="42522" x="6565900" y="6275388"/>
          <p14:tracePt t="42591" x="6543675" y="6275388"/>
          <p14:tracePt t="42602" x="6521450" y="6275388"/>
          <p14:tracePt t="42612" x="6499225" y="6275388"/>
          <p14:tracePt t="42686" x="6521450" y="6275388"/>
          <p14:tracePt t="42829" x="6543675" y="6275388"/>
          <p14:tracePt t="42843" x="6543675" y="6253163"/>
          <p14:tracePt t="42926" x="6565900" y="6253163"/>
          <p14:tracePt t="42954" x="6565900" y="6230938"/>
          <p14:tracePt t="42968" x="6565900" y="6208713"/>
          <p14:tracePt t="42983" x="6565900" y="6184900"/>
          <p14:tracePt t="42998" x="6543675" y="6162675"/>
          <p14:tracePt t="43002" x="6543675" y="6140450"/>
          <p14:tracePt t="43005" x="6499225" y="6118225"/>
          <p14:tracePt t="43024" x="6454775" y="6051550"/>
          <p14:tracePt t="43029" x="6410325" y="6029325"/>
          <p14:tracePt t="43036" x="6388100" y="6007100"/>
          <p14:tracePt t="43040" x="6364288" y="5983288"/>
          <p14:tracePt t="43050" x="6230938" y="5916613"/>
          <p14:tracePt t="43053" x="6184900" y="5894388"/>
          <p14:tracePt t="43055" x="6162675" y="5894388"/>
          <p14:tracePt t="43057" x="6118225" y="5872163"/>
          <p14:tracePt t="43068" x="5983288" y="5803900"/>
          <p14:tracePt t="43074" x="5961063" y="5803900"/>
          <p14:tracePt t="43082" x="5849938" y="5803900"/>
          <p14:tracePt t="43085" x="5737225" y="5759450"/>
          <p14:tracePt t="43087" x="5715000" y="5759450"/>
          <p14:tracePt t="43089" x="5648325" y="5759450"/>
          <p14:tracePt t="43091" x="5626100" y="5759450"/>
          <p14:tracePt t="43098" x="5468938" y="5692775"/>
          <p14:tracePt t="43101" x="5446713" y="5692775"/>
          <p14:tracePt t="43103" x="5400675" y="5692775"/>
          <p14:tracePt t="43105" x="5334000" y="5692775"/>
          <p14:tracePt t="43107" x="5311775" y="5670550"/>
          <p14:tracePt t="43109" x="5289550" y="5670550"/>
          <p14:tracePt t="43111" x="5221288" y="5648325"/>
          <p14:tracePt t="43114" x="5176838" y="5648325"/>
          <p14:tracePt t="43116" x="5154613" y="5648325"/>
          <p14:tracePt t="43118" x="5110163" y="5626100"/>
          <p14:tracePt t="43120" x="5065713" y="5626100"/>
          <p14:tracePt t="43122" x="5019675" y="5626100"/>
          <p14:tracePt t="43124" x="4975225" y="5626100"/>
          <p14:tracePt t="43126" x="4953000" y="5626100"/>
          <p14:tracePt t="43129" x="4908550" y="5602288"/>
          <p14:tracePt t="43131" x="4886325" y="5602288"/>
          <p14:tracePt t="43133" x="4864100" y="5602288"/>
          <p14:tracePt t="43135" x="4840288" y="5602288"/>
          <p14:tracePt t="43137" x="4818063" y="5580063"/>
          <p14:tracePt t="43456" x="4795838" y="5580063"/>
          <p14:tracePt t="43488" x="4773613" y="5580063"/>
          <p14:tracePt t="43498" x="4773613" y="5602288"/>
          <p14:tracePt t="43520" x="4773613" y="5626100"/>
          <p14:tracePt t="43541" x="4773613" y="5648325"/>
          <p14:tracePt t="43551" x="4773613" y="5670550"/>
          <p14:tracePt t="43560" x="4795838" y="5670550"/>
          <p14:tracePt t="43564" x="4818063" y="5692775"/>
          <p14:tracePt t="43567" x="4840288" y="5715000"/>
          <p14:tracePt t="43582" x="4864100" y="5759450"/>
          <p14:tracePt t="43589" x="4886325" y="5759450"/>
          <p14:tracePt t="43606" x="4975225" y="5827713"/>
          <p14:tracePt t="43611" x="4997450" y="5849938"/>
          <p14:tracePt t="43617" x="5041900" y="5872163"/>
          <p14:tracePt t="43621" x="5041900" y="5894388"/>
          <p14:tracePt t="43626" x="5087938" y="5894388"/>
          <p14:tracePt t="43627" x="5110163" y="5916613"/>
          <p14:tracePt t="43630" x="5132388" y="5938838"/>
          <p14:tracePt t="43638" x="5176838" y="5961063"/>
          <p14:tracePt t="43640" x="5199063" y="5961063"/>
          <p14:tracePt t="43644" x="5245100" y="5983288"/>
          <p14:tracePt t="43647" x="5289550" y="6007100"/>
          <p14:tracePt t="43654" x="5356225" y="6051550"/>
          <p14:tracePt t="43658" x="5378450" y="6051550"/>
          <p14:tracePt t="43664" x="5468938" y="6073775"/>
          <p14:tracePt t="43671" x="5557838" y="6118225"/>
          <p14:tracePt t="43673" x="5626100" y="6140450"/>
          <p14:tracePt t="43677" x="5670550" y="6140450"/>
          <p14:tracePt t="43681" x="5759450" y="6162675"/>
          <p14:tracePt t="43684" x="5781675" y="6184900"/>
          <p14:tracePt t="43686" x="5803900" y="6184900"/>
          <p14:tracePt t="43688" x="5849938" y="6184900"/>
          <p14:tracePt t="43697" x="6073775" y="6184900"/>
          <p14:tracePt t="43699" x="6118225" y="6208713"/>
          <p14:tracePt t="43703" x="6208713" y="6208713"/>
          <p14:tracePt t="43707" x="6297613" y="6208713"/>
          <p14:tracePt t="43710" x="6342063" y="6208713"/>
          <p14:tracePt t="43713" x="6454775" y="6208713"/>
          <p14:tracePt t="43715" x="6521450" y="6208713"/>
          <p14:tracePt t="43717" x="6543675" y="6208713"/>
          <p14:tracePt t="43720" x="6611938" y="6208713"/>
          <p14:tracePt t="43723" x="6700838" y="6208713"/>
          <p14:tracePt t="43725" x="6769100" y="6208713"/>
          <p14:tracePt t="43728" x="6813550" y="6208713"/>
          <p14:tracePt t="43730" x="6858000" y="6208713"/>
          <p14:tracePt t="43733" x="6946900" y="6184900"/>
          <p14:tracePt t="43735" x="6992938" y="6184900"/>
          <p14:tracePt t="43737" x="7037388" y="6162675"/>
          <p14:tracePt t="43740" x="7059613" y="6162675"/>
          <p14:tracePt t="43748" x="7216775" y="6096000"/>
          <p14:tracePt t="43750" x="7239000" y="6096000"/>
          <p14:tracePt t="43755" x="7305675" y="6051550"/>
          <p14:tracePt t="43765" x="7373938" y="5983288"/>
          <p14:tracePt t="43770" x="7396163" y="5961063"/>
          <p14:tracePt t="43776" x="7418388" y="5916613"/>
          <p14:tracePt t="43781" x="7418388" y="5894388"/>
          <p14:tracePt t="43788" x="7396163" y="5849938"/>
          <p14:tracePt t="43791" x="7396163" y="5827713"/>
          <p14:tracePt t="43801" x="7305675" y="5759450"/>
          <p14:tracePt t="43803" x="7283450" y="5737225"/>
          <p14:tracePt t="43806" x="7261225" y="5737225"/>
          <p14:tracePt t="43809" x="7216775" y="5715000"/>
          <p14:tracePt t="43812" x="7172325" y="5715000"/>
          <p14:tracePt t="43814" x="7150100" y="5715000"/>
          <p14:tracePt t="43817" x="7059613" y="5692775"/>
          <p14:tracePt t="43819" x="7015163" y="5692775"/>
          <p14:tracePt t="43821" x="6970713" y="5692775"/>
          <p14:tracePt t="43824" x="6880225" y="5670550"/>
          <p14:tracePt t="43827" x="6791325" y="5670550"/>
          <p14:tracePt t="43829" x="6745288" y="5670550"/>
          <p14:tracePt t="43831" x="6678613" y="5670550"/>
          <p14:tracePt t="43833" x="6611938" y="5670550"/>
          <p14:tracePt t="43837" x="6565900" y="5670550"/>
          <p14:tracePt t="43839" x="6432550" y="5670550"/>
          <p14:tracePt t="43853" x="6007100" y="5737225"/>
          <p14:tracePt t="43855" x="5938838" y="5737225"/>
          <p14:tracePt t="43858" x="5894388" y="5759450"/>
          <p14:tracePt t="43860" x="5827713" y="5781675"/>
          <p14:tracePt t="43862" x="5781675" y="5803900"/>
          <p14:tracePt t="43863" x="5737225" y="5803900"/>
          <p14:tracePt t="43870" x="5626100" y="5849938"/>
          <p14:tracePt t="43871" x="5602288" y="5872163"/>
          <p14:tracePt t="43873" x="5580063" y="5894388"/>
          <p14:tracePt t="43882" x="5535613" y="5938838"/>
          <p14:tracePt t="43883" x="5535613" y="5961063"/>
          <p14:tracePt t="43889" x="5535613" y="5983288"/>
          <p14:tracePt t="43896" x="5535613" y="6007100"/>
          <p14:tracePt t="43899" x="5535613" y="6029325"/>
          <p14:tracePt t="43901" x="5557838" y="6051550"/>
          <p14:tracePt t="43905" x="5580063" y="6073775"/>
          <p14:tracePt t="43907" x="5602288" y="6073775"/>
          <p14:tracePt t="43911" x="5670550" y="6118225"/>
          <p14:tracePt t="43915" x="5715000" y="6118225"/>
          <p14:tracePt t="43917" x="5737225" y="6140450"/>
          <p14:tracePt t="43918" x="5759450" y="6162675"/>
          <p14:tracePt t="43921" x="5827713" y="6184900"/>
          <p14:tracePt t="43923" x="5894388" y="6184900"/>
          <p14:tracePt t="43927" x="5961063" y="6208713"/>
          <p14:tracePt t="43928" x="6029325" y="6230938"/>
          <p14:tracePt t="43930" x="6073775" y="6230938"/>
          <p14:tracePt t="43933" x="6118225" y="6253163"/>
          <p14:tracePt t="43935" x="6184900" y="6253163"/>
          <p14:tracePt t="43936" x="6253163" y="6253163"/>
          <p14:tracePt t="43938" x="6297613" y="6253163"/>
          <p14:tracePt t="43941" x="6342063" y="6253163"/>
          <p14:tracePt t="43944" x="6477000" y="6275388"/>
          <p14:tracePt t="43947" x="6543675" y="6275388"/>
          <p14:tracePt t="43949" x="6589713" y="6275388"/>
          <p14:tracePt t="43950" x="6678613" y="6275388"/>
          <p14:tracePt t="43952" x="6745288" y="6275388"/>
          <p14:tracePt t="43954" x="6791325" y="6275388"/>
          <p14:tracePt t="43956" x="6835775" y="6275388"/>
          <p14:tracePt t="43961" x="6992938" y="6275388"/>
          <p14:tracePt t="43963" x="7059613" y="6275388"/>
          <p14:tracePt t="43965" x="7104063" y="6275388"/>
          <p14:tracePt t="43967" x="7194550" y="6275388"/>
          <p14:tracePt t="43969" x="7239000" y="6275388"/>
          <p14:tracePt t="43970" x="7283450" y="6275388"/>
          <p14:tracePt t="43973" x="7327900" y="6275388"/>
          <p14:tracePt t="43978" x="7485063" y="6275388"/>
          <p14:tracePt t="43981" x="7531100" y="6275388"/>
          <p14:tracePt t="43982" x="7553325" y="6275388"/>
          <p14:tracePt t="43985" x="7575550" y="6275388"/>
          <p14:tracePt t="43987" x="7597775" y="6253163"/>
          <p14:tracePt t="43988" x="7620000" y="6230938"/>
          <p14:tracePt t="43991" x="7642225" y="6230938"/>
          <p14:tracePt t="43997" x="7664450" y="6230938"/>
          <p14:tracePt t="43999" x="7664450" y="6208713"/>
          <p14:tracePt t="44003" x="7686675" y="6208713"/>
          <p14:tracePt t="44010" x="7686675" y="6184900"/>
          <p14:tracePt t="44019" x="7686675" y="6162675"/>
          <p14:tracePt t="44021" x="7664450" y="6140450"/>
          <p14:tracePt t="44027" x="7597775" y="6118225"/>
          <p14:tracePt t="44029" x="7575550" y="6118225"/>
          <p14:tracePt t="44031" x="7531100" y="6096000"/>
          <p14:tracePt t="44033" x="7507288" y="6096000"/>
          <p14:tracePt t="44034" x="7440613" y="6096000"/>
          <p14:tracePt t="44036" x="7396163" y="6073775"/>
          <p14:tracePt t="44039" x="7351713" y="6051550"/>
          <p14:tracePt t="44041" x="7261225" y="6029325"/>
          <p14:tracePt t="44045" x="7126288" y="6029325"/>
          <p14:tracePt t="44046" x="7081838" y="6007100"/>
          <p14:tracePt t="44049" x="6992938" y="5983288"/>
          <p14:tracePt t="44050" x="6924675" y="5983288"/>
          <p14:tracePt t="44052" x="6858000" y="5961063"/>
          <p14:tracePt t="44055" x="6745288" y="5961063"/>
          <p14:tracePt t="44057" x="6678613" y="5961063"/>
          <p14:tracePt t="44061" x="6543675" y="5961063"/>
          <p14:tracePt t="44062" x="6432550" y="5938838"/>
          <p14:tracePt t="44065" x="6364288" y="5938838"/>
          <p14:tracePt t="44066" x="6297613" y="5938838"/>
          <p14:tracePt t="44069" x="6208713" y="5938838"/>
          <p14:tracePt t="44071" x="6140450" y="5938838"/>
          <p14:tracePt t="44072" x="6096000" y="5938838"/>
          <p14:tracePt t="44077" x="5983288" y="5938838"/>
          <p14:tracePt t="44079" x="5961063" y="5938838"/>
          <p14:tracePt t="44081" x="5938838" y="5938838"/>
          <p14:tracePt t="44083" x="5894388" y="5938838"/>
          <p14:tracePt t="44085" x="5849938" y="5938838"/>
          <p14:tracePt t="44086" x="5827713" y="5938838"/>
          <p14:tracePt t="44089" x="5803900" y="5938838"/>
          <p14:tracePt t="44094" x="5781675" y="5938838"/>
          <p14:tracePt t="44127" x="5803900" y="5938838"/>
          <p14:tracePt t="44132" x="5849938" y="5983288"/>
          <p14:tracePt t="44134" x="5872163" y="5983288"/>
          <p14:tracePt t="44139" x="5916613" y="6007100"/>
          <p14:tracePt t="44141" x="5938838" y="6007100"/>
          <p14:tracePt t="44146" x="6029325" y="6029325"/>
          <p14:tracePt t="44148" x="6073775" y="6051550"/>
          <p14:tracePt t="44150" x="6118225" y="6073775"/>
          <p14:tracePt t="44152" x="6162675" y="6073775"/>
          <p14:tracePt t="44154" x="6208713" y="6073775"/>
          <p14:tracePt t="44156" x="6275388" y="6096000"/>
          <p14:tracePt t="44162" x="6410325" y="6140450"/>
          <p14:tracePt t="44165" x="6477000" y="6140450"/>
          <p14:tracePt t="44166" x="6543675" y="6162675"/>
          <p14:tracePt t="44168" x="6589713" y="6162675"/>
          <p14:tracePt t="44170" x="6656388" y="6184900"/>
          <p14:tracePt t="44172" x="6723063" y="6208713"/>
          <p14:tracePt t="44178" x="6880225" y="6208713"/>
          <p14:tracePt t="44181" x="6924675" y="6208713"/>
          <p14:tracePt t="44183" x="6992938" y="6230938"/>
          <p14:tracePt t="44184" x="7015163" y="6230938"/>
          <p14:tracePt t="44186" x="7059613" y="6230938"/>
          <p14:tracePt t="44188" x="7104063" y="6253163"/>
          <p14:tracePt t="44191" x="7126288" y="6253163"/>
          <p14:tracePt t="44196" x="7239000" y="6253163"/>
          <p14:tracePt t="44199" x="7261225" y="6253163"/>
          <p14:tracePt t="44201" x="7283450" y="6253163"/>
          <p14:tracePt t="44205" x="7305675" y="6253163"/>
          <p14:tracePt t="44232" x="7283450" y="6253163"/>
          <p14:tracePt t="44237" x="7261225" y="6230938"/>
          <p14:tracePt t="44238" x="7261225" y="6208713"/>
          <p14:tracePt t="44241" x="7239000" y="6208713"/>
          <p14:tracePt t="44246" x="7150100" y="6184900"/>
          <p14:tracePt t="44248" x="7126288" y="6184900"/>
          <p14:tracePt t="44250" x="7104063" y="6184900"/>
          <p14:tracePt t="44252" x="7037388" y="6162675"/>
          <p14:tracePt t="44255" x="6970713" y="6140450"/>
          <p14:tracePt t="44256" x="6902450" y="6118225"/>
          <p14:tracePt t="44262" x="6745288" y="6096000"/>
          <p14:tracePt t="44265" x="6700838" y="6073775"/>
          <p14:tracePt t="44266" x="6656388" y="6073775"/>
          <p14:tracePt t="44269" x="6589713" y="6051550"/>
          <p14:tracePt t="44270" x="6521450" y="6051550"/>
          <p14:tracePt t="44272" x="6477000" y="6051550"/>
          <p14:tracePt t="44279" x="6342063" y="6051550"/>
          <p14:tracePt t="44280" x="6297613" y="6029325"/>
          <p14:tracePt t="44282" x="6253163" y="6029325"/>
          <p14:tracePt t="44285" x="6230938" y="6029325"/>
          <p14:tracePt t="44286" x="6208713" y="6029325"/>
          <p14:tracePt t="44289" x="6184900" y="6029325"/>
          <p14:tracePt t="44295" x="6162675" y="6029325"/>
          <p14:tracePt t="44299" x="6140450" y="6029325"/>
          <p14:tracePt t="44330" x="6162675" y="6029325"/>
          <p14:tracePt t="44335" x="6184900" y="6029325"/>
          <p14:tracePt t="44341" x="6208713" y="6029325"/>
          <p14:tracePt t="44345" x="6230938" y="6029325"/>
          <p14:tracePt t="44347" x="6253163" y="6029325"/>
          <p14:tracePt t="44352" x="6275388" y="6029325"/>
          <p14:tracePt t="44356" x="6297613" y="6029325"/>
          <p14:tracePt t="44362" x="6342063" y="6029325"/>
          <p14:tracePt t="44364" x="6364288" y="6029325"/>
          <p14:tracePt t="44368" x="6388100" y="6029325"/>
          <p14:tracePt t="44370" x="6410325" y="6051550"/>
          <p14:tracePt t="44372" x="6432550" y="6051550"/>
          <p14:tracePt t="44377" x="6454775" y="6051550"/>
          <p14:tracePt t="44379" x="6477000" y="6051550"/>
          <p14:tracePt t="44387" x="6499225" y="6051550"/>
          <p14:tracePt t="44396" x="6521450" y="6051550"/>
          <p14:tracePt t="46117" x="6521450" y="6029325"/>
          <p14:tracePt t="46124" x="6521450" y="6007100"/>
          <p14:tracePt t="46138" x="6543675" y="5983288"/>
          <p14:tracePt t="46270" x="6543675" y="6007100"/>
          <p14:tracePt t="46283" x="6543675" y="6029325"/>
          <p14:tracePt t="46292" x="6521450" y="6029325"/>
          <p14:tracePt t="46310" x="6521450" y="6051550"/>
          <p14:tracePt t="46650" x="6521450" y="6029325"/>
          <p14:tracePt t="46664" x="6521450" y="5983288"/>
          <p14:tracePt t="46678" x="6521450" y="5916613"/>
          <p14:tracePt t="46686" x="6521450" y="5894388"/>
          <p14:tracePt t="46688" x="6521450" y="5872163"/>
          <p14:tracePt t="46698" x="6521450" y="5849938"/>
          <p14:tracePt t="46700" x="6521450" y="5827713"/>
          <p14:tracePt t="46914" x="6521450" y="5803900"/>
          <p14:tracePt t="46923" x="6499225" y="5781675"/>
          <p14:tracePt t="46927" x="6499225" y="5759450"/>
          <p14:tracePt t="46931" x="6499225" y="5737225"/>
          <p14:tracePt t="46943" x="6499225" y="5715000"/>
          <p14:tracePt t="46947" x="6477000" y="5670550"/>
          <p14:tracePt t="46951" x="6454775" y="5648325"/>
          <p14:tracePt t="46962" x="6454775" y="5602288"/>
          <p14:tracePt t="46969" x="6454775" y="5580063"/>
          <p14:tracePt t="46981" x="6432550" y="5535613"/>
          <p14:tracePt t="46986" x="6432550" y="5513388"/>
          <p14:tracePt t="46997" x="6432550" y="5491163"/>
          <p14:tracePt t="47005" x="6432550" y="5468938"/>
          <p14:tracePt t="47020" x="6432550" y="5446713"/>
          <p14:tracePt t="47041" x="6432550" y="5422900"/>
          <p14:tracePt t="47086" x="6454775" y="5422900"/>
          <p14:tracePt t="47168" x="6432550" y="5422900"/>
          <p14:tracePt t="47188" x="6410325" y="5422900"/>
          <p14:tracePt t="47211" x="6388100" y="5422900"/>
          <p14:tracePt t="47224" x="6364288" y="5422900"/>
          <p14:tracePt t="47266" x="6364288" y="5446713"/>
          <p14:tracePt t="47295" x="6364288" y="5491163"/>
          <p14:tracePt t="47306" x="6388100" y="5513388"/>
          <p14:tracePt t="47322" x="6432550" y="5626100"/>
          <p14:tracePt t="47328" x="6454775" y="5648325"/>
          <p14:tracePt t="47332" x="6477000" y="5670550"/>
          <p14:tracePt t="47340" x="6499225" y="5715000"/>
          <p14:tracePt t="47350" x="6499225" y="5737225"/>
          <p14:tracePt t="47352" x="6499225" y="5759450"/>
          <p14:tracePt t="47364" x="6499225" y="5781675"/>
          <p14:tracePt t="47367" x="6477000" y="5803900"/>
          <p14:tracePt t="47371" x="6454775" y="5803900"/>
          <p14:tracePt t="47383" x="6432550" y="5827713"/>
          <p14:tracePt t="47392" x="6432550" y="5849938"/>
          <p14:tracePt t="47397" x="6410325" y="5849938"/>
          <p14:tracePt t="47591" x="6410325" y="5872163"/>
          <p14:tracePt t="47603" x="6410325" y="5894388"/>
          <p14:tracePt t="47608" x="6432550" y="5916613"/>
          <p14:tracePt t="47618" x="6432550" y="5938838"/>
          <p14:tracePt t="47620" x="6432550" y="5961063"/>
          <p14:tracePt t="47623" x="6454775" y="5983288"/>
          <p14:tracePt t="47631" x="6477000" y="5983288"/>
          <p14:tracePt t="47635" x="6477000" y="6007100"/>
          <p14:tracePt t="47659" x="6477000" y="6029325"/>
          <p14:tracePt t="47665" x="6477000" y="6051550"/>
          <p14:tracePt t="47669" x="6499225" y="6073775"/>
          <p14:tracePt t="47681" x="6499225" y="6118225"/>
          <p14:tracePt t="47691" x="6499225" y="6140450"/>
          <p14:tracePt t="47701" x="6499225" y="6162675"/>
          <p14:tracePt t="47713" x="6477000" y="6184900"/>
          <p14:tracePt t="47715" x="6454775" y="6184900"/>
          <p14:tracePt t="47721" x="6432550" y="6184900"/>
          <p14:tracePt t="47723" x="6432550" y="6208713"/>
          <p14:tracePt t="47731" x="6410325" y="6208713"/>
          <p14:tracePt t="47736" x="6410325" y="6230938"/>
          <p14:tracePt t="47794" x="6410325" y="6208713"/>
          <p14:tracePt t="47800" x="6410325" y="6184900"/>
          <p14:tracePt t="47808" x="6388100" y="6162675"/>
          <p14:tracePt t="47818" x="6388100" y="6140450"/>
          <p14:tracePt t="47829" x="6388100" y="6096000"/>
          <p14:tracePt t="47834" x="6388100" y="6073775"/>
          <p14:tracePt t="47841" x="6388100" y="6051550"/>
          <p14:tracePt t="47886" x="6388100" y="6073775"/>
          <p14:tracePt t="47902" x="6410325" y="6073775"/>
          <p14:tracePt t="47925" x="6410325" y="6051550"/>
          <p14:tracePt t="47929" x="6410325" y="6029325"/>
          <p14:tracePt t="47933" x="6432550" y="6007100"/>
          <p14:tracePt t="47937" x="6432550" y="5983288"/>
          <p14:tracePt t="47941" x="6432550" y="5961063"/>
          <p14:tracePt t="47945" x="6432550" y="5916613"/>
          <p14:tracePt t="47947" x="6432550" y="5872163"/>
          <p14:tracePt t="47949" x="6432550" y="5803900"/>
          <p14:tracePt t="47951" x="6432550" y="5759450"/>
          <p14:tracePt t="47953" x="6432550" y="5737225"/>
          <p14:tracePt t="47954" x="6432550" y="5715000"/>
          <p14:tracePt t="47957" x="6432550" y="5670550"/>
          <p14:tracePt t="47961" x="6432550" y="5602288"/>
          <p14:tracePt t="47963" x="6432550" y="5580063"/>
          <p14:tracePt t="47965" x="6432550" y="5557838"/>
          <p14:tracePt t="47967" x="6432550" y="5535613"/>
          <p14:tracePt t="47969" x="6432550" y="5513388"/>
          <p14:tracePt t="47970" x="6432550" y="5468938"/>
          <p14:tracePt t="47979" x="6388100" y="5446713"/>
          <p14:tracePt t="47981" x="6388100" y="5422900"/>
          <p14:tracePt t="47983" x="6388100" y="5400675"/>
          <p14:tracePt t="47985" x="6364288" y="5400675"/>
          <p14:tracePt t="47986" x="6364288" y="5378450"/>
          <p14:tracePt t="47988" x="6319838" y="5378450"/>
          <p14:tracePt t="47991" x="6319838" y="5356225"/>
          <p14:tracePt t="47995" x="6253163" y="5334000"/>
          <p14:tracePt t="47997" x="6253163" y="5311775"/>
          <p14:tracePt t="47999" x="6230938" y="5311775"/>
          <p14:tracePt t="48000" x="6208713" y="5289550"/>
          <p14:tracePt t="48002" x="6184900" y="5289550"/>
          <p14:tracePt t="48004" x="6140450" y="5267325"/>
          <p14:tracePt t="48011" x="6051550" y="5221288"/>
          <p14:tracePt t="48012" x="6029325" y="5221288"/>
          <p14:tracePt t="48015" x="5983288" y="5199063"/>
          <p14:tracePt t="48017" x="5938838" y="5176838"/>
          <p14:tracePt t="48019" x="5916613" y="5176838"/>
          <p14:tracePt t="48020" x="5894388" y="5154613"/>
          <p14:tracePt t="48022" x="5827713" y="5132388"/>
          <p14:tracePt t="48027" x="5781675" y="5110163"/>
          <p14:tracePt t="48028" x="5737225" y="5087938"/>
          <p14:tracePt t="48031" x="5692775" y="5065713"/>
          <p14:tracePt t="48033" x="5670550" y="5041900"/>
          <p14:tracePt t="48034" x="5626100" y="5019675"/>
          <p14:tracePt t="48036" x="5602288" y="5019675"/>
          <p14:tracePt t="48038" x="5580063" y="4975225"/>
          <p14:tracePt t="48041" x="5535613" y="4975225"/>
          <p14:tracePt t="48045" x="5468938" y="4908550"/>
          <p14:tracePt t="48046" x="5446713" y="4908550"/>
          <p14:tracePt t="48049" x="5422900" y="4886325"/>
          <p14:tracePt t="48051" x="5400675" y="4864100"/>
          <p14:tracePt t="48052" x="5378450" y="4840288"/>
          <p14:tracePt t="48054" x="5356225" y="4818063"/>
          <p14:tracePt t="48057" x="5356225" y="4795838"/>
          <p14:tracePt t="48063" x="5267325" y="4729163"/>
          <p14:tracePt t="48064" x="5267325" y="4706938"/>
          <p14:tracePt t="48066" x="5245100" y="4706938"/>
          <p14:tracePt t="48069" x="5221288" y="4660900"/>
          <p14:tracePt t="48071" x="5221288" y="4638675"/>
          <p14:tracePt t="48072" x="5199063" y="4638675"/>
          <p14:tracePt t="48077" x="5176838" y="4572000"/>
          <p14:tracePt t="48078" x="5176838" y="4549775"/>
          <p14:tracePt t="48081" x="5154613" y="4549775"/>
          <p14:tracePt t="48083" x="5154613" y="4527550"/>
          <p14:tracePt t="48085" x="5154613" y="4505325"/>
          <p14:tracePt t="48086" x="5132388" y="4483100"/>
          <p14:tracePt t="48091" x="5132388" y="4459288"/>
          <p14:tracePt t="48094" x="5132388" y="4414838"/>
          <p14:tracePt t="48103" x="5110163" y="4392613"/>
          <p14:tracePt t="48111" x="5087938" y="4370388"/>
          <p14:tracePt t="48113" x="5087938" y="4348163"/>
          <p14:tracePt t="48117" x="5087938" y="4325938"/>
          <p14:tracePt t="48123" x="5087938" y="4303713"/>
          <p14:tracePt t="48137" x="5087938" y="4279900"/>
          <p14:tracePt t="48149" x="5065713" y="4279900"/>
          <p14:tracePt t="48155" x="5065713" y="4257675"/>
          <p14:tracePt t="48163" x="5041900" y="4235450"/>
          <p14:tracePt t="48173" x="5019675" y="4235450"/>
          <p14:tracePt t="48179" x="4997450" y="4235450"/>
          <p14:tracePt t="48183" x="4975225" y="4213225"/>
          <p14:tracePt t="48189" x="4953000" y="4213225"/>
          <p14:tracePt t="48197" x="4908550" y="4191000"/>
          <p14:tracePt t="48199" x="4908550" y="4168775"/>
          <p14:tracePt t="48201" x="4886325" y="4168775"/>
          <p14:tracePt t="48205" x="4864100" y="4146550"/>
          <p14:tracePt t="48213" x="4840288" y="4124325"/>
          <p14:tracePt t="48215" x="4818063" y="4102100"/>
          <p14:tracePt t="48217" x="4795838" y="4102100"/>
          <p14:tracePt t="48219" x="4795838" y="4078288"/>
          <p14:tracePt t="48221" x="4773613" y="4056063"/>
          <p14:tracePt t="48223" x="4729163" y="4056063"/>
          <p14:tracePt t="48232" x="4594225" y="3922713"/>
          <p14:tracePt t="48234" x="4594225" y="3876675"/>
          <p14:tracePt t="48238" x="4549775" y="3854450"/>
          <p14:tracePt t="48239" x="4527550" y="3832225"/>
          <p14:tracePt t="48247" x="4437063" y="3721100"/>
          <p14:tracePt t="48249" x="4437063" y="3697288"/>
          <p14:tracePt t="48250" x="4414838" y="3652838"/>
          <p14:tracePt t="48253" x="4392613" y="3630613"/>
          <p14:tracePt t="48255" x="4392613" y="3608388"/>
          <p14:tracePt t="48257" x="4392613" y="3586163"/>
          <p14:tracePt t="48259" x="4370388" y="3563938"/>
          <p14:tracePt t="48261" x="4348163" y="3517900"/>
          <p14:tracePt t="48263" x="4348163" y="3495675"/>
          <p14:tracePt t="48265" x="4325938" y="3451225"/>
          <p14:tracePt t="48267" x="4325938" y="3406775"/>
          <p14:tracePt t="48268" x="4303713" y="3384550"/>
          <p14:tracePt t="48279" x="4257675" y="3271838"/>
          <p14:tracePt t="48280" x="4257675" y="3249613"/>
          <p14:tracePt t="48281" x="4235450" y="3205163"/>
          <p14:tracePt t="48283" x="4235450" y="3182938"/>
          <p14:tracePt t="48285" x="4235450" y="3160713"/>
          <p14:tracePt t="48287" x="4213225" y="3092450"/>
          <p14:tracePt t="48291" x="4213225" y="3048000"/>
          <p14:tracePt t="48293" x="4213225" y="3025775"/>
          <p14:tracePt t="48297" x="4191000" y="2981325"/>
          <p14:tracePt t="48299" x="4191000" y="2935288"/>
          <p14:tracePt t="48302" x="4168775" y="2913063"/>
          <p14:tracePt t="48304" x="4168775" y="2868613"/>
          <p14:tracePt t="48306" x="4168775" y="2846388"/>
          <p14:tracePt t="48311" x="4168775" y="2801938"/>
          <p14:tracePt t="48313" x="4168775" y="2779713"/>
          <p14:tracePt t="48315" x="4168775" y="2755900"/>
          <p14:tracePt t="48316" x="4168775" y="2733675"/>
          <p14:tracePt t="48318" x="4168775" y="2711450"/>
          <p14:tracePt t="48321" x="4168775" y="2689225"/>
          <p14:tracePt t="48328" x="4168775" y="2622550"/>
          <p14:tracePt t="48331" x="4168775" y="2600325"/>
          <p14:tracePt t="48333" x="4146550" y="2578100"/>
          <p14:tracePt t="48335" x="4146550" y="2554288"/>
          <p14:tracePt t="48336" x="4146550" y="2532063"/>
          <p14:tracePt t="48338" x="4146550" y="2509838"/>
          <p14:tracePt t="48341" x="4146550" y="2487613"/>
          <p14:tracePt t="48345" x="4146550" y="2443163"/>
          <p14:tracePt t="48347" x="4146550" y="2420938"/>
          <p14:tracePt t="48348" x="4146550" y="2374900"/>
          <p14:tracePt t="48353" x="4146550" y="2352675"/>
          <p14:tracePt t="48355" x="4146550" y="2330450"/>
          <p14:tracePt t="48357" x="4146550" y="2308225"/>
          <p14:tracePt t="48361" x="4146550" y="2241550"/>
          <p14:tracePt t="48363" x="4146550" y="2219325"/>
          <p14:tracePt t="48365" x="4146550" y="2197100"/>
          <p14:tracePt t="48366" x="4146550" y="2173288"/>
          <p14:tracePt t="48369" x="4146550" y="2151063"/>
          <p14:tracePt t="48370" x="4124325" y="2128838"/>
          <p14:tracePt t="48372" x="4124325" y="2106613"/>
          <p14:tracePt t="48378" x="4102100" y="2017713"/>
          <p14:tracePt t="48380" x="4102100" y="1993900"/>
          <p14:tracePt t="48385" x="4102100" y="1971675"/>
          <p14:tracePt t="48386" x="4102100" y="1949450"/>
          <p14:tracePt t="48396" x="4102100" y="1860550"/>
          <p14:tracePt t="48400" x="4102100" y="1838325"/>
          <p14:tracePt t="48412" x="4102100" y="1816100"/>
          <p14:tracePt t="48633" x="4102100" y="1770063"/>
          <p14:tracePt t="48645" x="4102100" y="1747838"/>
          <p14:tracePt t="48655" x="4124325" y="1725613"/>
          <p14:tracePt t="48659" x="4124325" y="1703388"/>
          <p14:tracePt t="49068" x="4124325" y="1725613"/>
          <p14:tracePt t="49272" x="4124325" y="1747838"/>
          <p14:tracePt t="49285" x="4102100" y="1792288"/>
          <p14:tracePt t="49294" x="4102100" y="1816100"/>
          <p14:tracePt t="49299" x="4078288" y="1838325"/>
          <p14:tracePt t="49308" x="4078288" y="1860550"/>
          <p14:tracePt t="49314" x="4056063" y="1905000"/>
          <p14:tracePt t="49323" x="4033838" y="1905000"/>
          <p14:tracePt t="49328" x="4033838" y="1927225"/>
          <p14:tracePt t="49344" x="4011613" y="1993900"/>
          <p14:tracePt t="49348" x="3989388" y="1993900"/>
          <p14:tracePt t="49350" x="3989388" y="2017713"/>
          <p14:tracePt t="49358" x="3989388" y="2039938"/>
          <p14:tracePt t="49360" x="3967163" y="2062163"/>
          <p14:tracePt t="49367" x="3944938" y="2062163"/>
          <p14:tracePt t="49374" x="3944938" y="2084388"/>
          <p14:tracePt t="49396" x="3922713" y="2106613"/>
          <p14:tracePt t="49419" x="3922713" y="2128838"/>
          <p14:tracePt t="49428" x="3898900" y="2128838"/>
          <p14:tracePt t="49439" x="3898900" y="2151063"/>
          <p14:tracePt t="49453" x="3898900" y="2173288"/>
          <p14:tracePt t="49495" x="3898900" y="2197100"/>
          <p14:tracePt t="49514" x="3898900" y="2219325"/>
          <p14:tracePt t="49523" x="3898900" y="2241550"/>
          <p14:tracePt t="49536" x="3898900" y="2263775"/>
          <p14:tracePt t="49545" x="3898900" y="2286000"/>
          <p14:tracePt t="49551" x="3922713" y="2286000"/>
          <p14:tracePt t="49553" x="3922713" y="2308225"/>
          <p14:tracePt t="49561" x="3922713" y="2330450"/>
          <p14:tracePt t="49565" x="3922713" y="2352675"/>
          <p14:tracePt t="49571" x="3944938" y="2374900"/>
          <p14:tracePt t="49579" x="3967163" y="2398713"/>
          <p14:tracePt t="49585" x="3967163" y="2420938"/>
          <p14:tracePt t="49589" x="3967163" y="2443163"/>
          <p14:tracePt t="49594" x="3989388" y="2465388"/>
          <p14:tracePt t="49599" x="3989388" y="2487613"/>
          <p14:tracePt t="49603" x="3989388" y="2509838"/>
          <p14:tracePt t="49607" x="4011613" y="2509838"/>
          <p14:tracePt t="49611" x="4011613" y="2532063"/>
          <p14:tracePt t="49613" x="4033838" y="2532063"/>
          <p14:tracePt t="49617" x="4033838" y="2554288"/>
          <p14:tracePt t="49623" x="4056063" y="2578100"/>
          <p14:tracePt t="49629" x="4056063" y="2600325"/>
          <p14:tracePt t="49631" x="4056063" y="2622550"/>
          <p14:tracePt t="49635" x="4078288" y="2644775"/>
          <p14:tracePt t="49636" x="4078288" y="2667000"/>
          <p14:tracePt t="49644" x="4102100" y="2667000"/>
          <p14:tracePt t="49648" x="4124325" y="2689225"/>
          <p14:tracePt t="49659" x="4146550" y="2689225"/>
          <p14:tracePt t="49668" x="4168775" y="2689225"/>
          <p14:tracePt t="49687" x="4191000" y="2689225"/>
          <p14:tracePt t="49701" x="4213225" y="2689225"/>
          <p14:tracePt t="49713" x="4235450" y="2689225"/>
          <p14:tracePt t="49732" x="4279900" y="2689225"/>
          <p14:tracePt t="49738" x="4303713" y="2689225"/>
          <p14:tracePt t="49752" x="4348163" y="2622550"/>
          <p14:tracePt t="49754" x="4370388" y="2622550"/>
          <p14:tracePt t="49760" x="4392613" y="2600325"/>
          <p14:tracePt t="49771" x="4437063" y="2554288"/>
          <p14:tracePt t="49775" x="4459288" y="2554288"/>
          <p14:tracePt t="49778" x="4459288" y="2532063"/>
          <p14:tracePt t="49783" x="4505325" y="2532063"/>
          <p14:tracePt t="49793" x="4527550" y="2509838"/>
          <p14:tracePt t="49799" x="4549775" y="2487613"/>
          <p14:tracePt t="49805" x="4549775" y="2465388"/>
          <p14:tracePt t="49820" x="4594225" y="2420938"/>
          <p14:tracePt t="49836" x="4616450" y="2374900"/>
          <p14:tracePt t="49851" x="4638675" y="2330450"/>
          <p14:tracePt t="49856" x="4638675" y="2308225"/>
          <p14:tracePt t="49864" x="4638675" y="2286000"/>
          <p14:tracePt t="49880" x="4638675" y="2263775"/>
          <p14:tracePt t="49888" x="4638675" y="2241550"/>
          <p14:tracePt t="49899" x="4638675" y="2219325"/>
          <p14:tracePt t="49906" x="4638675" y="2197100"/>
          <p14:tracePt t="49916" x="4638675" y="2173288"/>
          <p14:tracePt t="49936" x="4638675" y="2151063"/>
          <p14:tracePt t="49940" x="4638675" y="2128838"/>
          <p14:tracePt t="49950" x="4616450" y="2106613"/>
          <p14:tracePt t="49957" x="4594225" y="2106613"/>
          <p14:tracePt t="49966" x="4572000" y="2084388"/>
          <p14:tracePt t="49971" x="4549775" y="2084388"/>
          <p14:tracePt t="49973" x="4549775" y="2062163"/>
          <p14:tracePt t="49980" x="4527550" y="2062163"/>
          <p14:tracePt t="49984" x="4527550" y="2039938"/>
          <p14:tracePt t="49988" x="4505325" y="2039938"/>
          <p14:tracePt t="49996" x="4483100" y="2017713"/>
          <p14:tracePt t="50000" x="4483100" y="1993900"/>
          <p14:tracePt t="50002" x="4459288" y="1993900"/>
          <p14:tracePt t="50013" x="4437063" y="1993900"/>
          <p14:tracePt t="50015" x="4437063" y="1971675"/>
          <p14:tracePt t="50022" x="4414838" y="1971675"/>
          <p14:tracePt t="50028" x="4392613" y="1949450"/>
          <p14:tracePt t="50036" x="4370388" y="1927225"/>
          <p14:tracePt t="50050" x="4348163" y="1905000"/>
          <p14:tracePt t="50093" x="4325938" y="1905000"/>
          <p14:tracePt t="50121" x="4303713" y="1905000"/>
          <p14:tracePt t="50128" x="4279900" y="1927225"/>
          <p14:tracePt t="50156" x="4257675" y="1949450"/>
          <p14:tracePt t="50250" x="4257675" y="1971675"/>
          <p14:tracePt t="50389" x="4235450" y="1993900"/>
          <p14:tracePt t="50394" x="4235450" y="2017713"/>
          <p14:tracePt t="50404" x="4213225" y="2039938"/>
          <p14:tracePt t="50420" x="4191000" y="2106613"/>
          <p14:tracePt t="50426" x="4191000" y="2128838"/>
          <p14:tracePt t="50429" x="4168775" y="2151063"/>
          <p14:tracePt t="50433" x="4168775" y="2173288"/>
          <p14:tracePt t="50436" x="4168775" y="2197100"/>
          <p14:tracePt t="50439" x="4168775" y="2219325"/>
          <p14:tracePt t="50456" x="4124325" y="2308225"/>
          <p14:tracePt t="50463" x="4102100" y="2352675"/>
          <p14:tracePt t="50467" x="4102100" y="2374900"/>
          <p14:tracePt t="50478" x="4078288" y="2443163"/>
          <p14:tracePt t="50491" x="4078288" y="2465388"/>
          <p14:tracePt t="50496" x="4078288" y="2509838"/>
          <p14:tracePt t="50500" x="4078288" y="2532063"/>
          <p14:tracePt t="50509" x="4078288" y="2554288"/>
          <p14:tracePt t="50526" x="4078288" y="2600325"/>
          <p14:tracePt t="50529" x="4078288" y="2622550"/>
          <p14:tracePt t="50540" x="4078288" y="2644775"/>
          <p14:tracePt t="50558" x="4078288" y="2667000"/>
          <p14:tracePt t="50570" x="4078288" y="2689225"/>
          <p14:tracePt t="50593" x="4078288" y="2711450"/>
          <p14:tracePt t="50612" x="4078288" y="2733675"/>
          <p14:tracePt t="50627" x="4078288" y="2755900"/>
          <p14:tracePt t="50638" x="4078288" y="2779713"/>
          <p14:tracePt t="50654" x="4078288" y="2801938"/>
          <p14:tracePt t="50697" x="4078288" y="2824163"/>
          <p14:tracePt t="50880" x="4078288" y="2846388"/>
          <p14:tracePt t="50885" x="4078288" y="2868613"/>
          <p14:tracePt t="50897" x="4078288" y="2890838"/>
          <p14:tracePt t="50907" x="4078288" y="2913063"/>
          <p14:tracePt t="50917" x="4078288" y="2935288"/>
          <p14:tracePt t="50928" x="4078288" y="2959100"/>
          <p14:tracePt t="50931" x="4078288" y="2981325"/>
          <p14:tracePt t="50951" x="4078288" y="3003550"/>
          <p14:tracePt t="50970" x="4078288" y="3025775"/>
          <p14:tracePt t="51543" x="4102100" y="3003550"/>
          <p14:tracePt t="51551" x="4124325" y="2935288"/>
          <p14:tracePt t="51553" x="4146550" y="2935288"/>
          <p14:tracePt t="51562" x="4168775" y="2846388"/>
          <p14:tracePt t="51564" x="4168775" y="2824163"/>
          <p14:tracePt t="51566" x="4213225" y="2779713"/>
          <p14:tracePt t="51575" x="4257675" y="2711450"/>
          <p14:tracePt t="51577" x="4257675" y="2667000"/>
          <p14:tracePt t="51579" x="4279900" y="2644775"/>
          <p14:tracePt t="51581" x="4303713" y="2622550"/>
          <p14:tracePt t="51583" x="4303713" y="2578100"/>
          <p14:tracePt t="51585" x="4348163" y="2554288"/>
          <p14:tracePt t="51586" x="4348163" y="2532063"/>
          <p14:tracePt t="51596" x="4459288" y="2398713"/>
          <p14:tracePt t="51599" x="4483100" y="2352675"/>
          <p14:tracePt t="51601" x="4527550" y="2308225"/>
          <p14:tracePt t="51605" x="4594225" y="2241550"/>
          <p14:tracePt t="51606" x="4594225" y="2219325"/>
          <p14:tracePt t="51608" x="4638675" y="2197100"/>
          <p14:tracePt t="51615" x="4729163" y="2084388"/>
          <p14:tracePt t="51617" x="4751388" y="2062163"/>
          <p14:tracePt t="51618" x="4795838" y="2017713"/>
          <p14:tracePt t="51620" x="4818063" y="1993900"/>
          <p14:tracePt t="51622" x="4864100" y="1971675"/>
          <p14:tracePt t="51629" x="4953000" y="1905000"/>
          <p14:tracePt t="51630" x="4975225" y="1860550"/>
          <p14:tracePt t="51633" x="5019675" y="1860550"/>
          <p14:tracePt t="51634" x="5041900" y="1838325"/>
          <p14:tracePt t="51636" x="5041900" y="1816100"/>
          <p14:tracePt t="51638" x="5087938" y="1792288"/>
          <p14:tracePt t="51646" x="5154613" y="1747838"/>
          <p14:tracePt t="51648" x="5176838" y="1725613"/>
          <p14:tracePt t="51651" x="5199063" y="1725613"/>
          <p14:tracePt t="51652" x="5221288" y="1725613"/>
          <p14:tracePt t="51662" x="5267325" y="1703388"/>
          <p14:tracePt t="51670" x="5289550" y="1703388"/>
          <p14:tracePt t="51678" x="5289550" y="1681163"/>
          <p14:tracePt t="51680" x="5311775" y="1681163"/>
          <p14:tracePt t="51702" x="5334000" y="1681163"/>
          <p14:tracePt t="51712" x="5356225" y="1681163"/>
          <p14:tracePt t="51721" x="5378450" y="1681163"/>
          <p14:tracePt t="51731" x="5400675" y="1681163"/>
          <p14:tracePt t="51737" x="5422900" y="1681163"/>
          <p14:tracePt t="51747" x="5446713" y="1681163"/>
          <p14:tracePt t="51750" x="5468938" y="1681163"/>
          <p14:tracePt t="51760" x="5491163" y="1703388"/>
          <p14:tracePt t="51769" x="5535613" y="1725613"/>
          <p14:tracePt t="51773" x="5557838" y="1725613"/>
          <p14:tracePt t="51792" x="5602288" y="1770063"/>
          <p14:tracePt t="51801" x="5626100" y="1792288"/>
          <p14:tracePt t="51806" x="5648325" y="1792288"/>
          <p14:tracePt t="51824" x="5737225" y="1860550"/>
          <p14:tracePt t="51828" x="5759450" y="1882775"/>
          <p14:tracePt t="51831" x="5781675" y="1882775"/>
          <p14:tracePt t="51843" x="5827713" y="1927225"/>
          <p14:tracePt t="51855" x="5849938" y="1949450"/>
          <p14:tracePt t="51862" x="5872163" y="1949450"/>
          <p14:tracePt t="51876" x="5894388" y="1993900"/>
          <p14:tracePt t="51880" x="5916613" y="1993900"/>
          <p14:tracePt t="51901" x="5938838" y="2017713"/>
          <p14:tracePt t="51921" x="5961063" y="2039938"/>
          <p14:tracePt t="51931" x="5983288" y="2084388"/>
          <p14:tracePt t="51935" x="5983288" y="2106613"/>
          <p14:tracePt t="51937" x="5983288" y="2128838"/>
          <p14:tracePt t="51949" x="6007100" y="2173288"/>
          <p14:tracePt t="51952" x="6007100" y="2219325"/>
          <p14:tracePt t="51957" x="6007100" y="2241550"/>
          <p14:tracePt t="51963" x="6029325" y="2286000"/>
          <p14:tracePt t="51967" x="6029325" y="2308225"/>
          <p14:tracePt t="51969" x="6029325" y="2330450"/>
          <p14:tracePt t="51974" x="6029325" y="2352675"/>
          <p14:tracePt t="51981" x="6051550" y="2420938"/>
          <p14:tracePt t="51983" x="6073775" y="2443163"/>
          <p14:tracePt t="51985" x="6073775" y="2465388"/>
          <p14:tracePt t="51997" x="6096000" y="2554288"/>
          <p14:tracePt t="52001" x="6096000" y="2600325"/>
          <p14:tracePt t="52003" x="6096000" y="2622550"/>
          <p14:tracePt t="52005" x="6096000" y="2644775"/>
          <p14:tracePt t="52015" x="6118225" y="2711450"/>
          <p14:tracePt t="52019" x="6118225" y="2733675"/>
          <p14:tracePt t="52021" x="6140450" y="2755900"/>
          <p14:tracePt t="52031" x="6140450" y="2824163"/>
          <p14:tracePt t="52035" x="6162675" y="2824163"/>
          <p14:tracePt t="52040" x="6162675" y="2846388"/>
          <p14:tracePt t="52046" x="6162675" y="2868613"/>
          <p14:tracePt t="52049" x="6162675" y="2890838"/>
          <p14:tracePt t="52067" x="6162675" y="2913063"/>
          <p14:tracePt t="52505" x="6118225" y="2913063"/>
          <p14:tracePt t="52516" x="6073775" y="2913063"/>
          <p14:tracePt t="52526" x="6007100" y="2890838"/>
          <p14:tracePt t="52528" x="5983288" y="2890838"/>
          <p14:tracePt t="52531" x="5961063" y="2868613"/>
          <p14:tracePt t="52533" x="5938838" y="2868613"/>
          <p14:tracePt t="52535" x="5916613" y="2868613"/>
          <p14:tracePt t="52548" x="5803900" y="2846388"/>
          <p14:tracePt t="52550" x="5803900" y="2824163"/>
          <p14:tracePt t="52553" x="5781675" y="2824163"/>
          <p14:tracePt t="52564" x="5692775" y="2801938"/>
          <p14:tracePt t="52566" x="5670550" y="2779713"/>
          <p14:tracePt t="52568" x="5648325" y="2779713"/>
          <p14:tracePt t="52574" x="5580063" y="2779713"/>
          <p14:tracePt t="52584" x="5557838" y="2755900"/>
          <p14:tracePt t="52585" x="5535613" y="2755900"/>
          <p14:tracePt t="52587" x="5513388" y="2733675"/>
          <p14:tracePt t="52589" x="5491163" y="2733675"/>
          <p14:tracePt t="52597" x="5422900" y="2711450"/>
          <p14:tracePt t="52602" x="5400675" y="2711450"/>
          <p14:tracePt t="52606" x="5378450" y="2689225"/>
          <p14:tracePt t="52611" x="5356225" y="2689225"/>
          <p14:tracePt t="52614" x="5334000" y="2667000"/>
          <p14:tracePt t="52616" x="5311775" y="2667000"/>
          <p14:tracePt t="52620" x="5311775" y="2644775"/>
          <p14:tracePt t="52622" x="5289550" y="2644775"/>
          <p14:tracePt t="52627" x="5267325" y="2622550"/>
          <p14:tracePt t="52629" x="5245100" y="2622550"/>
          <p14:tracePt t="52634" x="5221288" y="2622550"/>
          <p14:tracePt t="52636" x="5199063" y="2600325"/>
          <p14:tracePt t="52644" x="5176838" y="2578100"/>
          <p14:tracePt t="52646" x="5154613" y="2578100"/>
          <p14:tracePt t="52653" x="5154613" y="2554288"/>
          <p14:tracePt t="52658" x="5132388" y="2554288"/>
          <p14:tracePt t="52668" x="5087938" y="2532063"/>
          <p14:tracePt t="52673" x="5087938" y="2487613"/>
          <p14:tracePt t="52677" x="5065713" y="2487613"/>
          <p14:tracePt t="52686" x="5065713" y="2465388"/>
          <p14:tracePt t="52691" x="5041900" y="2443163"/>
          <p14:tracePt t="52703" x="4975225" y="2374900"/>
          <p14:tracePt t="52719" x="4908550" y="2330450"/>
          <p14:tracePt t="52724" x="4886325" y="2286000"/>
          <p14:tracePt t="52738" x="4840288" y="2241550"/>
          <p14:tracePt t="52744" x="4795838" y="2197100"/>
          <p14:tracePt t="52757" x="4684713" y="2106613"/>
          <p14:tracePt t="52761" x="4638675" y="2084388"/>
          <p14:tracePt t="52766" x="4594225" y="2062163"/>
          <p14:tracePt t="52769" x="4572000" y="2039938"/>
          <p14:tracePt t="52782" x="4483100" y="1971675"/>
          <p14:tracePt t="52785" x="4459288" y="1949450"/>
          <p14:tracePt t="52791" x="4437063" y="1949450"/>
          <p14:tracePt t="52794" x="4414838" y="1927225"/>
          <p14:tracePt t="52809" x="4370388" y="1882775"/>
          <p14:tracePt t="52812" x="4348163" y="1882775"/>
          <p14:tracePt t="52815" x="4348163" y="1860550"/>
          <p14:tracePt t="52820" x="4325938" y="1860550"/>
          <p14:tracePt t="52832" x="4303713" y="1838325"/>
          <p14:tracePt t="52838" x="4279900" y="1816100"/>
          <p14:tracePt t="52851" x="4257675" y="1770063"/>
          <p14:tracePt t="52870" x="4235450" y="1747838"/>
          <p14:tracePt t="52892" x="4213225" y="1725613"/>
          <p14:tracePt t="52901" x="4213225" y="1703388"/>
          <p14:tracePt t="52921" x="4213225" y="1681163"/>
          <p14:tracePt t="52944" x="4213225" y="1658938"/>
          <p14:tracePt t="52955" x="4191000" y="1636713"/>
          <p14:tracePt t="52966" x="4168775" y="1612900"/>
          <p14:tracePt t="52970" x="4168775" y="1590675"/>
          <p14:tracePt t="52982" x="4168775" y="1568450"/>
          <p14:tracePt t="52999" x="4168775" y="1524000"/>
          <p14:tracePt t="53019" x="4168775" y="1501775"/>
          <p14:tracePt t="53331" x="4168775" y="1524000"/>
          <p14:tracePt t="53339" x="4168775" y="1546225"/>
          <p14:tracePt t="53346" x="4168775" y="1568450"/>
          <p14:tracePt t="53347" x="4168775" y="1590675"/>
          <p14:tracePt t="53355" x="4168775" y="1612900"/>
          <p14:tracePt t="53357" x="4168775" y="1636713"/>
          <p14:tracePt t="53363" x="4168775" y="1658938"/>
          <p14:tracePt t="53367" x="4168775" y="1681163"/>
          <p14:tracePt t="53373" x="4168775" y="1703388"/>
          <p14:tracePt t="53379" x="4168775" y="1725613"/>
          <p14:tracePt t="53380" x="4168775" y="1747838"/>
          <p14:tracePt t="53385" x="4168775" y="1770063"/>
          <p14:tracePt t="53397" x="4168775" y="1838325"/>
          <p14:tracePt t="53403" x="4168775" y="1860550"/>
          <p14:tracePt t="53413" x="4168775" y="1905000"/>
          <p14:tracePt t="53418" x="4168775" y="1927225"/>
          <p14:tracePt t="53429" x="4168775" y="1949450"/>
          <p14:tracePt t="53433" x="4168775" y="1971675"/>
          <p14:tracePt t="53437" x="4168775" y="1993900"/>
          <p14:tracePt t="53446" x="4168775" y="2017713"/>
          <p14:tracePt t="53457" x="4168775" y="2039938"/>
          <p14:tracePt t="53503" x="4168775" y="2062163"/>
          <p14:tracePt t="53651" x="4168775" y="2039938"/>
          <p14:tracePt t="53657" x="4168775" y="2017713"/>
          <p14:tracePt t="53659" x="4146550" y="2017713"/>
          <p14:tracePt t="53665" x="4146550" y="1993900"/>
          <p14:tracePt t="53667" x="4124325" y="1971675"/>
          <p14:tracePt t="53672" x="4102100" y="1971675"/>
          <p14:tracePt t="53680" x="4078288" y="1949450"/>
          <p14:tracePt t="53683" x="4056063" y="1949450"/>
          <p14:tracePt t="53689" x="4033838" y="1927225"/>
          <p14:tracePt t="53696" x="3989388" y="1927225"/>
          <p14:tracePt t="53701" x="3967163" y="1927225"/>
          <p14:tracePt t="53705" x="3944938" y="1927225"/>
          <p14:tracePt t="53713" x="3922713" y="1927225"/>
          <p14:tracePt t="53715" x="3898900" y="1927225"/>
          <p14:tracePt t="53716" x="3876675" y="1927225"/>
          <p14:tracePt t="53721" x="3876675" y="1949450"/>
          <p14:tracePt t="53730" x="3832225" y="1971675"/>
          <p14:tracePt t="53733" x="3810000" y="1993900"/>
          <p14:tracePt t="53737" x="3787775" y="2017713"/>
          <p14:tracePt t="53747" x="3743325" y="2062163"/>
          <p14:tracePt t="53749" x="3743325" y="2084388"/>
          <p14:tracePt t="53750" x="3721100" y="2106613"/>
          <p14:tracePt t="53753" x="3697288" y="2128838"/>
          <p14:tracePt t="53754" x="3697288" y="2151063"/>
          <p14:tracePt t="53757" x="3697288" y="2173288"/>
          <p14:tracePt t="53763" x="3675063" y="2241550"/>
          <p14:tracePt t="53767" x="3675063" y="2263775"/>
          <p14:tracePt t="53769" x="3675063" y="2308225"/>
          <p14:tracePt t="53773" x="3652838" y="2330450"/>
          <p14:tracePt t="53780" x="3652838" y="2374900"/>
          <p14:tracePt t="53781" x="3652838" y="2398713"/>
          <p14:tracePt t="53786" x="3652838" y="2420938"/>
          <p14:tracePt t="53789" x="3652838" y="2443163"/>
          <p14:tracePt t="53796" x="3652838" y="2487613"/>
          <p14:tracePt t="53801" x="3652838" y="2509838"/>
          <p14:tracePt t="53803" x="3652838" y="2532063"/>
          <p14:tracePt t="53813" x="3675063" y="2554288"/>
          <p14:tracePt t="53815" x="3675063" y="2578100"/>
          <p14:tracePt t="53819" x="3697288" y="2600325"/>
          <p14:tracePt t="53821" x="3721100" y="2622550"/>
          <p14:tracePt t="53830" x="3743325" y="2644775"/>
          <p14:tracePt t="53833" x="3765550" y="2667000"/>
          <p14:tracePt t="53839" x="3787775" y="2667000"/>
          <p14:tracePt t="53846" x="3832225" y="2689225"/>
          <p14:tracePt t="53849" x="3854450" y="2689225"/>
          <p14:tracePt t="53855" x="3876675" y="2689225"/>
          <p14:tracePt t="53863" x="3922713" y="2711450"/>
          <p14:tracePt t="53865" x="3944938" y="2733675"/>
          <p14:tracePt t="53873" x="3967163" y="2733675"/>
          <p14:tracePt t="53879" x="3989388" y="2733675"/>
          <p14:tracePt t="53880" x="4011613" y="2733675"/>
          <p14:tracePt t="53888" x="4033838" y="2733675"/>
          <p14:tracePt t="53899" x="4056063" y="2733675"/>
          <p14:tracePt t="53901" x="4078288" y="2733675"/>
          <p14:tracePt t="53913" x="4102100" y="2733675"/>
          <p14:tracePt t="53914" x="4124325" y="2733675"/>
          <p14:tracePt t="53920" x="4146550" y="2733675"/>
          <p14:tracePt t="53928" x="4168775" y="2733675"/>
          <p14:tracePt t="53930" x="4191000" y="2711450"/>
          <p14:tracePt t="53938" x="4213225" y="2711450"/>
          <p14:tracePt t="53946" x="4235450" y="2689225"/>
          <p14:tracePt t="53950" x="4257675" y="2667000"/>
          <p14:tracePt t="53954" x="4279900" y="2667000"/>
          <p14:tracePt t="53963" x="4303713" y="2667000"/>
          <p14:tracePt t="53965" x="4303713" y="2644775"/>
          <p14:tracePt t="53967" x="4325938" y="2644775"/>
          <p14:tracePt t="53980" x="4348163" y="2622550"/>
          <p14:tracePt t="53985" x="4370388" y="2600325"/>
          <p14:tracePt t="53989" x="4392613" y="2600325"/>
          <p14:tracePt t="53996" x="4414838" y="2578100"/>
          <p14:tracePt t="53998" x="4459288" y="2554288"/>
          <p14:tracePt t="54001" x="4483100" y="2532063"/>
          <p14:tracePt t="54003" x="4527550" y="2509838"/>
          <p14:tracePt t="54005" x="4527550" y="2487613"/>
          <p14:tracePt t="54007" x="4549775" y="2487613"/>
          <p14:tracePt t="54013" x="4572000" y="2443163"/>
          <p14:tracePt t="54014" x="4594225" y="2420938"/>
          <p14:tracePt t="54019" x="4594225" y="2398713"/>
          <p14:tracePt t="54022" x="4594225" y="2374900"/>
          <p14:tracePt t="54029" x="4638675" y="2330450"/>
          <p14:tracePt t="54031" x="4638675" y="2308225"/>
          <p14:tracePt t="54034" x="4638675" y="2286000"/>
          <p14:tracePt t="54039" x="4660900" y="2241550"/>
          <p14:tracePt t="54046" x="4660900" y="2173288"/>
          <p14:tracePt t="54050" x="4660900" y="2151063"/>
          <p14:tracePt t="54055" x="4660900" y="2128838"/>
          <p14:tracePt t="54063" x="4660900" y="2084388"/>
          <p14:tracePt t="54065" x="4660900" y="2062163"/>
          <p14:tracePt t="54069" x="4660900" y="2039938"/>
          <p14:tracePt t="54071" x="4660900" y="2017713"/>
          <p14:tracePt t="54073" x="4660900" y="1993900"/>
          <p14:tracePt t="54080" x="4660900" y="1971675"/>
          <p14:tracePt t="54083" x="4660900" y="1949450"/>
          <p14:tracePt t="54085" x="4660900" y="1927225"/>
          <p14:tracePt t="54089" x="4638675" y="1905000"/>
          <p14:tracePt t="54096" x="4638675" y="1882775"/>
          <p14:tracePt t="54099" x="4616450" y="1882775"/>
          <p14:tracePt t="54100" x="4594225" y="1860550"/>
          <p14:tracePt t="54105" x="4594225" y="1838325"/>
          <p14:tracePt t="54113" x="4549775" y="1816100"/>
          <p14:tracePt t="54117" x="4527550" y="1816100"/>
          <p14:tracePt t="54118" x="4505325" y="1792288"/>
          <p14:tracePt t="54120" x="4459288" y="1792288"/>
          <p14:tracePt t="54129" x="4348163" y="1770063"/>
          <p14:tracePt t="54131" x="4303713" y="1770063"/>
          <p14:tracePt t="54132" x="4279900" y="1770063"/>
          <p14:tracePt t="54135" x="4257675" y="1770063"/>
          <p14:tracePt t="54137" x="4213225" y="1792288"/>
          <p14:tracePt t="54146" x="4124325" y="1838325"/>
          <p14:tracePt t="54149" x="4102100" y="1838325"/>
          <p14:tracePt t="54150" x="4078288" y="1860550"/>
          <p14:tracePt t="54157" x="4033838" y="1882775"/>
          <p14:tracePt t="54164" x="3967163" y="1927225"/>
          <p14:tracePt t="54167" x="3922713" y="1949450"/>
          <p14:tracePt t="54169" x="3922713" y="1971675"/>
          <p14:tracePt t="54170" x="3876675" y="1993900"/>
          <p14:tracePt t="54173" x="3854450" y="2017713"/>
          <p14:tracePt t="54180" x="3787775" y="2084388"/>
          <p14:tracePt t="54181" x="3765550" y="2106613"/>
          <p14:tracePt t="54182" x="3743325" y="2151063"/>
          <p14:tracePt t="54184" x="3743325" y="2173288"/>
          <p14:tracePt t="54186" x="3697288" y="2219325"/>
          <p14:tracePt t="54189" x="3697288" y="2263775"/>
          <p14:tracePt t="54196" x="3630613" y="2420938"/>
          <p14:tracePt t="54199" x="3608388" y="2443163"/>
          <p14:tracePt t="54201" x="3608388" y="2487613"/>
          <p14:tracePt t="54203" x="3608388" y="2532063"/>
          <p14:tracePt t="54204" x="3608388" y="2578100"/>
          <p14:tracePt t="54207" x="3608388" y="2600325"/>
          <p14:tracePt t="54213" x="3608388" y="2689225"/>
          <p14:tracePt t="54217" x="3608388" y="2733675"/>
          <p14:tracePt t="54220" x="3608388" y="2755900"/>
          <p14:tracePt t="54230" x="3608388" y="2824163"/>
          <p14:tracePt t="54233" x="3630613" y="2846388"/>
          <p14:tracePt t="54239" x="3652838" y="2868613"/>
          <p14:tracePt t="54246" x="3697288" y="2913063"/>
          <p14:tracePt t="54250" x="3721100" y="2913063"/>
          <p14:tracePt t="54252" x="3721100" y="2935288"/>
          <p14:tracePt t="54255" x="3743325" y="2935288"/>
          <p14:tracePt t="54257" x="3765550" y="2935288"/>
          <p14:tracePt t="54262" x="3787775" y="2935288"/>
          <p14:tracePt t="54265" x="3854450" y="2935288"/>
          <p14:tracePt t="54267" x="3876675" y="2935288"/>
          <p14:tracePt t="54268" x="3922713" y="2935288"/>
          <p14:tracePt t="54270" x="3967163" y="2935288"/>
          <p14:tracePt t="54272" x="3989388" y="2935288"/>
          <p14:tracePt t="54278" x="4056063" y="2913063"/>
          <p14:tracePt t="54279" x="4078288" y="2913063"/>
          <p14:tracePt t="54280" x="4102100" y="2890838"/>
          <p14:tracePt t="54282" x="4146550" y="2868613"/>
          <p14:tracePt t="54284" x="4191000" y="2868613"/>
          <p14:tracePt t="54286" x="4213225" y="2846388"/>
          <p14:tracePt t="54288" x="4257675" y="2824163"/>
          <p14:tracePt t="54296" x="4370388" y="2779713"/>
          <p14:tracePt t="54298" x="4392613" y="2779713"/>
          <p14:tracePt t="54300" x="4437063" y="2755900"/>
          <p14:tracePt t="54303" x="4459288" y="2733675"/>
          <p14:tracePt t="54304" x="4505325" y="2711450"/>
          <p14:tracePt t="54306" x="4549775" y="2689225"/>
          <p14:tracePt t="54313" x="4638675" y="2622550"/>
          <p14:tracePt t="54314" x="4660900" y="2622550"/>
          <p14:tracePt t="54316" x="4706938" y="2600325"/>
          <p14:tracePt t="54318" x="4729163" y="2578100"/>
          <p14:tracePt t="54320" x="4773613" y="2554288"/>
          <p14:tracePt t="54322" x="4818063" y="2532063"/>
          <p14:tracePt t="54329" x="4864100" y="2487613"/>
          <p14:tracePt t="54330" x="4886325" y="2465388"/>
          <p14:tracePt t="54333" x="4908550" y="2443163"/>
          <p14:tracePt t="54334" x="4930775" y="2420938"/>
          <p14:tracePt t="54336" x="4953000" y="2398713"/>
          <p14:tracePt t="54346" x="5019675" y="2330450"/>
          <p14:tracePt t="54348" x="5041900" y="2308225"/>
          <p14:tracePt t="54352" x="5041900" y="2286000"/>
          <p14:tracePt t="54356" x="5041900" y="2263775"/>
          <p14:tracePt t="54363" x="5041900" y="2219325"/>
          <p14:tracePt t="54368" x="5041900" y="2197100"/>
          <p14:tracePt t="54378" x="5041900" y="2151063"/>
          <p14:tracePt t="54382" x="5019675" y="2106613"/>
          <p14:tracePt t="54384" x="4997450" y="2106613"/>
          <p14:tracePt t="54386" x="4997450" y="2084388"/>
          <p14:tracePt t="54388" x="4975225" y="2084388"/>
          <p14:tracePt t="54396" x="4930775" y="2039938"/>
          <p14:tracePt t="54397" x="4886325" y="2039938"/>
          <p14:tracePt t="54398" x="4864100" y="2039938"/>
          <p14:tracePt t="54400" x="4840288" y="2017713"/>
          <p14:tracePt t="54403" x="4818063" y="2017713"/>
          <p14:tracePt t="54407" x="4773613" y="1993900"/>
          <p14:tracePt t="54413" x="4684713" y="1993900"/>
          <p14:tracePt t="54414" x="4660900" y="1993900"/>
          <p14:tracePt t="54416" x="4638675" y="1993900"/>
          <p14:tracePt t="54418" x="4594225" y="1993900"/>
          <p14:tracePt t="54420" x="4549775" y="1993900"/>
          <p14:tracePt t="54422" x="4527550" y="1993900"/>
          <p14:tracePt t="54430" x="4414838" y="1993900"/>
          <p14:tracePt t="54431" x="4392613" y="1993900"/>
          <p14:tracePt t="54432" x="4348163" y="2017713"/>
          <p14:tracePt t="54434" x="4303713" y="2039938"/>
          <p14:tracePt t="54436" x="4279900" y="2039938"/>
          <p14:tracePt t="54438" x="4257675" y="2039938"/>
          <p14:tracePt t="54446" x="4124325" y="2106613"/>
          <p14:tracePt t="54448" x="4102100" y="2128838"/>
          <p14:tracePt t="54450" x="4056063" y="2151063"/>
          <p14:tracePt t="54452" x="4056063" y="2173288"/>
          <p14:tracePt t="54455" x="4033838" y="2173288"/>
          <p14:tracePt t="54457" x="3989388" y="2219325"/>
          <p14:tracePt t="54463" x="3944938" y="2241550"/>
          <p14:tracePt t="54464" x="3922713" y="2286000"/>
          <p14:tracePt t="54468" x="3898900" y="2308225"/>
          <p14:tracePt t="54470" x="3876675" y="2330450"/>
          <p14:tracePt t="54472" x="3876675" y="2352675"/>
          <p14:tracePt t="54479" x="3854450" y="2398713"/>
          <p14:tracePt t="54482" x="3854450" y="2420938"/>
          <p14:tracePt t="54484" x="3854450" y="2443163"/>
          <p14:tracePt t="54486" x="3854450" y="2465388"/>
          <p14:tracePt t="54495" x="3854450" y="2509838"/>
          <p14:tracePt t="54502" x="3854450" y="2554288"/>
          <p14:tracePt t="54511" x="3876675" y="2578100"/>
          <p14:tracePt t="54516" x="3898900" y="2600325"/>
          <p14:tracePt t="54520" x="3922713" y="2600325"/>
          <p14:tracePt t="54529" x="3944938" y="2600325"/>
          <p14:tracePt t="54530" x="3967163" y="2600325"/>
          <p14:tracePt t="54534" x="4011613" y="2600325"/>
          <p14:tracePt t="54536" x="4033838" y="2600325"/>
          <p14:tracePt t="54538" x="4078288" y="2600325"/>
          <p14:tracePt t="54545" x="4168775" y="2600325"/>
          <p14:tracePt t="54547" x="4191000" y="2578100"/>
          <p14:tracePt t="54548" x="4213225" y="2578100"/>
          <p14:tracePt t="54550" x="4257675" y="2554288"/>
          <p14:tracePt t="54552" x="4279900" y="2532063"/>
          <p14:tracePt t="54554" x="4303713" y="2532063"/>
          <p14:tracePt t="54557" x="4325938" y="2509838"/>
          <p14:tracePt t="54562" x="4392613" y="2465388"/>
          <p14:tracePt t="54564" x="4414838" y="2465388"/>
          <p14:tracePt t="54566" x="4437063" y="2443163"/>
          <p14:tracePt t="54568" x="4459288" y="2420938"/>
          <p14:tracePt t="54570" x="4505325" y="2420938"/>
          <p14:tracePt t="54572" x="4505325" y="2398713"/>
          <p14:tracePt t="54578" x="4572000" y="2352675"/>
          <p14:tracePt t="54580" x="4594225" y="2330450"/>
          <p14:tracePt t="54582" x="4616450" y="2308225"/>
          <p14:tracePt t="54584" x="4638675" y="2286000"/>
          <p14:tracePt t="54586" x="4660900" y="2263775"/>
          <p14:tracePt t="54588" x="4684713" y="2219325"/>
          <p14:tracePt t="54595" x="4729163" y="2197100"/>
          <p14:tracePt t="54596" x="4729163" y="2151063"/>
          <p14:tracePt t="54598" x="4751388" y="2128838"/>
          <p14:tracePt t="54602" x="4773613" y="2106613"/>
          <p14:tracePt t="54604" x="4773613" y="2084388"/>
          <p14:tracePt t="54606" x="4773613" y="2062163"/>
          <p14:tracePt t="54612" x="4773613" y="2017713"/>
          <p14:tracePt t="54620" x="4773613" y="1993900"/>
          <p14:tracePt t="54628" x="4773613" y="1971675"/>
          <p14:tracePt t="54629" x="4773613" y="1949450"/>
          <p14:tracePt t="54630" x="4751388" y="1927225"/>
          <p14:tracePt t="54632" x="4729163" y="1905000"/>
          <p14:tracePt t="54636" x="4706938" y="1882775"/>
          <p14:tracePt t="54638" x="4684713" y="1860550"/>
          <p14:tracePt t="54646" x="4594225" y="1838325"/>
          <p14:tracePt t="54648" x="4572000" y="1816100"/>
          <p14:tracePt t="54650" x="4527550" y="1816100"/>
          <p14:tracePt t="54652" x="4483100" y="1816100"/>
          <p14:tracePt t="54654" x="4459288" y="1816100"/>
          <p14:tracePt t="54656" x="4437063" y="1816100"/>
          <p14:tracePt t="54661" x="4370388" y="1816100"/>
          <p14:tracePt t="54663" x="4348163" y="1816100"/>
          <p14:tracePt t="54664" x="4325938" y="1816100"/>
          <p14:tracePt t="54667" x="4257675" y="1816100"/>
          <p14:tracePt t="54669" x="4235450" y="1816100"/>
          <p14:tracePt t="54671" x="4213225" y="1816100"/>
          <p14:tracePt t="54672" x="4168775" y="1816100"/>
          <p14:tracePt t="54677" x="4102100" y="1816100"/>
          <p14:tracePt t="54679" x="4078288" y="1816100"/>
          <p14:tracePt t="54681" x="4056063" y="1816100"/>
          <p14:tracePt t="54682" x="4011613" y="1838325"/>
          <p14:tracePt t="54687" x="3967163" y="1838325"/>
          <p14:tracePt t="54689" x="3944938" y="1860550"/>
          <p14:tracePt t="54694" x="3898900" y="1860550"/>
          <p14:tracePt t="54699" x="3876675" y="1882775"/>
          <p14:tracePt t="54705" x="3854450" y="1882775"/>
          <p14:tracePt t="54711" x="3854450" y="1905000"/>
          <p14:tracePt t="54715" x="3832225" y="1905000"/>
          <p14:tracePt t="54820" x="3832225" y="1949450"/>
          <p14:tracePt t="54824" x="3832225" y="1971675"/>
          <p14:tracePt t="54829" x="3832225" y="1993900"/>
          <p14:tracePt t="54832" x="3854450" y="2039938"/>
          <p14:tracePt t="54838" x="3854450" y="2084388"/>
          <p14:tracePt t="54843" x="3854450" y="2128838"/>
          <p14:tracePt t="54847" x="3854450" y="2197100"/>
          <p14:tracePt t="54852" x="3854450" y="2241550"/>
          <p14:tracePt t="54856" x="3854450" y="2330450"/>
          <p14:tracePt t="54861" x="3854450" y="2398713"/>
          <p14:tracePt t="54865" x="3854450" y="2509838"/>
          <p14:tracePt t="54868" x="3854450" y="2622550"/>
          <p14:tracePt t="54873" x="3854450" y="2733675"/>
          <p14:tracePt t="54878" x="3810000" y="2913063"/>
          <p14:tracePt t="54883" x="3810000" y="3136900"/>
          <p14:tracePt t="54888" x="3787775" y="3316288"/>
          <p14:tracePt t="54892" x="3787775" y="3384550"/>
          <p14:tracePt t="54897" x="3787775" y="3697288"/>
          <p14:tracePt t="54902" x="3787775" y="3898900"/>
          <p14:tracePt t="54906" x="3787775" y="4102100"/>
          <p14:tracePt t="54910" x="3787775" y="4303713"/>
          <p14:tracePt t="54915" x="3787775" y="4572000"/>
          <p14:tracePt t="54920" x="3787775" y="4729163"/>
          <p14:tracePt t="54924" x="3787775" y="4840288"/>
          <p14:tracePt t="54928" x="3787775" y="5041900"/>
          <p14:tracePt t="54933" x="3765550" y="5245100"/>
          <p14:tracePt t="54938" x="3765550" y="5378450"/>
          <p14:tracePt t="54944" x="3743325" y="5580063"/>
          <p14:tracePt t="54948" x="3721100" y="5670550"/>
          <p14:tracePt t="54952" x="3675063" y="5759450"/>
          <p14:tracePt t="54956" x="3675063" y="5872163"/>
          <p14:tracePt t="54960" x="3652838" y="5938838"/>
          <p14:tracePt t="54964" x="3630613" y="6029325"/>
          <p14:tracePt t="54968" x="3608388" y="6118225"/>
          <p14:tracePt t="54972" x="3608388" y="6184900"/>
          <p14:tracePt t="54977" x="3563938" y="6319838"/>
          <p14:tracePt t="54981" x="3563938" y="6410325"/>
          <p14:tracePt t="54985" x="3563938" y="6477000"/>
          <p14:tracePt t="54992" x="3541713" y="6565900"/>
          <p14:tracePt t="54996" x="3541713" y="6634163"/>
          <p14:tracePt t="55002" x="3517900" y="6745288"/>
          <p14:tracePt t="55008" x="3495675" y="6813550"/>
          <p14:tracePt t="57766" x="3608388" y="6700838"/>
          <p14:tracePt t="57769" x="3652838" y="6543675"/>
          <p14:tracePt t="57771" x="3652838" y="6477000"/>
          <p14:tracePt t="57773" x="3675063" y="6410325"/>
          <p14:tracePt t="57775" x="3675063" y="6364288"/>
          <p14:tracePt t="57785" x="3765550" y="5983288"/>
          <p14:tracePt t="57787" x="3787775" y="5938838"/>
          <p14:tracePt t="57789" x="3810000" y="5849938"/>
          <p14:tracePt t="57801" x="3944938" y="5446713"/>
          <p14:tracePt t="57803" x="3967163" y="5356225"/>
          <p14:tracePt t="57804" x="3967163" y="5289550"/>
          <p14:tracePt t="57816" x="4078288" y="4930775"/>
          <p14:tracePt t="57817" x="4102100" y="4840288"/>
          <p14:tracePt t="57820" x="4124325" y="4751388"/>
          <p14:tracePt t="57822" x="4124325" y="4684713"/>
          <p14:tracePt t="57824" x="4146550" y="4616450"/>
          <p14:tracePt t="57833" x="4168775" y="4213225"/>
          <p14:tracePt t="57834" x="4168775" y="4146550"/>
          <p14:tracePt t="57837" x="4191000" y="4033838"/>
          <p14:tracePt t="57839" x="4191000" y="3967163"/>
          <p14:tracePt t="57842" x="4191000" y="3898900"/>
          <p14:tracePt t="57843" x="4191000" y="3854450"/>
          <p14:tracePt t="57846" x="4191000" y="3765550"/>
          <p14:tracePt t="57847" x="4191000" y="3697288"/>
          <p14:tracePt t="57849" x="4191000" y="3652838"/>
          <p14:tracePt t="57851" x="4213225" y="3563938"/>
          <p14:tracePt t="57853" x="4213225" y="3495675"/>
          <p14:tracePt t="57854" x="4235450" y="3451225"/>
          <p14:tracePt t="57865" x="4235450" y="3227388"/>
          <p14:tracePt t="57867" x="4235450" y="3205163"/>
          <p14:tracePt t="57869" x="4235450" y="3182938"/>
          <p14:tracePt t="57872" x="4235450" y="3160713"/>
          <p14:tracePt t="57882" x="4235450" y="3003550"/>
          <p14:tracePt t="57893" x="4257675" y="2935288"/>
          <p14:tracePt t="57895" x="4257675" y="2890838"/>
          <p14:tracePt t="57897" x="4257675" y="2868613"/>
          <p14:tracePt t="57907" x="4257675" y="2801938"/>
          <p14:tracePt t="57909" x="4257675" y="2779713"/>
          <p14:tracePt t="57919" x="4257675" y="2733675"/>
          <p14:tracePt t="57932" x="4257675" y="2689225"/>
          <p14:tracePt t="57938" x="4257675" y="2667000"/>
          <p14:tracePt t="57948" x="4257675" y="2644775"/>
          <p14:tracePt t="57950" x="4257675" y="2622550"/>
          <p14:tracePt t="57962" x="4257675" y="2600325"/>
          <p14:tracePt t="57979" x="4235450" y="2578100"/>
          <p14:tracePt t="58323" x="4213225" y="2578100"/>
          <p14:tracePt t="58333" x="4213225" y="2622550"/>
          <p14:tracePt t="58335" x="4191000" y="2644775"/>
          <p14:tracePt t="58343" x="4168775" y="2667000"/>
          <p14:tracePt t="58355" x="4168775" y="2689225"/>
          <p14:tracePt t="58363" x="4146550" y="2733675"/>
          <p14:tracePt t="58369" x="4146550" y="2755900"/>
          <p14:tracePt t="58374" x="4124325" y="2755900"/>
          <p14:tracePt t="58380" x="4124325" y="2824163"/>
          <p14:tracePt t="58383" x="4124325" y="2846388"/>
          <p14:tracePt t="58385" x="4102100" y="2846388"/>
          <p14:tracePt t="58387" x="4078288" y="2890838"/>
          <p14:tracePt t="58395" x="4078288" y="2959100"/>
          <p14:tracePt t="58396" x="4056063" y="3003550"/>
          <p14:tracePt t="58399" x="4056063" y="3025775"/>
          <p14:tracePt t="58400" x="4033838" y="3048000"/>
          <p14:tracePt t="58402" x="4033838" y="3092450"/>
          <p14:tracePt t="58404" x="4033838" y="3136900"/>
          <p14:tracePt t="58407" x="4033838" y="3160713"/>
          <p14:tracePt t="58411" x="4011613" y="3249613"/>
          <p14:tracePt t="58412" x="3989388" y="3271838"/>
          <p14:tracePt t="58415" x="3989388" y="3294063"/>
          <p14:tracePt t="58417" x="3989388" y="3340100"/>
          <p14:tracePt t="58418" x="3989388" y="3384550"/>
          <p14:tracePt t="58420" x="3989388" y="3451225"/>
          <p14:tracePt t="58422" x="3967163" y="3473450"/>
          <p14:tracePt t="58427" x="3944938" y="3586163"/>
          <p14:tracePt t="58428" x="3922713" y="3630613"/>
          <p14:tracePt t="58431" x="3922713" y="3652838"/>
          <p14:tracePt t="58433" x="3922713" y="3721100"/>
          <p14:tracePt t="58434" x="3922713" y="3765550"/>
          <p14:tracePt t="58437" x="3922713" y="3810000"/>
          <p14:tracePt t="58438" x="3898900" y="3854450"/>
          <p14:tracePt t="58443" x="3876675" y="3989388"/>
          <p14:tracePt t="58444" x="3876675" y="4033838"/>
          <p14:tracePt t="58447" x="3854450" y="4102100"/>
          <p14:tracePt t="58449" x="3854450" y="4146550"/>
          <p14:tracePt t="58451" x="3854450" y="4191000"/>
          <p14:tracePt t="58452" x="3854450" y="4235450"/>
          <p14:tracePt t="58455" x="3832225" y="4303713"/>
          <p14:tracePt t="58457" x="3810000" y="4370388"/>
          <p14:tracePt t="58461" x="3787775" y="4483100"/>
          <p14:tracePt t="58464" x="3787775" y="4572000"/>
          <p14:tracePt t="58465" x="3765550" y="4638675"/>
          <p14:tracePt t="58467" x="3743325" y="4706938"/>
          <p14:tracePt t="58469" x="3721100" y="4751388"/>
          <p14:tracePt t="58470" x="3697288" y="4840288"/>
          <p14:tracePt t="58472" x="3697288" y="4953000"/>
          <p14:tracePt t="58478" x="3652838" y="5176838"/>
          <p14:tracePt t="58482" x="3630613" y="5311775"/>
          <p14:tracePt t="58484" x="3608388" y="5400675"/>
          <p14:tracePt t="58486" x="3608388" y="5468938"/>
          <p14:tracePt t="58488" x="3608388" y="5513388"/>
          <p14:tracePt t="58493" x="3608388" y="5670550"/>
          <p14:tracePt t="58494" x="3586163" y="5737225"/>
          <p14:tracePt t="58497" x="3586163" y="5803900"/>
          <p14:tracePt t="58499" x="3586163" y="5849938"/>
          <p14:tracePt t="58500" x="3563938" y="5916613"/>
          <p14:tracePt t="58503" x="3563938" y="5961063"/>
          <p14:tracePt t="58505" x="3563938" y="6007100"/>
          <p14:tracePt t="58507" x="3563938" y="6073775"/>
          <p14:tracePt t="58510" x="3541713" y="6162675"/>
          <p14:tracePt t="58514" x="3541713" y="6184900"/>
          <p14:tracePt t="58515" x="3541713" y="6230938"/>
          <p14:tracePt t="58516" x="3541713" y="6275388"/>
          <p14:tracePt t="58518" x="3541713" y="6297613"/>
          <p14:tracePt t="58520" x="3541713" y="6342063"/>
          <p14:tracePt t="58522" x="3541713" y="6364288"/>
          <p14:tracePt t="58527" x="3541713" y="6432550"/>
          <p14:tracePt t="58531" x="3541713" y="6454775"/>
          <p14:tracePt t="58533" x="3541713" y="6499225"/>
          <p14:tracePt t="58537" x="3541713" y="6521450"/>
          <p14:tracePt t="58539" x="3541713" y="6565900"/>
          <p14:tracePt t="58543" x="3541713" y="6589713"/>
          <p14:tracePt t="58545" x="3541713" y="6611938"/>
          <p14:tracePt t="58546" x="3541713" y="6634163"/>
          <p14:tracePt t="58549" x="3541713" y="6656388"/>
          <p14:tracePt t="58553" x="3541713" y="6700838"/>
          <p14:tracePt t="58554" x="3541713" y="6723063"/>
          <p14:tracePt t="58557" x="3541713" y="6745288"/>
          <p14:tracePt t="58561" x="3541713" y="6791325"/>
          <p14:tracePt t="58563" x="3541713" y="6813550"/>
          <p14:tracePt t="58565" x="3541713" y="6835775"/>
          <p14:tracePt t="59222" x="4168775" y="6700838"/>
          <p14:tracePt t="59225" x="4213225" y="6678613"/>
          <p14:tracePt t="59227" x="4213225" y="6656388"/>
          <p14:tracePt t="59237" x="4279900" y="6589713"/>
          <p14:tracePt t="59239" x="4279900" y="6565900"/>
          <p14:tracePt t="59241" x="4303713" y="6565900"/>
          <p14:tracePt t="59243" x="4303713" y="6543675"/>
          <p14:tracePt t="59245" x="4325938" y="6543675"/>
          <p14:tracePt t="59251" x="4370388" y="6521450"/>
          <p14:tracePt t="59258" x="4392613" y="6477000"/>
          <p14:tracePt t="59263" x="4437063" y="6454775"/>
          <p14:tracePt t="59267" x="4459288" y="6410325"/>
          <p14:tracePt t="59271" x="4483100" y="6388100"/>
          <p14:tracePt t="59279" x="4505325" y="6364288"/>
          <p14:tracePt t="59283" x="4527550" y="6342063"/>
          <p14:tracePt t="59284" x="4549775" y="6319838"/>
          <p14:tracePt t="59297" x="4594225" y="6275388"/>
          <p14:tracePt t="59301" x="4616450" y="6275388"/>
          <p14:tracePt t="59303" x="4616450" y="6253163"/>
          <p14:tracePt t="59308" x="4616450" y="6230938"/>
          <p14:tracePt t="59315" x="4638675" y="6230938"/>
          <p14:tracePt t="59318" x="4638675" y="6208713"/>
          <p14:tracePt t="59321" x="4660900" y="6208713"/>
          <p14:tracePt t="59329" x="4660900" y="6184900"/>
          <p14:tracePt t="59333" x="4684713" y="6184900"/>
          <p14:tracePt t="59337" x="4684713" y="6162675"/>
          <p14:tracePt t="59346" x="4706938" y="6140450"/>
          <p14:tracePt t="59353" x="4706938" y="6118225"/>
          <p14:tracePt t="59361" x="4706938" y="6096000"/>
          <p14:tracePt t="59373" x="4729163" y="6096000"/>
          <p14:tracePt t="59387" x="4729163" y="6073775"/>
          <p14:tracePt t="59401" x="4729163" y="6051550"/>
          <p14:tracePt t="59543" x="4751388" y="6051550"/>
          <p14:tracePt t="59557" x="4751388" y="6029325"/>
          <p14:tracePt t="59612" x="4773613" y="6029325"/>
          <p14:tracePt t="59698" x="4795838" y="6029325"/>
          <p14:tracePt t="59710" x="4795838" y="6051550"/>
          <p14:tracePt t="59721" x="4818063" y="6073775"/>
          <p14:tracePt t="59724" x="4818063" y="6096000"/>
          <p14:tracePt t="59740" x="4840288" y="6118225"/>
          <p14:tracePt t="59751" x="4864100" y="6140450"/>
          <p14:tracePt t="59757" x="4864100" y="6162675"/>
          <p14:tracePt t="59766" x="4886325" y="6162675"/>
          <p14:tracePt t="59789" x="4908550" y="6162675"/>
          <p14:tracePt t="59804" x="4930775" y="6184900"/>
          <p14:tracePt t="59817" x="4953000" y="6184900"/>
          <p14:tracePt t="59823" x="4997450" y="6184900"/>
          <p14:tracePt t="59840" x="5041900" y="6184900"/>
          <p14:tracePt t="59856" x="5087938" y="6184900"/>
          <p14:tracePt t="59869" x="5110163" y="6184900"/>
          <p14:tracePt t="59875" x="5132388" y="6184900"/>
          <p14:tracePt t="59888" x="5154613" y="6184900"/>
          <p14:tracePt t="59900" x="5176838" y="6162675"/>
          <p14:tracePt t="59903" x="5199063" y="6162675"/>
          <p14:tracePt t="59920" x="5221288" y="6140450"/>
          <p14:tracePt t="59924" x="5245100" y="6140450"/>
          <p14:tracePt t="59940" x="5289550" y="6118225"/>
          <p14:tracePt t="59946" x="5311775" y="6096000"/>
          <p14:tracePt t="59962" x="5378450" y="6073775"/>
          <p14:tracePt t="59966" x="5378450" y="6051550"/>
          <p14:tracePt t="59970" x="5400675" y="6051550"/>
          <p14:tracePt t="59984" x="5422900" y="6029325"/>
          <p14:tracePt t="60011" x="5446713" y="6029325"/>
          <p14:tracePt t="60096" x="5468938" y="6007100"/>
          <p14:tracePt t="60138" x="5491163" y="5983288"/>
          <p14:tracePt t="60149" x="5491163" y="5961063"/>
          <p14:tracePt t="60160" x="5491163" y="5916613"/>
          <p14:tracePt t="60166" x="5491163" y="5894388"/>
          <p14:tracePt t="60182" x="5491163" y="5803900"/>
          <p14:tracePt t="60188" x="5491163" y="5759450"/>
          <p14:tracePt t="60209" x="5468938" y="5557838"/>
          <p14:tracePt t="60213" x="5446713" y="5491163"/>
          <p14:tracePt t="60218" x="5422900" y="5446713"/>
          <p14:tracePt t="60222" x="5400675" y="5378450"/>
          <p14:tracePt t="60227" x="5356225" y="5267325"/>
          <p14:tracePt t="60232" x="5311775" y="5199063"/>
          <p14:tracePt t="60237" x="5289550" y="5132388"/>
          <p14:tracePt t="60242" x="5245100" y="5065713"/>
          <p14:tracePt t="60246" x="5176838" y="4908550"/>
          <p14:tracePt t="60252" x="5110163" y="4751388"/>
          <p14:tracePt t="60258" x="5041900" y="4684713"/>
          <p14:tracePt t="60262" x="4975225" y="4505325"/>
          <p14:tracePt t="60266" x="4908550" y="4414838"/>
          <p14:tracePt t="60272" x="4840288" y="4235450"/>
          <p14:tracePt t="60280" x="4751388" y="4011613"/>
          <p14:tracePt t="60288" x="4660900" y="3787775"/>
          <p14:tracePt t="60296" x="4572000" y="3563938"/>
          <p14:tracePt t="60302" x="4505325" y="3340100"/>
          <p14:tracePt t="60306" x="4459288" y="3249613"/>
          <p14:tracePt t="60310" x="4392613" y="3070225"/>
          <p14:tracePt t="60314" x="4370388" y="2981325"/>
          <p14:tracePt t="60322" x="4257675" y="2667000"/>
          <p14:tracePt t="60330" x="4168775" y="2398713"/>
          <p14:tracePt t="60340" x="4078288" y="2128838"/>
          <p14:tracePt t="60345" x="4033838" y="1993900"/>
          <p14:tracePt t="60349" x="4011613" y="1905000"/>
          <p14:tracePt t="60354" x="4011613" y="1838325"/>
          <p14:tracePt t="60358" x="3989388" y="1792288"/>
          <p14:tracePt t="60363" x="3967163" y="1725613"/>
          <p14:tracePt t="60368" x="3944938" y="1681163"/>
          <p14:tracePt t="60372" x="3922713" y="1658938"/>
          <p14:tracePt t="60374" x="3922713" y="1636713"/>
          <p14:tracePt t="60380" x="3922713" y="1612900"/>
          <p14:tracePt t="60384" x="3898900" y="1568450"/>
          <p14:tracePt t="60400" x="3854450" y="1524000"/>
          <p14:tracePt t="60404" x="3832225" y="1501775"/>
          <p14:tracePt t="60405" x="3832225" y="1479550"/>
          <p14:tracePt t="60420" x="3810000" y="1457325"/>
          <p14:tracePt t="60813" x="3832225" y="1479550"/>
          <p14:tracePt t="60815" x="3854450" y="1479550"/>
          <p14:tracePt t="60830" x="3876675" y="1501775"/>
          <p14:tracePt t="60841" x="3898900" y="1501775"/>
          <p14:tracePt t="60844" x="3898900" y="1524000"/>
          <p14:tracePt t="60848" x="3922713" y="1524000"/>
          <p14:tracePt t="60852" x="3944938" y="1524000"/>
          <p14:tracePt t="60864" x="3967163" y="1524000"/>
          <p14:tracePt t="60878" x="3989388" y="1546225"/>
          <p14:tracePt t="60886" x="4011613" y="1546225"/>
          <p14:tracePt t="60890" x="4033838" y="1546225"/>
          <p14:tracePt t="60921" x="4056063" y="1568450"/>
          <p14:tracePt t="60934" x="4102100" y="1568450"/>
          <p14:tracePt t="60939" x="4102100" y="1590675"/>
          <p14:tracePt t="60956" x="4168775" y="1590675"/>
          <p14:tracePt t="60974" x="4191000" y="1612900"/>
          <p14:tracePt t="60977" x="4213225" y="1612900"/>
          <p14:tracePt t="60986" x="4235450" y="1612900"/>
          <p14:tracePt t="60999" x="4257675" y="1612900"/>
          <p14:tracePt t="61022" x="4303713" y="1636713"/>
          <p14:tracePt t="61034" x="4325938" y="1636713"/>
          <p14:tracePt t="61037" x="4325938" y="1658938"/>
          <p14:tracePt t="61050" x="4348163" y="1681163"/>
          <p14:tracePt t="61066" x="4370388" y="1703388"/>
          <p14:tracePt t="61086" x="4370388" y="1725613"/>
          <p14:tracePt t="61100" x="4392613" y="1747838"/>
          <p14:tracePt t="61107" x="4414838" y="1770063"/>
          <p14:tracePt t="61119" x="4414838" y="1816100"/>
          <p14:tracePt t="61139" x="4414838" y="1860550"/>
          <p14:tracePt t="61150" x="4414838" y="1882775"/>
          <p14:tracePt t="61153" x="4414838" y="1905000"/>
          <p14:tracePt t="61168" x="4414838" y="1927225"/>
          <p14:tracePt t="61182" x="4414838" y="1971675"/>
          <p14:tracePt t="61198" x="4414838" y="1993900"/>
          <p14:tracePt t="61211" x="4414838" y="2017713"/>
          <p14:tracePt t="61222" x="4414838" y="2039938"/>
          <p14:tracePt t="61230" x="4414838" y="2062163"/>
          <p14:tracePt t="61245" x="4414838" y="2084388"/>
          <p14:tracePt t="61636" x="4414838" y="2062163"/>
          <p14:tracePt t="61653" x="4414838" y="1927225"/>
          <p14:tracePt t="61672" x="4414838" y="1770063"/>
          <p14:tracePt t="61678" x="4414838" y="1725613"/>
          <p14:tracePt t="61682" x="4414838" y="1681163"/>
          <p14:tracePt t="61686" x="4414838" y="1636713"/>
          <p14:tracePt t="61690" x="4414838" y="1612900"/>
          <p14:tracePt t="61695" x="4414838" y="1568450"/>
          <p14:tracePt t="61700" x="4414838" y="1546225"/>
          <p14:tracePt t="61703" x="4414838" y="1501775"/>
          <p14:tracePt t="61720" x="4414838" y="1435100"/>
          <p14:tracePt t="61736" x="4414838" y="1411288"/>
          <p14:tracePt t="61739" x="4414838" y="1389063"/>
          <p14:tracePt t="61812" x="4392613" y="1389063"/>
          <p14:tracePt t="61824" x="4392613" y="1411288"/>
          <p14:tracePt t="61836" x="4370388" y="1479550"/>
          <p14:tracePt t="61852" x="4370388" y="1590675"/>
          <p14:tracePt t="61857" x="4348163" y="1612900"/>
          <p14:tracePt t="61862" x="4348163" y="1636713"/>
          <p14:tracePt t="61878" x="4325938" y="1747838"/>
          <p14:tracePt t="61883" x="4325938" y="1770063"/>
          <p14:tracePt t="61894" x="4325938" y="1816100"/>
          <p14:tracePt t="61899" x="4325938" y="1838325"/>
          <p14:tracePt t="61910" x="4325938" y="1882775"/>
          <p14:tracePt t="61914" x="4325938" y="1905000"/>
          <p14:tracePt t="61925" x="4325938" y="1949450"/>
          <p14:tracePt t="61936" x="4325938" y="1971675"/>
          <p14:tracePt t="61939" x="4325938" y="1993900"/>
          <p14:tracePt t="61958" x="4325938" y="2017713"/>
          <p14:tracePt t="61970" x="4325938" y="2039938"/>
          <p14:tracePt t="62001" x="4325938" y="2062163"/>
          <p14:tracePt t="62058" x="4325938" y="2084388"/>
          <p14:tracePt t="62159" x="4325938" y="2039938"/>
          <p14:tracePt t="62172" x="4348163" y="1971675"/>
          <p14:tracePt t="62192" x="4392613" y="1792288"/>
          <p14:tracePt t="62196" x="4392613" y="1770063"/>
          <p14:tracePt t="62218" x="4437063" y="1568450"/>
          <p14:tracePt t="62221" x="4459288" y="1524000"/>
          <p14:tracePt t="62231" x="4505325" y="1435100"/>
          <p14:tracePt t="62234" x="4505325" y="1411288"/>
          <p14:tracePt t="62237" x="4505325" y="1389063"/>
          <p14:tracePt t="62247" x="4594225" y="1255713"/>
          <p14:tracePt t="62250" x="4616450" y="1255713"/>
          <p14:tracePt t="62253" x="4638675" y="1231900"/>
          <p14:tracePt t="62255" x="4660900" y="1231900"/>
          <p14:tracePt t="62257" x="4660900" y="1209675"/>
          <p14:tracePt t="62260" x="4684713" y="1209675"/>
          <p14:tracePt t="62263" x="4706938" y="1187450"/>
          <p14:tracePt t="62271" x="4751388" y="1165225"/>
          <p14:tracePt t="62275" x="4773613" y="1143000"/>
          <p14:tracePt t="62281" x="4795838" y="1120775"/>
          <p14:tracePt t="62283" x="4840288" y="1098550"/>
          <p14:tracePt t="62290" x="4864100" y="1098550"/>
          <p14:tracePt t="62298" x="4930775" y="1076325"/>
          <p14:tracePt t="62303" x="4953000" y="1076325"/>
          <p14:tracePt t="62305" x="4975225" y="1054100"/>
          <p14:tracePt t="62314" x="5019675" y="1054100"/>
          <p14:tracePt t="62320" x="5041900" y="1054100"/>
          <p14:tracePt t="62322" x="5041900" y="1030288"/>
          <p14:tracePt t="62325" x="5087938" y="1030288"/>
          <p14:tracePt t="62333" x="5110163" y="1030288"/>
          <p14:tracePt t="62335" x="5132388" y="1008063"/>
          <p14:tracePt t="62337" x="5154613" y="1008063"/>
          <p14:tracePt t="62345" x="5199063" y="1008063"/>
          <p14:tracePt t="62348" x="5245100" y="1008063"/>
          <p14:tracePt t="62352" x="5267325" y="1008063"/>
          <p14:tracePt t="62356" x="5289550" y="1008063"/>
          <p14:tracePt t="62363" x="5334000" y="1008063"/>
          <p14:tracePt t="62364" x="5356225" y="1008063"/>
          <p14:tracePt t="62369" x="5400675" y="1008063"/>
          <p14:tracePt t="62373" x="5422900" y="1008063"/>
          <p14:tracePt t="62379" x="5468938" y="1008063"/>
          <p14:tracePt t="62383" x="5491163" y="1008063"/>
          <p14:tracePt t="62387" x="5513388" y="1008063"/>
          <p14:tracePt t="62389" x="5535613" y="1008063"/>
          <p14:tracePt t="62395" x="5580063" y="1008063"/>
          <p14:tracePt t="62397" x="5602288" y="1008063"/>
          <p14:tracePt t="62401" x="5626100" y="1030288"/>
          <p14:tracePt t="62405" x="5648325" y="1030288"/>
          <p14:tracePt t="62407" x="5670550" y="1030288"/>
          <p14:tracePt t="62411" x="5692775" y="1030288"/>
          <p14:tracePt t="62415" x="5715000" y="1030288"/>
          <p14:tracePt t="62421" x="5737225" y="1054100"/>
          <p14:tracePt t="62423" x="5759450" y="1054100"/>
          <p14:tracePt t="62426" x="5781675" y="1054100"/>
          <p14:tracePt t="62433" x="5803900" y="1076325"/>
          <p14:tracePt t="62437" x="5827713" y="1076325"/>
          <p14:tracePt t="62444" x="5849938" y="1098550"/>
          <p14:tracePt t="62447" x="5872163" y="1120775"/>
          <p14:tracePt t="62453" x="5894388" y="1120775"/>
          <p14:tracePt t="62464" x="5916613" y="1143000"/>
          <p14:tracePt t="62467" x="5938838" y="1143000"/>
          <p14:tracePt t="62469" x="5961063" y="1143000"/>
          <p14:tracePt t="62471" x="5961063" y="1165225"/>
          <p14:tracePt t="62473" x="5983288" y="1165225"/>
          <p14:tracePt t="62483" x="6007100" y="1187450"/>
          <p14:tracePt t="62487" x="6029325" y="1209675"/>
          <p14:tracePt t="62489" x="6051550" y="1209675"/>
          <p14:tracePt t="62496" x="6073775" y="1231900"/>
          <p14:tracePt t="62499" x="6096000" y="1231900"/>
          <p14:tracePt t="62512" x="6118225" y="1255713"/>
          <p14:tracePt t="62514" x="6140450" y="1255713"/>
          <p14:tracePt t="62521" x="6140450" y="1277938"/>
          <p14:tracePt t="62524" x="6162675" y="1300163"/>
          <p14:tracePt t="62532" x="6184900" y="1300163"/>
          <p14:tracePt t="62535" x="6208713" y="1322388"/>
          <p14:tracePt t="62537" x="6230938" y="1322388"/>
          <p14:tracePt t="62548" x="6253163" y="1344613"/>
          <p14:tracePt t="62551" x="6275388" y="1366838"/>
          <p14:tracePt t="62565" x="6319838" y="1411288"/>
          <p14:tracePt t="62571" x="6342063" y="1411288"/>
          <p14:tracePt t="62573" x="6342063" y="1435100"/>
          <p14:tracePt t="62580" x="6364288" y="1457325"/>
          <p14:tracePt t="62583" x="6364288" y="1479550"/>
          <p14:tracePt t="62589" x="6388100" y="1501775"/>
          <p14:tracePt t="62597" x="6410325" y="1501775"/>
          <p14:tracePt t="62600" x="6410325" y="1524000"/>
          <p14:tracePt t="62603" x="6432550" y="1524000"/>
          <p14:tracePt t="62612" x="6432550" y="1568450"/>
          <p14:tracePt t="62617" x="6454775" y="1568450"/>
          <p14:tracePt t="62629" x="6454775" y="1590675"/>
          <p14:tracePt t="62631" x="6477000" y="1590675"/>
          <p14:tracePt t="62646" x="6477000" y="1612900"/>
          <p14:tracePt t="62674" x="6499225" y="1612900"/>
          <p14:tracePt t="62688" x="6499225" y="1636713"/>
          <p14:tracePt t="62730" x="6499225" y="1658938"/>
          <p14:tracePt t="62745" x="6499225" y="1681163"/>
          <p14:tracePt t="62760" x="6499225" y="1703388"/>
          <p14:tracePt t="62781" x="6477000" y="1770063"/>
          <p14:tracePt t="62796" x="6454775" y="1816100"/>
          <p14:tracePt t="62808" x="6454775" y="1838325"/>
          <p14:tracePt t="62811" x="6454775" y="1860550"/>
          <p14:tracePt t="62814" x="6432550" y="1860550"/>
          <p14:tracePt t="62831" x="6432550" y="1905000"/>
          <p14:tracePt t="62844" x="6410325" y="1927225"/>
          <p14:tracePt t="62856" x="6388100" y="1949450"/>
          <p14:tracePt t="62871" x="6388100" y="1971675"/>
          <p14:tracePt t="62896" x="6388100" y="1993900"/>
          <p14:tracePt t="62909" x="6364288" y="1993900"/>
          <p14:tracePt t="62938" x="6364288" y="2017713"/>
          <p14:tracePt t="63480" x="6364288" y="1993900"/>
          <p14:tracePt t="63499" x="6342063" y="1927225"/>
          <p14:tracePt t="63514" x="6297613" y="1882775"/>
          <p14:tracePt t="63519" x="6297613" y="1838325"/>
          <p14:tracePt t="63538" x="6208713" y="1770063"/>
          <p14:tracePt t="63544" x="6162675" y="1703388"/>
          <p14:tracePt t="63555" x="6073775" y="1636713"/>
          <p14:tracePt t="63560" x="6051550" y="1612900"/>
          <p14:tracePt t="63566" x="5983288" y="1568450"/>
          <p14:tracePt t="63571" x="5916613" y="1546225"/>
          <p14:tracePt t="63576" x="5872163" y="1524000"/>
          <p14:tracePt t="63582" x="5803900" y="1501775"/>
          <p14:tracePt t="63586" x="5759450" y="1479550"/>
          <p14:tracePt t="63590" x="5692775" y="1457325"/>
          <p14:tracePt t="63595" x="5626100" y="1435100"/>
          <p14:tracePt t="63600" x="5602288" y="1435100"/>
          <p14:tracePt t="63604" x="5557838" y="1435100"/>
          <p14:tracePt t="63608" x="5535613" y="1435100"/>
          <p14:tracePt t="63612" x="5491163" y="1411288"/>
          <p14:tracePt t="63618" x="5446713" y="1411288"/>
          <p14:tracePt t="63622" x="5400675" y="1411288"/>
          <p14:tracePt t="63634" x="5356225" y="1411288"/>
          <p14:tracePt t="63639" x="5334000" y="1411288"/>
          <p14:tracePt t="63644" x="5311775" y="1411288"/>
          <p14:tracePt t="63647" x="5289550" y="1411288"/>
          <p14:tracePt t="63658" x="5267325" y="1411288"/>
          <p14:tracePt t="63673" x="5199063" y="1411288"/>
          <p14:tracePt t="63678" x="5176838" y="1435100"/>
          <p14:tracePt t="63682" x="5154613" y="1435100"/>
          <p14:tracePt t="63691" x="5132388" y="1457325"/>
          <p14:tracePt t="63703" x="5019675" y="1524000"/>
          <p14:tracePt t="63720" x="4930775" y="1636713"/>
          <p14:tracePt t="63727" x="4864100" y="1703388"/>
          <p14:tracePt t="63731" x="4818063" y="1747838"/>
          <p14:tracePt t="63736" x="4795838" y="1792288"/>
          <p14:tracePt t="63741" x="4773613" y="1816100"/>
          <p14:tracePt t="63744" x="4729163" y="1882775"/>
          <p14:tracePt t="63747" x="4706938" y="1905000"/>
          <p14:tracePt t="63751" x="4660900" y="1949450"/>
          <p14:tracePt t="63755" x="4638675" y="1971675"/>
          <p14:tracePt t="63760" x="4616450" y="2017713"/>
          <p14:tracePt t="63764" x="4594225" y="2039938"/>
          <p14:tracePt t="63768" x="4572000" y="2062163"/>
          <p14:tracePt t="63773" x="4549775" y="2128838"/>
          <p14:tracePt t="63778" x="4527550" y="2151063"/>
          <p14:tracePt t="63782" x="4505325" y="2173288"/>
          <p14:tracePt t="63786" x="4505325" y="2197100"/>
          <p14:tracePt t="63790" x="4483100" y="2241550"/>
          <p14:tracePt t="63794" x="4459288" y="2241550"/>
          <p14:tracePt t="63798" x="4437063" y="2263775"/>
          <p14:tracePt t="63802" x="4414838" y="2308225"/>
          <p14:tracePt t="63816" x="4370388" y="2374900"/>
          <p14:tracePt t="63822" x="4348163" y="2398713"/>
          <p14:tracePt t="63827" x="4348163" y="2420938"/>
          <p14:tracePt t="63834" x="4325938" y="2443163"/>
          <p14:tracePt t="63841" x="4325938" y="2465388"/>
          <p14:tracePt t="63846" x="4325938" y="2487613"/>
          <p14:tracePt t="63851" x="4303713" y="2509838"/>
          <p14:tracePt t="63864" x="4279900" y="2554288"/>
          <p14:tracePt t="63871" x="4257675" y="2578100"/>
          <p14:tracePt t="63877" x="4257675" y="2600325"/>
          <p14:tracePt t="63886" x="4235450" y="2622550"/>
          <p14:tracePt t="63896" x="4235450" y="2667000"/>
          <p14:tracePt t="63900" x="4213225" y="2667000"/>
          <p14:tracePt t="63908" x="4213225" y="2689225"/>
          <p14:tracePt t="63920" x="4213225" y="2711450"/>
          <p14:tracePt t="63933" x="4191000" y="2733675"/>
          <p14:tracePt t="63935" x="4191000" y="2755900"/>
          <p14:tracePt t="63949" x="4191000" y="2779713"/>
          <p14:tracePt t="63990" x="4191000" y="2801938"/>
          <p14:tracePt t="64003" x="4168775" y="2801938"/>
          <p14:tracePt t="64080" x="4191000" y="2801938"/>
          <p14:tracePt t="64095" x="4213225" y="2801938"/>
          <p14:tracePt t="64114" x="4235450" y="2801938"/>
          <p14:tracePt t="64124" x="4257675" y="2801938"/>
          <p14:tracePt t="64143" x="4279900" y="2801938"/>
          <p14:tracePt t="64172" x="4303713" y="2801938"/>
          <p14:tracePt t="64214" x="4325938" y="2801938"/>
          <p14:tracePt t="64244" x="4325938" y="2824163"/>
          <p14:tracePt t="64256" x="4325938" y="2846388"/>
          <p14:tracePt t="64277" x="4325938" y="2868613"/>
          <p14:tracePt t="64290" x="4325938" y="2890838"/>
          <p14:tracePt t="64304" x="4325938" y="2913063"/>
          <p14:tracePt t="64319" x="4325938" y="2935288"/>
          <p14:tracePt t="64504" x="4348163" y="2913063"/>
          <p14:tracePt t="64527" x="4437063" y="2890838"/>
          <p14:tracePt t="64530" x="4459288" y="2890838"/>
          <p14:tracePt t="64534" x="4483100" y="2868613"/>
          <p14:tracePt t="64548" x="4549775" y="2868613"/>
          <p14:tracePt t="64552" x="4572000" y="2868613"/>
          <p14:tracePt t="64566" x="4660900" y="2868613"/>
          <p14:tracePt t="64567" x="4684713" y="2868613"/>
          <p14:tracePt t="64573" x="4706938" y="2868613"/>
          <p14:tracePt t="64580" x="4773613" y="2868613"/>
          <p14:tracePt t="64583" x="4840288" y="2868613"/>
          <p14:tracePt t="64584" x="4886325" y="2868613"/>
          <p14:tracePt t="64586" x="4908550" y="2868613"/>
          <p14:tracePt t="64588" x="4953000" y="2868613"/>
          <p14:tracePt t="64595" x="5019675" y="2868613"/>
          <p14:tracePt t="64596" x="5065713" y="2868613"/>
          <p14:tracePt t="64598" x="5087938" y="2868613"/>
          <p14:tracePt t="64600" x="5110163" y="2868613"/>
          <p14:tracePt t="64602" x="5154613" y="2868613"/>
          <p14:tracePt t="64604" x="5199063" y="2868613"/>
          <p14:tracePt t="64606" x="5221288" y="2868613"/>
          <p14:tracePt t="64613" x="5311775" y="2868613"/>
          <p14:tracePt t="64614" x="5334000" y="2868613"/>
          <p14:tracePt t="64616" x="5356225" y="2868613"/>
          <p14:tracePt t="64618" x="5400675" y="2890838"/>
          <p14:tracePt t="64620" x="5422900" y="2890838"/>
          <p14:tracePt t="64622" x="5446713" y="2890838"/>
          <p14:tracePt t="64628" x="5557838" y="2913063"/>
          <p14:tracePt t="64630" x="5602288" y="2913063"/>
          <p14:tracePt t="64632" x="5648325" y="2935288"/>
          <p14:tracePt t="64634" x="5670550" y="2935288"/>
          <p14:tracePt t="64636" x="5692775" y="2935288"/>
          <p14:tracePt t="64638" x="5737225" y="2935288"/>
          <p14:tracePt t="64646" x="5872163" y="2981325"/>
          <p14:tracePt t="64648" x="5916613" y="3003550"/>
          <p14:tracePt t="64650" x="5938838" y="3003550"/>
          <p14:tracePt t="64652" x="5983288" y="3003550"/>
          <p14:tracePt t="64654" x="6007100" y="3003550"/>
          <p14:tracePt t="64656" x="6029325" y="3025775"/>
          <p14:tracePt t="64662" x="6118225" y="3048000"/>
          <p14:tracePt t="64665" x="6162675" y="3048000"/>
          <p14:tracePt t="64668" x="6184900" y="3048000"/>
          <p14:tracePt t="64670" x="6208713" y="3048000"/>
          <p14:tracePt t="64673" x="6208713" y="3070225"/>
          <p14:tracePt t="64679" x="6275388" y="3070225"/>
          <p14:tracePt t="64686" x="6319838" y="3070225"/>
          <p14:tracePt t="64698" x="6342063" y="3070225"/>
          <p14:tracePt t="65094" x="6364288" y="3070225"/>
          <p14:tracePt t="65103" x="6410325" y="3070225"/>
          <p14:tracePt t="65115" x="6432550" y="3070225"/>
          <p14:tracePt t="65125" x="6477000" y="3070225"/>
          <p14:tracePt t="65128" x="6499225" y="3070225"/>
          <p14:tracePt t="65146" x="6521450" y="3070225"/>
          <p14:tracePt t="65150" x="6543675" y="3070225"/>
          <p14:tracePt t="65165" x="6565900" y="3070225"/>
          <p14:tracePt t="65211" x="6543675" y="3070225"/>
          <p14:tracePt t="65228" x="6499225" y="3070225"/>
          <p14:tracePt t="65232" x="6454775" y="3070225"/>
          <p14:tracePt t="65249" x="6410325" y="3070225"/>
          <p14:tracePt t="65263" x="6388100" y="3070225"/>
          <p14:tracePt t="65302" x="6410325" y="3070225"/>
          <p14:tracePt t="65314" x="6454775" y="3070225"/>
          <p14:tracePt t="65317" x="6477000" y="3070225"/>
          <p14:tracePt t="65329" x="6499225" y="3070225"/>
          <p14:tracePt t="65396" x="6477000" y="3070225"/>
          <p14:tracePt t="65405" x="6454775" y="3070225"/>
          <p14:tracePt t="65411" x="6454775" y="3092450"/>
          <p14:tracePt t="65431" x="6432550" y="3092450"/>
          <p14:tracePt t="66096" x="6454775" y="3092450"/>
          <p14:tracePt t="66114" x="6454775" y="3070225"/>
          <p14:tracePt t="66128" x="6477000" y="3048000"/>
          <p14:tracePt t="66149" x="6477000" y="3025775"/>
          <p14:tracePt t="66151" x="6477000" y="3003550"/>
          <p14:tracePt t="66161" x="6477000" y="2981325"/>
          <p14:tracePt t="66171" x="6499225" y="2981325"/>
          <p14:tracePt t="66175" x="6499225" y="2959100"/>
          <p14:tracePt t="66189" x="6499225" y="2935288"/>
          <p14:tracePt t="66204" x="6499225" y="2890838"/>
          <p14:tracePt t="66219" x="6499225" y="2868613"/>
          <p14:tracePt t="66223" x="6499225" y="2824163"/>
          <p14:tracePt t="66240" x="6499225" y="2711450"/>
          <p14:tracePt t="66257" x="6499225" y="2622550"/>
          <p14:tracePt t="66260" x="6499225" y="2578100"/>
          <p14:tracePt t="66274" x="6499225" y="2509838"/>
          <p14:tracePt t="66293" x="6477000" y="2374900"/>
          <p14:tracePt t="66296" x="6477000" y="2352675"/>
          <p14:tracePt t="66312" x="6410325" y="2241550"/>
          <p14:tracePt t="66316" x="6410325" y="2219325"/>
          <p14:tracePt t="66319" x="6388100" y="2197100"/>
          <p14:tracePt t="66334" x="6319838" y="2128838"/>
          <p14:tracePt t="66340" x="6297613" y="2084388"/>
          <p14:tracePt t="66344" x="6275388" y="2062163"/>
          <p14:tracePt t="66348" x="6230938" y="2039938"/>
          <p14:tracePt t="66352" x="6184900" y="1993900"/>
          <p14:tracePt t="66356" x="6162675" y="1971675"/>
          <p14:tracePt t="66360" x="6096000" y="1971675"/>
          <p14:tracePt t="66364" x="6073775" y="1949450"/>
          <p14:tracePt t="66368" x="6029325" y="1927225"/>
          <p14:tracePt t="66372" x="6007100" y="1905000"/>
          <p14:tracePt t="66376" x="5961063" y="1905000"/>
          <p14:tracePt t="66381" x="5938838" y="1905000"/>
          <p14:tracePt t="66385" x="5894388" y="1882775"/>
          <p14:tracePt t="66403" x="5849938" y="1882775"/>
          <p14:tracePt t="66425" x="5827713" y="1882775"/>
          <p14:tracePt t="66446" x="5803900" y="1882775"/>
          <p14:tracePt t="66455" x="5781675" y="1882775"/>
          <p14:tracePt t="66466" x="5759450" y="1905000"/>
          <p14:tracePt t="66470" x="5737225" y="1905000"/>
          <p14:tracePt t="66485" x="5692775" y="1927225"/>
          <p14:tracePt t="66500" x="5602288" y="1993900"/>
          <p14:tracePt t="66506" x="5513388" y="2039938"/>
          <p14:tracePt t="66510" x="5446713" y="2084388"/>
          <p14:tracePt t="66515" x="5378450" y="2128838"/>
          <p14:tracePt t="66520" x="5311775" y="2173288"/>
          <p14:tracePt t="66524" x="5289550" y="2173288"/>
          <p14:tracePt t="66528" x="5176838" y="2241550"/>
          <p14:tracePt t="66533" x="5087938" y="2286000"/>
          <p14:tracePt t="66538" x="4930775" y="2352675"/>
          <p14:tracePt t="66542" x="4840288" y="2398713"/>
          <p14:tracePt t="66547" x="4706938" y="2465388"/>
          <p14:tracePt t="66556" x="4505325" y="2554288"/>
          <p14:tracePt t="66564" x="4348163" y="2622550"/>
          <p14:tracePt t="66572" x="4213225" y="2711450"/>
          <p14:tracePt t="66578" x="4146550" y="2755900"/>
          <p14:tracePt t="66584" x="4078288" y="2779713"/>
          <p14:tracePt t="66590" x="4056063" y="2801938"/>
          <p14:tracePt t="66594" x="4033838" y="2824163"/>
          <p14:tracePt t="66601" x="3989388" y="2846388"/>
          <p14:tracePt t="66607" x="3967163" y="2868613"/>
          <p14:tracePt t="66612" x="3944938" y="2890838"/>
          <p14:tracePt t="66618" x="3922713" y="2890838"/>
          <p14:tracePt t="66631" x="3922713" y="2935288"/>
          <p14:tracePt t="66652" x="3922713" y="2959100"/>
          <p14:tracePt t="66664" x="3922713" y="2981325"/>
          <p14:tracePt t="66688" x="3922713" y="3003550"/>
          <p14:tracePt t="66691" x="3922713" y="3025775"/>
          <p14:tracePt t="66704" x="3922713" y="3048000"/>
          <p14:tracePt t="66719" x="3967163" y="3070225"/>
          <p14:tracePt t="66723" x="3989388" y="3092450"/>
          <p14:tracePt t="66740" x="4033838" y="3114675"/>
          <p14:tracePt t="66756" x="4102100" y="3136900"/>
          <p14:tracePt t="66772" x="4146550" y="3160713"/>
          <p14:tracePt t="66790" x="4370388" y="3227388"/>
          <p14:tracePt t="66798" x="4437063" y="3249613"/>
          <p14:tracePt t="66805" x="4505325" y="3249613"/>
          <p14:tracePt t="66820" x="4660900" y="3271838"/>
          <p14:tracePt t="66829" x="4751388" y="3271838"/>
          <p14:tracePt t="66840" x="4818063" y="3271838"/>
          <p14:tracePt t="66843" x="4864100" y="3271838"/>
          <p14:tracePt t="66846" x="4886325" y="3271838"/>
          <p14:tracePt t="66849" x="4908550" y="3271838"/>
          <p14:tracePt t="66857" x="4975225" y="3271838"/>
          <p14:tracePt t="66863" x="5041900" y="3271838"/>
          <p14:tracePt t="66868" x="5110163" y="3271838"/>
          <p14:tracePt t="66872" x="5132388" y="3271838"/>
          <p14:tracePt t="66877" x="5176838" y="3271838"/>
          <p14:tracePt t="66881" x="5221288" y="3271838"/>
          <p14:tracePt t="66885" x="5245100" y="3271838"/>
          <p14:tracePt t="66890" x="5289550" y="3271838"/>
          <p14:tracePt t="66894" x="5311775" y="3271838"/>
          <p14:tracePt t="66898" x="5334000" y="3271838"/>
          <p14:tracePt t="66902" x="5356225" y="3271838"/>
          <p14:tracePt t="66905" x="5378450" y="3271838"/>
          <p14:tracePt t="66909" x="5422900" y="3271838"/>
          <p14:tracePt t="66923" x="5468938" y="3249613"/>
          <p14:tracePt t="66940" x="5580063" y="3227388"/>
          <p14:tracePt t="66944" x="5602288" y="3227388"/>
          <p14:tracePt t="66947" x="5626100" y="3227388"/>
          <p14:tracePt t="66952" x="5670550" y="3227388"/>
          <p14:tracePt t="66956" x="5715000" y="3227388"/>
          <p14:tracePt t="66961" x="5737225" y="3227388"/>
          <p14:tracePt t="66966" x="5781675" y="3227388"/>
          <p14:tracePt t="66970" x="5803900" y="3227388"/>
          <p14:tracePt t="66974" x="5827713" y="3227388"/>
          <p14:tracePt t="66979" x="5894388" y="3205163"/>
          <p14:tracePt t="66983" x="5916613" y="3205163"/>
          <p14:tracePt t="67000" x="5983288" y="3205163"/>
          <p14:tracePt t="67005" x="6007100" y="3205163"/>
          <p14:tracePt t="67017" x="6051550" y="3182938"/>
          <p14:tracePt t="67021" x="6073775" y="3182938"/>
          <p14:tracePt t="67037" x="6118225" y="3182938"/>
          <p14:tracePt t="67058" x="6162675" y="3136900"/>
          <p14:tracePt t="67063" x="6184900" y="3136900"/>
          <p14:tracePt t="67084" x="6253163" y="3114675"/>
          <p14:tracePt t="67088" x="6253163" y="3092450"/>
          <p14:tracePt t="67101" x="6275388" y="3092450"/>
          <p14:tracePt t="67111" x="6275388" y="3070225"/>
          <p14:tracePt t="67116" x="6319838" y="3048000"/>
          <p14:tracePt t="67127" x="6342063" y="3025775"/>
          <p14:tracePt t="67131" x="6342063" y="3003550"/>
          <p14:tracePt t="67141" x="6364288" y="2981325"/>
          <p14:tracePt t="67160" x="6432550" y="2935288"/>
          <p14:tracePt t="67286" x="6410325" y="2935288"/>
          <p14:tracePt t="67302" x="6388100" y="2981325"/>
          <p14:tracePt t="67307" x="6364288" y="2981325"/>
          <p14:tracePt t="67310" x="6364288" y="3003550"/>
          <p14:tracePt t="67313" x="6342063" y="3003550"/>
          <p14:tracePt t="67317" x="6342063" y="3025775"/>
          <p14:tracePt t="67321" x="6297613" y="3070225"/>
          <p14:tracePt t="67334" x="6275388" y="3114675"/>
          <p14:tracePt t="67340" x="6230938" y="3182938"/>
          <p14:tracePt t="67344" x="6208713" y="3205163"/>
          <p14:tracePt t="67350" x="6184900" y="3271838"/>
          <p14:tracePt t="67354" x="6162675" y="3316288"/>
          <p14:tracePt t="67359" x="6140450" y="3384550"/>
          <p14:tracePt t="67362" x="6118225" y="3406775"/>
          <p14:tracePt t="67367" x="6096000" y="3473450"/>
          <p14:tracePt t="67372" x="6073775" y="3541713"/>
          <p14:tracePt t="67376" x="6073775" y="3608388"/>
          <p14:tracePt t="67380" x="6051550" y="3652838"/>
          <p14:tracePt t="67384" x="6029325" y="3721100"/>
          <p14:tracePt t="67388" x="6029325" y="3765550"/>
          <p14:tracePt t="67393" x="6029325" y="3854450"/>
          <p14:tracePt t="67398" x="6029325" y="3967163"/>
          <p14:tracePt t="67403" x="6029325" y="4146550"/>
          <p14:tracePt t="67408" x="6029325" y="4213225"/>
          <p14:tracePt t="67412" x="6029325" y="4348163"/>
          <p14:tracePt t="67415" x="6029325" y="4437063"/>
          <p14:tracePt t="67419" x="6029325" y="4527550"/>
          <p14:tracePt t="67424" x="6029325" y="4549775"/>
          <p14:tracePt t="67429" x="6029325" y="4751388"/>
          <p14:tracePt t="67433" x="6029325" y="4818063"/>
          <p14:tracePt t="67438" x="6029325" y="4886325"/>
          <p14:tracePt t="67442" x="6029325" y="4908550"/>
          <p14:tracePt t="67446" x="6029325" y="5019675"/>
          <p14:tracePt t="67448" x="6029325" y="5065713"/>
          <p14:tracePt t="67453" x="6029325" y="5199063"/>
          <p14:tracePt t="67457" x="6029325" y="5221288"/>
          <p14:tracePt t="67462" x="6029325" y="5334000"/>
          <p14:tracePt t="67465" x="6029325" y="5378450"/>
          <p14:tracePt t="67469" x="6029325" y="5446713"/>
          <p14:tracePt t="67474" x="6029325" y="5468938"/>
          <p14:tracePt t="67479" x="6051550" y="5557838"/>
          <p14:tracePt t="67483" x="6051550" y="5602288"/>
          <p14:tracePt t="67488" x="6051550" y="5648325"/>
          <p14:tracePt t="67508" x="6073775" y="5759450"/>
          <p14:tracePt t="67511" x="6096000" y="5759450"/>
          <p14:tracePt t="67516" x="6118225" y="5781675"/>
          <p14:tracePt t="67527" x="6118225" y="5803900"/>
          <p14:tracePt t="67534" x="6140450" y="5827713"/>
          <p14:tracePt t="67549" x="6162675" y="5849938"/>
          <p14:tracePt t="67552" x="6184900" y="5849938"/>
          <p14:tracePt t="67560" x="6208713" y="5849938"/>
          <p14:tracePt t="67568" x="6208713" y="5872163"/>
          <p14:tracePt t="67573" x="6230938" y="5872163"/>
          <p14:tracePt t="67605" x="6253163" y="5872163"/>
          <p14:tracePt t="67667" x="6230938" y="5849938"/>
          <p14:tracePt t="67671" x="6208713" y="5803900"/>
          <p14:tracePt t="67688" x="6118225" y="5781675"/>
          <p14:tracePt t="67705" x="6007100" y="5781675"/>
          <p14:tracePt t="67712" x="5938838" y="5781675"/>
          <p14:tracePt t="67723" x="5894388" y="5781675"/>
          <p14:tracePt t="67728" x="5849938" y="5781675"/>
          <p14:tracePt t="67733" x="5803900" y="5781675"/>
          <p14:tracePt t="67737" x="5737225" y="5827713"/>
          <p14:tracePt t="67742" x="5715000" y="5827713"/>
          <p14:tracePt t="67746" x="5648325" y="5849938"/>
          <p14:tracePt t="67749" x="5580063" y="5872163"/>
          <p14:tracePt t="67754" x="5557838" y="5872163"/>
          <p14:tracePt t="67758" x="5513388" y="5894388"/>
          <p14:tracePt t="67763" x="5446713" y="5916613"/>
          <p14:tracePt t="67768" x="5400675" y="5938838"/>
          <p14:tracePt t="67773" x="5356225" y="5938838"/>
          <p14:tracePt t="67778" x="5334000" y="5961063"/>
          <p14:tracePt t="67782" x="5289550" y="5983288"/>
          <p14:tracePt t="67786" x="5267325" y="5983288"/>
          <p14:tracePt t="67792" x="5221288" y="6007100"/>
          <p14:tracePt t="67795" x="5199063" y="6007100"/>
          <p14:tracePt t="67800" x="5176838" y="6007100"/>
          <p14:tracePt t="67804" x="5154613" y="6029325"/>
          <p14:tracePt t="67824" x="5041900" y="6051550"/>
          <p14:tracePt t="67827" x="5019675" y="6051550"/>
          <p14:tracePt t="67830" x="4997450" y="6073775"/>
          <p14:tracePt t="67844" x="4930775" y="6096000"/>
          <p14:tracePt t="67848" x="4908550" y="6096000"/>
          <p14:tracePt t="67852" x="4886325" y="6096000"/>
          <p14:tracePt t="67855" x="4864100" y="6096000"/>
          <p14:tracePt t="67879" x="4818063" y="6140450"/>
          <p14:tracePt t="67889" x="4818063" y="6162675"/>
          <p14:tracePt t="67893" x="4795838" y="6162675"/>
          <p14:tracePt t="67905" x="4795838" y="6184900"/>
          <p14:tracePt t="67920" x="4795838" y="6208713"/>
          <p14:tracePt t="67922" x="4795838" y="6230938"/>
          <p14:tracePt t="67929" x="4795838" y="6253163"/>
          <p14:tracePt t="67934" x="4795838" y="6275388"/>
          <p14:tracePt t="67946" x="4795838" y="6297613"/>
          <p14:tracePt t="67947" x="4818063" y="6319838"/>
          <p14:tracePt t="67948" x="4818063" y="6342063"/>
          <p14:tracePt t="67953" x="4840288" y="6342063"/>
          <p14:tracePt t="67954" x="4840288" y="6364288"/>
          <p14:tracePt t="67960" x="4864100" y="6364288"/>
          <p14:tracePt t="67962" x="4886325" y="6388100"/>
          <p14:tracePt t="67966" x="4908550" y="6410325"/>
          <p14:tracePt t="67968" x="4908550" y="6432550"/>
          <p14:tracePt t="67970" x="4930775" y="6432550"/>
          <p14:tracePt t="67978" x="4975225" y="6454775"/>
          <p14:tracePt t="67981" x="4997450" y="6454775"/>
          <p14:tracePt t="67984" x="5041900" y="6477000"/>
          <p14:tracePt t="67986" x="5065713" y="6499225"/>
          <p14:tracePt t="67988" x="5087938" y="6499225"/>
          <p14:tracePt t="67997" x="5199063" y="6521450"/>
          <p14:tracePt t="68000" x="5221288" y="6543675"/>
          <p14:tracePt t="68003" x="5267325" y="6543675"/>
          <p14:tracePt t="68012" x="5356225" y="6543675"/>
          <p14:tracePt t="68013" x="5378450" y="6543675"/>
          <p14:tracePt t="68014" x="5422900" y="6543675"/>
          <p14:tracePt t="68018" x="5446713" y="6543675"/>
          <p14:tracePt t="68020" x="5468938" y="6543675"/>
          <p14:tracePt t="68023" x="5491163" y="6543675"/>
          <p14:tracePt t="68029" x="5557838" y="6543675"/>
          <p14:tracePt t="68031" x="5602288" y="6543675"/>
          <p14:tracePt t="68034" x="5626100" y="6543675"/>
          <p14:tracePt t="68038" x="5648325" y="6543675"/>
          <p14:tracePt t="68046" x="5715000" y="6543675"/>
          <p14:tracePt t="68048" x="5737225" y="6543675"/>
          <p14:tracePt t="68050" x="5759450" y="6543675"/>
          <p14:tracePt t="68052" x="5781675" y="6543675"/>
          <p14:tracePt t="68063" x="5827713" y="6543675"/>
          <p14:tracePt t="68065" x="5849938" y="6543675"/>
          <p14:tracePt t="68068" x="5872163" y="6543675"/>
          <p14:tracePt t="68073" x="5894388" y="6543675"/>
          <p14:tracePt t="68080" x="5961063" y="6543675"/>
          <p14:tracePt t="68082" x="5983288" y="6543675"/>
          <p14:tracePt t="68084" x="6029325" y="6543675"/>
          <p14:tracePt t="68088" x="6051550" y="6543675"/>
          <p14:tracePt t="68096" x="6118225" y="6521450"/>
          <p14:tracePt t="68097" x="6140450" y="6521450"/>
          <p14:tracePt t="68098" x="6162675" y="6521450"/>
          <p14:tracePt t="68100" x="6184900" y="6521450"/>
          <p14:tracePt t="68102" x="6208713" y="6521450"/>
          <p14:tracePt t="68104" x="6253163" y="6521450"/>
          <p14:tracePt t="68110" x="6342063" y="6521450"/>
          <p14:tracePt t="68112" x="6364288" y="6521450"/>
          <p14:tracePt t="68114" x="6410325" y="6499225"/>
          <p14:tracePt t="68116" x="6432550" y="6499225"/>
          <p14:tracePt t="68118" x="6454775" y="6499225"/>
          <p14:tracePt t="68120" x="6477000" y="6499225"/>
          <p14:tracePt t="68122" x="6521450" y="6477000"/>
          <p14:tracePt t="68129" x="6611938" y="6477000"/>
          <p14:tracePt t="68132" x="6656388" y="6477000"/>
          <p14:tracePt t="68134" x="6678613" y="6454775"/>
          <p14:tracePt t="68138" x="6723063" y="6454775"/>
          <p14:tracePt t="68144" x="6791325" y="6432550"/>
          <p14:tracePt t="68148" x="6813550" y="6432550"/>
          <p14:tracePt t="68150" x="6835775" y="6432550"/>
          <p14:tracePt t="68152" x="6858000" y="6432550"/>
          <p14:tracePt t="68154" x="6880225" y="6410325"/>
          <p14:tracePt t="68160" x="6924675" y="6410325"/>
          <p14:tracePt t="68162" x="6946900" y="6410325"/>
          <p14:tracePt t="68166" x="6970713" y="6410325"/>
          <p14:tracePt t="68168" x="6992938" y="6388100"/>
          <p14:tracePt t="68170" x="7015163" y="6388100"/>
          <p14:tracePt t="68179" x="7059613" y="6364288"/>
          <p14:tracePt t="68183" x="7081838" y="6364288"/>
          <p14:tracePt t="68188" x="7104063" y="6342063"/>
          <p14:tracePt t="68196" x="7126288" y="6342063"/>
          <p14:tracePt t="68200" x="7150100" y="6319838"/>
          <p14:tracePt t="68204" x="7172325" y="6319838"/>
          <p14:tracePt t="68212" x="7194550" y="6297613"/>
          <p14:tracePt t="68214" x="7194550" y="6275388"/>
          <p14:tracePt t="68216" x="7239000" y="6275388"/>
          <p14:tracePt t="68222" x="7261225" y="6275388"/>
          <p14:tracePt t="68228" x="7283450" y="6253163"/>
          <p14:tracePt t="68230" x="7283450" y="6230938"/>
          <p14:tracePt t="68234" x="7327900" y="6230938"/>
          <p14:tracePt t="68236" x="7327900" y="6208713"/>
          <p14:tracePt t="68245" x="7373938" y="6184900"/>
          <p14:tracePt t="68250" x="7396163" y="6162675"/>
          <p14:tracePt t="68254" x="7418388" y="6162675"/>
          <p14:tracePt t="68263" x="7440613" y="6140450"/>
          <p14:tracePt t="68266" x="7462838" y="6118225"/>
          <p14:tracePt t="68273" x="7485063" y="6096000"/>
          <p14:tracePt t="68280" x="7507288" y="6096000"/>
          <p14:tracePt t="68286" x="7507288" y="6073775"/>
          <p14:tracePt t="68293" x="7531100" y="6073775"/>
          <p14:tracePt t="68296" x="7553325" y="6051550"/>
          <p14:tracePt t="68309" x="7575550" y="6029325"/>
          <p14:tracePt t="68313" x="7597775" y="6007100"/>
          <p14:tracePt t="68321" x="7597775" y="5983288"/>
          <p14:tracePt t="68328" x="7620000" y="5983288"/>
          <p14:tracePt t="68333" x="7620000" y="5961063"/>
          <p14:tracePt t="68345" x="7642225" y="5938838"/>
          <p14:tracePt t="68346" x="7642225" y="5916613"/>
          <p14:tracePt t="68354" x="7664450" y="5894388"/>
          <p14:tracePt t="68361" x="7686675" y="5872163"/>
          <p14:tracePt t="68368" x="7686675" y="5849938"/>
          <p14:tracePt t="68370" x="7686675" y="5827713"/>
          <p14:tracePt t="68379" x="7686675" y="5803900"/>
          <p14:tracePt t="68383" x="7708900" y="5803900"/>
          <p14:tracePt t="68385" x="7708900" y="5781675"/>
          <p14:tracePt t="68393" x="7708900" y="5759450"/>
          <p14:tracePt t="68397" x="7708900" y="5737225"/>
          <p14:tracePt t="68405" x="7708900" y="5715000"/>
          <p14:tracePt t="68413" x="7708900" y="5692775"/>
          <p14:tracePt t="68428" x="7708900" y="5670550"/>
          <p14:tracePt t="68431" x="7708900" y="5648325"/>
          <p14:tracePt t="68439" x="7686675" y="5626100"/>
          <p14:tracePt t="68445" x="7664450" y="5626100"/>
          <p14:tracePt t="68446" x="7642225" y="5602288"/>
          <p14:tracePt t="68453" x="7620000" y="5602288"/>
          <p14:tracePt t="68460" x="7575550" y="5580063"/>
          <p14:tracePt t="68465" x="7553325" y="5580063"/>
          <p14:tracePt t="68467" x="7553325" y="5557838"/>
          <p14:tracePt t="68469" x="7531100" y="5535613"/>
          <p14:tracePt t="68473" x="7507288" y="5535613"/>
          <p14:tracePt t="68477" x="7462838" y="5535613"/>
          <p14:tracePt t="68479" x="7440613" y="5513388"/>
          <p14:tracePt t="68480" x="7418388" y="5513388"/>
          <p14:tracePt t="68483" x="7396163" y="5513388"/>
          <p14:tracePt t="68485" x="7373938" y="5491163"/>
          <p14:tracePt t="68486" x="7351713" y="5491163"/>
          <p14:tracePt t="68488" x="7305675" y="5468938"/>
          <p14:tracePt t="68493" x="7239000" y="5468938"/>
          <p14:tracePt t="68495" x="7216775" y="5468938"/>
          <p14:tracePt t="68497" x="7194550" y="5446713"/>
          <p14:tracePt t="68499" x="7172325" y="5446713"/>
          <p14:tracePt t="68500" x="7126288" y="5422900"/>
          <p14:tracePt t="68502" x="7104063" y="5422900"/>
          <p14:tracePt t="68504" x="7059613" y="5422900"/>
          <p14:tracePt t="68510" x="6970713" y="5400675"/>
          <p14:tracePt t="68513" x="6924675" y="5378450"/>
          <p14:tracePt t="68515" x="6858000" y="5378450"/>
          <p14:tracePt t="68517" x="6835775" y="5378450"/>
          <p14:tracePt t="68518" x="6813550" y="5378450"/>
          <p14:tracePt t="68520" x="6745288" y="5356225"/>
          <p14:tracePt t="68523" x="6700838" y="5356225"/>
          <p14:tracePt t="68528" x="6565900" y="5356225"/>
          <p14:tracePt t="68531" x="6521450" y="5356225"/>
          <p14:tracePt t="68533" x="6499225" y="5334000"/>
          <p14:tracePt t="68534" x="6432550" y="5311775"/>
          <p14:tracePt t="68536" x="6364288" y="5311775"/>
          <p14:tracePt t="68539" x="6319838" y="5311775"/>
          <p14:tracePt t="68545" x="6208713" y="5289550"/>
          <p14:tracePt t="68547" x="6140450" y="5289550"/>
          <p14:tracePt t="68549" x="6096000" y="5289550"/>
          <p14:tracePt t="68551" x="6029325" y="5267325"/>
          <p14:tracePt t="68552" x="5983288" y="5267325"/>
          <p14:tracePt t="68554" x="5938838" y="5267325"/>
          <p14:tracePt t="68560" x="5827713" y="5245100"/>
          <p14:tracePt t="68561" x="5781675" y="5245100"/>
          <p14:tracePt t="68563" x="5737225" y="5245100"/>
          <p14:tracePt t="68565" x="5692775" y="5221288"/>
          <p14:tracePt t="68567" x="5648325" y="5221288"/>
          <p14:tracePt t="68568" x="5602288" y="5221288"/>
          <p14:tracePt t="68570" x="5580063" y="5221288"/>
          <p14:tracePt t="68572" x="5513388" y="5221288"/>
          <p14:tracePt t="68577" x="5446713" y="5221288"/>
          <p14:tracePt t="68579" x="5422900" y="5221288"/>
          <p14:tracePt t="68580" x="5378450" y="5221288"/>
          <p14:tracePt t="68583" x="5311775" y="5221288"/>
          <p14:tracePt t="68584" x="5289550" y="5221288"/>
          <p14:tracePt t="68586" x="5267325" y="5221288"/>
          <p14:tracePt t="68589" x="5221288" y="5199063"/>
          <p14:tracePt t="68595" x="5110163" y="5199063"/>
          <p14:tracePt t="68597" x="5087938" y="5199063"/>
          <p14:tracePt t="68599" x="5041900" y="5199063"/>
          <p14:tracePt t="68601" x="5019675" y="5199063"/>
          <p14:tracePt t="68603" x="4997450" y="5199063"/>
          <p14:tracePt t="68604" x="4975225" y="5199063"/>
          <p14:tracePt t="68611" x="4886325" y="5199063"/>
          <p14:tracePt t="68613" x="4840288" y="5199063"/>
          <p14:tracePt t="68617" x="4818063" y="5199063"/>
          <p14:tracePt t="68619" x="4795838" y="5199063"/>
          <p14:tracePt t="68620" x="4773613" y="5199063"/>
          <p14:tracePt t="68623" x="4751388" y="5199063"/>
          <p14:tracePt t="68627" x="4706938" y="5199063"/>
          <p14:tracePt t="68633" x="4684713" y="5199063"/>
          <p14:tracePt t="68637" x="4660900" y="5199063"/>
          <p14:tracePt t="68645" x="4616450" y="5221288"/>
          <p14:tracePt t="68647" x="4594225" y="5221288"/>
          <p14:tracePt t="68653" x="4572000" y="5245100"/>
          <p14:tracePt t="68662" x="4527550" y="5267325"/>
          <p14:tracePt t="68669" x="4527550" y="5289550"/>
          <p14:tracePt t="68671" x="4505325" y="5289550"/>
          <p14:tracePt t="68678" x="4483100" y="5311775"/>
          <p14:tracePt t="68683" x="4437063" y="5311775"/>
          <p14:tracePt t="68685" x="4437063" y="5334000"/>
          <p14:tracePt t="68689" x="4414838" y="5356225"/>
          <p14:tracePt t="68693" x="4392613" y="5356225"/>
          <p14:tracePt t="68695" x="4370388" y="5356225"/>
          <p14:tracePt t="68699" x="4370388" y="5378450"/>
          <p14:tracePt t="68700" x="4348163" y="5378450"/>
          <p14:tracePt t="68704" x="4325938" y="5378450"/>
          <p14:tracePt t="68710" x="4279900" y="5400675"/>
          <p14:tracePt t="68715" x="4279900" y="5422900"/>
          <p14:tracePt t="68716" x="4257675" y="5422900"/>
          <p14:tracePt t="68720" x="4235450" y="5446713"/>
          <p14:tracePt t="68723" x="4213225" y="5446713"/>
          <p14:tracePt t="68729" x="4191000" y="5468938"/>
          <p14:tracePt t="68731" x="4168775" y="5468938"/>
          <p14:tracePt t="68735" x="4146550" y="5468938"/>
          <p14:tracePt t="68736" x="4124325" y="5491163"/>
          <p14:tracePt t="68743" x="4102100" y="5513388"/>
          <p14:tracePt t="68746" x="4078288" y="5535613"/>
          <p14:tracePt t="68751" x="4056063" y="5535613"/>
          <p14:tracePt t="68760" x="4011613" y="5557838"/>
          <p14:tracePt t="68765" x="3989388" y="5580063"/>
          <p14:tracePt t="68767" x="3989388" y="5602288"/>
          <p14:tracePt t="68771" x="3967163" y="5602288"/>
          <p14:tracePt t="68778" x="3944938" y="5626100"/>
          <p14:tracePt t="68795" x="3898900" y="5670550"/>
          <p14:tracePt t="68801" x="3876675" y="5692775"/>
          <p14:tracePt t="68810" x="3876675" y="5715000"/>
          <p14:tracePt t="68817" x="3876675" y="5737225"/>
          <p14:tracePt t="68823" x="3876675" y="5759450"/>
          <p14:tracePt t="68830" x="3876675" y="5781675"/>
          <p14:tracePt t="68833" x="3876675" y="5803900"/>
          <p14:tracePt t="68844" x="3876675" y="5827713"/>
          <p14:tracePt t="68855" x="3876675" y="5849938"/>
          <p14:tracePt t="68861" x="3876675" y="5872163"/>
          <p14:tracePt t="68865" x="3876675" y="5894388"/>
          <p14:tracePt t="68871" x="3876675" y="5916613"/>
          <p14:tracePt t="68879" x="3876675" y="5938838"/>
          <p14:tracePt t="68881" x="3876675" y="5961063"/>
          <p14:tracePt t="68883" x="3898900" y="6007100"/>
          <p14:tracePt t="68884" x="3898900" y="6029325"/>
          <p14:tracePt t="68889" x="3922713" y="6029325"/>
          <p14:tracePt t="68893" x="3944938" y="6073775"/>
          <p14:tracePt t="68895" x="3967163" y="6073775"/>
          <p14:tracePt t="68897" x="3967163" y="6096000"/>
          <p14:tracePt t="68898" x="3989388" y="6096000"/>
          <p14:tracePt t="68900" x="3989388" y="6118225"/>
          <p14:tracePt t="68902" x="4011613" y="6118225"/>
          <p14:tracePt t="68905" x="4033838" y="6140450"/>
          <p14:tracePt t="68910" x="4102100" y="6184900"/>
          <p14:tracePt t="68913" x="4124325" y="6208713"/>
          <p14:tracePt t="68917" x="4168775" y="6230938"/>
          <p14:tracePt t="68919" x="4191000" y="6230938"/>
          <p14:tracePt t="68920" x="4213225" y="6253163"/>
          <p14:tracePt t="68923" x="4213225" y="6275388"/>
          <p14:tracePt t="68928" x="4279900" y="6297613"/>
          <p14:tracePt t="68932" x="4303713" y="6297613"/>
          <p14:tracePt t="68934" x="4325938" y="6297613"/>
          <p14:tracePt t="68939" x="4348163" y="6319838"/>
          <p14:tracePt t="68945" x="4437063" y="6342063"/>
          <p14:tracePt t="68949" x="4459288" y="6364288"/>
          <p14:tracePt t="68953" x="4483100" y="6388100"/>
          <p14:tracePt t="68955" x="4527550" y="6388100"/>
          <p14:tracePt t="68962" x="4594225" y="6410325"/>
          <p14:tracePt t="68965" x="4638675" y="6432550"/>
          <p14:tracePt t="68966" x="4660900" y="6432550"/>
          <p14:tracePt t="68969" x="4684713" y="6432550"/>
          <p14:tracePt t="68970" x="4706938" y="6432550"/>
          <p14:tracePt t="68973" x="4729163" y="6454775"/>
          <p14:tracePt t="68978" x="4773613" y="6454775"/>
          <p14:tracePt t="68979" x="4795838" y="6454775"/>
          <p14:tracePt t="68981" x="4840288" y="6454775"/>
          <p14:tracePt t="68983" x="4886325" y="6454775"/>
          <p14:tracePt t="68984" x="4908550" y="6477000"/>
          <p14:tracePt t="68986" x="4930775" y="6477000"/>
          <p14:tracePt t="68988" x="4953000" y="6477000"/>
          <p14:tracePt t="68995" x="5041900" y="6477000"/>
          <p14:tracePt t="68999" x="5087938" y="6499225"/>
          <p14:tracePt t="69001" x="5110163" y="6499225"/>
          <p14:tracePt t="69002" x="5132388" y="6499225"/>
          <p14:tracePt t="69004" x="5154613" y="6499225"/>
          <p14:tracePt t="69010" x="5245100" y="6499225"/>
          <p14:tracePt t="69012" x="5267325" y="6499225"/>
          <p14:tracePt t="69015" x="5311775" y="6499225"/>
          <p14:tracePt t="69018" x="5356225" y="6499225"/>
          <p14:tracePt t="69021" x="5400675" y="6499225"/>
          <p14:tracePt t="69023" x="5422900" y="6499225"/>
          <p14:tracePt t="69028" x="5535613" y="6499225"/>
          <p14:tracePt t="69031" x="5557838" y="6499225"/>
          <p14:tracePt t="69033" x="5580063" y="6499225"/>
          <p14:tracePt t="69035" x="5602288" y="6499225"/>
          <p14:tracePt t="69037" x="5648325" y="6499225"/>
          <p14:tracePt t="69038" x="5692775" y="6499225"/>
          <p14:tracePt t="69045" x="5781675" y="6499225"/>
          <p14:tracePt t="69046" x="5827713" y="6499225"/>
          <p14:tracePt t="69049" x="5849938" y="6499225"/>
          <p14:tracePt t="69050" x="5872163" y="6499225"/>
          <p14:tracePt t="69052" x="5916613" y="6499225"/>
          <p14:tracePt t="69054" x="5938838" y="6499225"/>
          <p14:tracePt t="69060" x="6051550" y="6499225"/>
          <p14:tracePt t="69063" x="6096000" y="6499225"/>
          <p14:tracePt t="69065" x="6140450" y="6499225"/>
          <p14:tracePt t="69066" x="6184900" y="6499225"/>
          <p14:tracePt t="69069" x="6208713" y="6499225"/>
          <p14:tracePt t="69071" x="6253163" y="6477000"/>
          <p14:tracePt t="69073" x="6275388" y="6477000"/>
          <p14:tracePt t="69077" x="6364288" y="6477000"/>
          <p14:tracePt t="69079" x="6410325" y="6477000"/>
          <p14:tracePt t="69081" x="6432550" y="6477000"/>
          <p14:tracePt t="69082" x="6454775" y="6477000"/>
          <p14:tracePt t="69084" x="6499225" y="6477000"/>
          <p14:tracePt t="69086" x="6543675" y="6477000"/>
          <p14:tracePt t="69088" x="6589713" y="6477000"/>
          <p14:tracePt t="69095" x="6678613" y="6477000"/>
          <p14:tracePt t="69097" x="6723063" y="6454775"/>
          <p14:tracePt t="69099" x="6745288" y="6454775"/>
          <p14:tracePt t="69100" x="6769100" y="6432550"/>
          <p14:tracePt t="69102" x="6813550" y="6432550"/>
          <p14:tracePt t="69104" x="6835775" y="6432550"/>
          <p14:tracePt t="69110" x="6880225" y="6432550"/>
          <p14:tracePt t="69111" x="6902450" y="6410325"/>
          <p14:tracePt t="69113" x="6946900" y="6388100"/>
          <p14:tracePt t="69117" x="6970713" y="6388100"/>
          <p14:tracePt t="69118" x="6992938" y="6388100"/>
          <p14:tracePt t="69120" x="7015163" y="6364288"/>
          <p14:tracePt t="69123" x="7059613" y="6342063"/>
          <p14:tracePt t="69129" x="7081838" y="6342063"/>
          <p14:tracePt t="69131" x="7104063" y="6319838"/>
          <p14:tracePt t="69132" x="7126288" y="6319838"/>
          <p14:tracePt t="69135" x="7150100" y="6319838"/>
          <p14:tracePt t="69137" x="7150100" y="6297613"/>
          <p14:tracePt t="69138" x="7172325" y="6275388"/>
          <p14:tracePt t="69143" x="7216775" y="6275388"/>
          <p14:tracePt t="69144" x="7216775" y="6253163"/>
          <p14:tracePt t="69147" x="7239000" y="6253163"/>
          <p14:tracePt t="69148" x="7261225" y="6230938"/>
          <p14:tracePt t="69151" x="7283450" y="6230938"/>
          <p14:tracePt t="69152" x="7283450" y="6208713"/>
          <p14:tracePt t="69155" x="7305675" y="6208713"/>
          <p14:tracePt t="69159" x="7327900" y="6184900"/>
          <p14:tracePt t="69161" x="7351713" y="6184900"/>
          <p14:tracePt t="69163" x="7373938" y="6162675"/>
          <p14:tracePt t="69167" x="7396163" y="6140450"/>
          <p14:tracePt t="69169" x="7418388" y="6118225"/>
          <p14:tracePt t="69170" x="7440613" y="6118225"/>
          <p14:tracePt t="69178" x="7462838" y="6096000"/>
          <p14:tracePt t="69179" x="7485063" y="6096000"/>
          <p14:tracePt t="69181" x="7507288" y="6073775"/>
          <p14:tracePt t="69182" x="7507288" y="6051550"/>
          <p14:tracePt t="69184" x="7531100" y="6051550"/>
          <p14:tracePt t="69188" x="7553325" y="6029325"/>
          <p14:tracePt t="69194" x="7575550" y="6007100"/>
          <p14:tracePt t="69197" x="7597775" y="6007100"/>
          <p14:tracePt t="69199" x="7620000" y="5983288"/>
          <p14:tracePt t="69203" x="7620000" y="5961063"/>
          <p14:tracePt t="69205" x="7664450" y="5938838"/>
          <p14:tracePt t="69211" x="7686675" y="5894388"/>
          <p14:tracePt t="69212" x="7708900" y="5894388"/>
          <p14:tracePt t="69215" x="7708900" y="5872163"/>
          <p14:tracePt t="69217" x="7732713" y="5872163"/>
          <p14:tracePt t="69218" x="7754938" y="5849938"/>
          <p14:tracePt t="69222" x="7777163" y="5827713"/>
          <p14:tracePt t="69227" x="7799388" y="5803900"/>
          <p14:tracePt t="69228" x="7799388" y="5781675"/>
          <p14:tracePt t="69231" x="7821613" y="5781675"/>
          <p14:tracePt t="69233" x="7843838" y="5737225"/>
          <p14:tracePt t="69236" x="7866063" y="5715000"/>
          <p14:tracePt t="69243" x="7912100" y="5692775"/>
          <p14:tracePt t="69244" x="7934325" y="5670550"/>
          <p14:tracePt t="69247" x="7934325" y="5648325"/>
          <p14:tracePt t="69249" x="7956550" y="5648325"/>
          <p14:tracePt t="69250" x="7956550" y="5626100"/>
          <p14:tracePt t="69252" x="8001000" y="5626100"/>
          <p14:tracePt t="69255" x="8001000" y="5602288"/>
          <p14:tracePt t="69262" x="8067675" y="5535613"/>
          <p14:tracePt t="69266" x="8089900" y="5535613"/>
          <p14:tracePt t="69267" x="8089900" y="5513388"/>
          <p14:tracePt t="69268" x="8113713" y="5491163"/>
          <p14:tracePt t="69270" x="8135938" y="5491163"/>
          <p14:tracePt t="69273" x="8158163" y="5468938"/>
          <p14:tracePt t="69278" x="8202613" y="5422900"/>
          <p14:tracePt t="69281" x="8224838" y="5422900"/>
          <p14:tracePt t="69283" x="8269288" y="5400675"/>
          <p14:tracePt t="69287" x="8293100" y="5378450"/>
          <p14:tracePt t="69288" x="8315325" y="5356225"/>
          <p14:tracePt t="69295" x="8382000" y="5311775"/>
          <p14:tracePt t="69296" x="8404225" y="5311775"/>
          <p14:tracePt t="69299" x="8426450" y="5289550"/>
          <p14:tracePt t="69301" x="8470900" y="5267325"/>
          <p14:tracePt t="69303" x="8494713" y="5245100"/>
          <p14:tracePt t="69304" x="8516938" y="5245100"/>
          <p14:tracePt t="69312" x="8583613" y="5176838"/>
          <p14:tracePt t="69313" x="8628063" y="5154613"/>
          <p14:tracePt t="69315" x="8650288" y="5132388"/>
          <p14:tracePt t="69317" x="8696325" y="5110163"/>
          <p14:tracePt t="69319" x="8718550" y="5087938"/>
          <p14:tracePt t="69320" x="8740775" y="5041900"/>
          <p14:tracePt t="69323" x="8785225" y="5041900"/>
          <p14:tracePt t="69328" x="8875713" y="4953000"/>
          <p14:tracePt t="69330" x="8897938" y="4953000"/>
          <p14:tracePt t="69332" x="8942388" y="4930775"/>
          <p14:tracePt t="69335" x="8964613" y="4886325"/>
          <p14:tracePt t="69337" x="9009063" y="4864100"/>
          <p14:tracePt t="69338" x="9077325" y="4818063"/>
          <p14:tracePt t="69345" x="9188450" y="4751388"/>
          <p14:tracePt t="69347" x="9232900" y="4706938"/>
          <p14:tracePt t="69350" x="9256713" y="4684713"/>
          <p14:tracePt t="69351" x="9301163" y="4660900"/>
          <p14:tracePt t="69352" x="9323388" y="4638675"/>
          <p14:tracePt t="69354" x="9367838" y="4594225"/>
          <p14:tracePt t="69361" x="9502775" y="4505325"/>
          <p14:tracePt t="69363" x="9547225" y="4483100"/>
          <p14:tracePt t="69364" x="9591675" y="4459288"/>
          <p14:tracePt t="69367" x="9637713" y="4414838"/>
          <p14:tracePt t="69368" x="9682163" y="4392613"/>
          <p14:tracePt t="69370" x="9704388" y="4370388"/>
          <p14:tracePt t="69373" x="9726613" y="4348163"/>
          <p14:tracePt t="69379" x="9883775" y="4279900"/>
          <p14:tracePt t="69380" x="9928225" y="4235450"/>
          <p14:tracePt t="69383" x="9972675" y="4213225"/>
          <p14:tracePt t="69385" x="10018713" y="4168775"/>
          <p14:tracePt t="69387" x="10040938" y="4146550"/>
          <p14:tracePt t="69389" x="10085388" y="4124325"/>
          <p14:tracePt t="69395" x="10220325" y="4056063"/>
          <p14:tracePt t="69396" x="10242550" y="4033838"/>
          <p14:tracePt t="69399" x="10264775" y="4011613"/>
          <p14:tracePt t="69401" x="10331450" y="3989388"/>
          <p14:tracePt t="69402" x="10375900" y="3944938"/>
          <p14:tracePt t="69405" x="10399713" y="3922713"/>
          <p14:tracePt t="69410" x="10488613" y="3876675"/>
          <p14:tracePt t="69412" x="10533063" y="3832225"/>
          <p14:tracePt t="69415" x="10555288" y="3832225"/>
          <p14:tracePt t="69417" x="10601325" y="3810000"/>
          <p14:tracePt t="69418" x="10623550" y="3787775"/>
          <p14:tracePt t="69420" x="10645775" y="3765550"/>
          <p14:tracePt t="69423" x="10690225" y="3721100"/>
          <p14:tracePt t="69427" x="10756900" y="3697288"/>
          <p14:tracePt t="69428" x="10780713" y="3675063"/>
          <p14:tracePt t="69431" x="10802938" y="3652838"/>
          <p14:tracePt t="69433" x="10847388" y="3630613"/>
          <p14:tracePt t="69437" x="10869613" y="3608388"/>
          <p14:tracePt t="69439" x="10891838" y="3586163"/>
          <p14:tracePt t="69445" x="10936288" y="3541713"/>
          <p14:tracePt t="69449" x="10982325" y="3495675"/>
          <p14:tracePt t="69453" x="11004550" y="3473450"/>
          <p14:tracePt t="69461" x="11049000" y="3429000"/>
          <p14:tracePt t="69463" x="11049000" y="3406775"/>
          <p14:tracePt t="69469" x="11049000" y="3384550"/>
          <p14:tracePt t="69473" x="11071225" y="3362325"/>
          <p14:tracePt t="69487" x="11071225" y="3340100"/>
          <p14:tracePt t="69504" x="11071225" y="3316288"/>
          <p14:tracePt t="69533" x="11071225" y="3294063"/>
          <p14:tracePt t="69541" x="11071225" y="3271838"/>
          <p14:tracePt t="69551" x="11049000" y="3249613"/>
          <p14:tracePt t="69555" x="11049000" y="3227388"/>
          <p14:tracePt t="69565" x="11026775" y="3182938"/>
          <p14:tracePt t="69569" x="11004550" y="3160713"/>
          <p14:tracePt t="69571" x="11004550" y="3114675"/>
          <p14:tracePt t="69588" x="10936288" y="3025775"/>
          <p14:tracePt t="69593" x="10914063" y="2981325"/>
          <p14:tracePt t="69601" x="10847388" y="2890838"/>
          <p14:tracePt t="69606" x="10825163" y="2868613"/>
          <p14:tracePt t="69615" x="10780713" y="2824163"/>
          <p14:tracePt t="69620" x="10756900" y="2824163"/>
          <p14:tracePt t="69720" x="10734675" y="2824163"/>
          <p14:tracePt t="69795" x="10712450" y="2824163"/>
          <p14:tracePt t="69806" x="10668000" y="2846388"/>
          <p14:tracePt t="69809" x="10645775" y="2846388"/>
          <p14:tracePt t="69823" x="10623550" y="2890838"/>
          <p14:tracePt t="69828" x="10579100" y="2890838"/>
          <p14:tracePt t="69841" x="10555288" y="2913063"/>
          <p14:tracePt t="69844" x="10533063" y="2913063"/>
          <p14:tracePt t="69862" x="10488613" y="2935288"/>
          <p14:tracePt t="69876" x="10488613" y="2959100"/>
          <p14:tracePt t="69880" x="10466388" y="2959100"/>
          <p14:tracePt t="69896" x="10466388" y="2981325"/>
          <p14:tracePt t="69938" x="10466388" y="3003550"/>
          <p14:tracePt t="69986" x="10488613" y="3025775"/>
          <p14:tracePt t="70000" x="10510838" y="3025775"/>
          <p14:tracePt t="70019" x="10555288" y="3025775"/>
          <p14:tracePt t="70118" x="10533063" y="3025775"/>
          <p14:tracePt t="70210" x="10555288" y="3025775"/>
          <p14:tracePt t="70221" x="10579100" y="3025775"/>
          <p14:tracePt t="71092" x="10601325" y="3048000"/>
          <p14:tracePt t="71106" x="10579100" y="3025775"/>
          <p14:tracePt t="71111" x="10555288" y="3003550"/>
          <p14:tracePt t="71116" x="10488613" y="2959100"/>
          <p14:tracePt t="71121" x="10399713" y="2868613"/>
          <p14:tracePt t="71141" x="9994900" y="2600325"/>
          <p14:tracePt t="71145" x="9906000" y="2532063"/>
          <p14:tracePt t="71151" x="9591675" y="2374900"/>
          <p14:tracePt t="71156" x="9412288" y="2286000"/>
          <p14:tracePt t="71162" x="9144000" y="2151063"/>
          <p14:tracePt t="71166" x="8986838" y="2084388"/>
          <p14:tracePt t="71170" x="8785225" y="1993900"/>
          <p14:tracePt t="71174" x="8674100" y="1949450"/>
          <p14:tracePt t="71179" x="8202613" y="1792288"/>
          <p14:tracePt t="71182" x="8135938" y="1770063"/>
          <p14:tracePt t="71186" x="7912100" y="1703388"/>
          <p14:tracePt t="71190" x="7754938" y="1681163"/>
          <p14:tracePt t="71194" x="7485063" y="1612900"/>
          <p14:tracePt t="71198" x="7327900" y="1546225"/>
          <p14:tracePt t="71202" x="7059613" y="1479550"/>
          <p14:tracePt t="71206" x="6813550" y="1411288"/>
          <p14:tracePt t="71211" x="6611938" y="1389063"/>
          <p14:tracePt t="71215" x="6319838" y="1300163"/>
          <p14:tracePt t="71219" x="6162675" y="1277938"/>
          <p14:tracePt t="71224" x="5938838" y="1255713"/>
          <p14:tracePt t="71228" x="5827713" y="1231900"/>
          <p14:tracePt t="71232" x="5670550" y="1231900"/>
          <p14:tracePt t="71236" x="5580063" y="1209675"/>
          <p14:tracePt t="71240" x="5446713" y="1209675"/>
          <p14:tracePt t="71244" x="5356225" y="1187450"/>
          <p14:tracePt t="71248" x="5267325" y="1187450"/>
          <p14:tracePt t="71254" x="5154613" y="1187450"/>
          <p14:tracePt t="71258" x="5132388" y="1187450"/>
          <p14:tracePt t="71262" x="5065713" y="1187450"/>
          <p14:tracePt t="71266" x="5041900" y="1187450"/>
          <p14:tracePt t="71270" x="4997450" y="1187450"/>
          <p14:tracePt t="71298" x="4840288" y="1255713"/>
          <p14:tracePt t="71301" x="4840288" y="1277938"/>
          <p14:tracePt t="71307" x="4818063" y="1300163"/>
          <p14:tracePt t="71313" x="4795838" y="1322388"/>
          <p14:tracePt t="71315" x="4773613" y="1322388"/>
          <p14:tracePt t="71326" x="4751388" y="1344613"/>
          <p14:tracePt t="71337" x="4684713" y="1389063"/>
          <p14:tracePt t="71339" x="4684713" y="1411288"/>
          <p14:tracePt t="71340" x="4660900" y="1411288"/>
          <p14:tracePt t="71345" x="4638675" y="1435100"/>
          <p14:tracePt t="71347" x="4616450" y="1435100"/>
          <p14:tracePt t="71348" x="4616450" y="1457325"/>
          <p14:tracePt t="71351" x="4594225" y="1479550"/>
          <p14:tracePt t="71361" x="4527550" y="1524000"/>
          <p14:tracePt t="71364" x="4505325" y="1546225"/>
          <p14:tracePt t="71367" x="4505325" y="1568450"/>
          <p14:tracePt t="71374" x="4437063" y="1612900"/>
          <p14:tracePt t="71379" x="4414838" y="1636713"/>
          <p14:tracePt t="71387" x="4370388" y="1681163"/>
          <p14:tracePt t="71388" x="4348163" y="1725613"/>
          <p14:tracePt t="71397" x="4303713" y="1792288"/>
          <p14:tracePt t="71398" x="4279900" y="1816100"/>
          <p14:tracePt t="71400" x="4257675" y="1838325"/>
          <p14:tracePt t="71402" x="4235450" y="1882775"/>
          <p14:tracePt t="71404" x="4213225" y="1905000"/>
          <p14:tracePt t="71413" x="4124325" y="2017713"/>
          <p14:tracePt t="71414" x="4124325" y="2039938"/>
          <p14:tracePt t="71416" x="4078288" y="2062163"/>
          <p14:tracePt t="71418" x="4056063" y="2106613"/>
          <p14:tracePt t="71420" x="4033838" y="2128838"/>
          <p14:tracePt t="71422" x="4033838" y="2151063"/>
          <p14:tracePt t="71428" x="3967163" y="2241550"/>
          <p14:tracePt t="71430" x="3944938" y="2263775"/>
          <p14:tracePt t="71433" x="3944938" y="2286000"/>
          <p14:tracePt t="71434" x="3922713" y="2308225"/>
          <p14:tracePt t="71436" x="3898900" y="2330450"/>
          <p14:tracePt t="71438" x="3876675" y="2374900"/>
          <p14:tracePt t="71446" x="3810000" y="2465388"/>
          <p14:tracePt t="71449" x="3787775" y="2487613"/>
          <p14:tracePt t="71451" x="3787775" y="2509838"/>
          <p14:tracePt t="71453" x="3765550" y="2554288"/>
          <p14:tracePt t="71462" x="3721100" y="2600325"/>
          <p14:tracePt t="71464" x="3721100" y="2622550"/>
          <p14:tracePt t="71466" x="3721100" y="2644775"/>
          <p14:tracePt t="71473" x="3721100" y="2667000"/>
          <p14:tracePt t="71480" x="3697288" y="2689225"/>
          <p14:tracePt t="71486" x="3697288" y="2711450"/>
          <p14:tracePt t="71495" x="3697288" y="2733675"/>
          <p14:tracePt t="71502" x="3697288" y="2755900"/>
          <p14:tracePt t="71513" x="3697288" y="2779713"/>
          <p14:tracePt t="71522" x="3697288" y="2801938"/>
          <p14:tracePt t="71536" x="3697288" y="2824163"/>
          <p14:tracePt t="71562" x="3697288" y="2846388"/>
          <p14:tracePt t="71591" x="3697288" y="2868613"/>
          <p14:tracePt t="71604" x="3697288" y="2890838"/>
          <p14:tracePt t="71611" x="3697288" y="2913063"/>
          <p14:tracePt t="71618" x="3721100" y="2935288"/>
          <p14:tracePt t="71628" x="3721100" y="2959100"/>
          <p14:tracePt t="71632" x="3743325" y="2959100"/>
          <p14:tracePt t="71638" x="3743325" y="2981325"/>
          <p14:tracePt t="71648" x="3743325" y="3003550"/>
          <p14:tracePt t="71652" x="3765550" y="3025775"/>
          <p14:tracePt t="71663" x="3765550" y="3048000"/>
          <p14:tracePt t="71666" x="3787775" y="3048000"/>
          <p14:tracePt t="71668" x="3787775" y="3070225"/>
          <p14:tracePt t="71679" x="3787775" y="3092450"/>
          <p14:tracePt t="71681" x="3810000" y="3092450"/>
          <p14:tracePt t="71683" x="3810000" y="3114675"/>
          <p14:tracePt t="71689" x="3832225" y="3114675"/>
          <p14:tracePt t="71694" x="3832225" y="3136900"/>
          <p14:tracePt t="71699" x="3832225" y="3160713"/>
          <p14:tracePt t="71701" x="3854450" y="3160713"/>
          <p14:tracePt t="71705" x="3854450" y="3182938"/>
          <p14:tracePt t="71710" x="3854450" y="3205163"/>
          <p14:tracePt t="71714" x="3876675" y="3205163"/>
          <p14:tracePt t="71719" x="3876675" y="3227388"/>
          <p14:tracePt t="71729" x="3898900" y="3249613"/>
          <p14:tracePt t="71737" x="3922713" y="3249613"/>
          <p14:tracePt t="71738" x="3922713" y="3271838"/>
          <p14:tracePt t="71745" x="3922713" y="3294063"/>
          <p14:tracePt t="71751" x="3944938" y="3294063"/>
          <p14:tracePt t="71761" x="3944938" y="3316288"/>
          <p14:tracePt t="71793" x="3944938" y="3340100"/>
          <p14:tracePt t="71800" x="3967163" y="3340100"/>
          <p14:tracePt t="71815" x="3967163" y="3362325"/>
          <p14:tracePt t="71831" x="3967163" y="3384550"/>
          <p14:tracePt t="71859" x="3967163" y="3406775"/>
          <p14:tracePt t="71883" x="3967163" y="3429000"/>
          <p14:tracePt t="71911" x="3967163" y="3451225"/>
          <p14:tracePt t="71925" x="3967163" y="3473450"/>
          <p14:tracePt t="71931" x="3944938" y="3473450"/>
          <p14:tracePt t="71945" x="3922713" y="3473450"/>
          <p14:tracePt t="71953" x="3898900" y="3495675"/>
          <p14:tracePt t="71967" x="3876675" y="3495675"/>
          <p14:tracePt t="71969" x="3832225" y="3495675"/>
          <p14:tracePt t="71973" x="3832225" y="3517900"/>
          <p14:tracePt t="71987" x="3743325" y="3517900"/>
          <p14:tracePt t="71992" x="3721100" y="3541713"/>
          <p14:tracePt t="71998" x="3697288" y="3541713"/>
          <p14:tracePt t="72007" x="3675063" y="3563938"/>
          <p14:tracePt t="72050" x="3652838" y="3563938"/>
          <p14:tracePt t="72090" x="3652838" y="3586163"/>
          <p14:tracePt t="72110" x="3652838" y="3608388"/>
          <p14:tracePt t="72124" x="3652838" y="3630613"/>
          <p14:tracePt t="72137" x="3652838" y="3652838"/>
          <p14:tracePt t="72153" x="3630613" y="3652838"/>
          <p14:tracePt t="72170" x="3630613" y="3675063"/>
          <p14:tracePt t="72188" x="3630613" y="3697288"/>
          <p14:tracePt t="72207" x="3630613" y="3721100"/>
          <p14:tracePt t="72234" x="3630613" y="3743325"/>
          <p14:tracePt t="72305" x="3630613" y="3765550"/>
          <p14:tracePt t="72374" x="3630613" y="3787775"/>
          <p14:tracePt t="72489" x="3630613" y="3810000"/>
          <p14:tracePt t="72754" x="3652838" y="3810000"/>
          <p14:tracePt t="72774" x="3675063" y="3810000"/>
          <p14:tracePt t="72788" x="3697288" y="3810000"/>
          <p14:tracePt t="72813" x="3765550" y="3810000"/>
          <p14:tracePt t="72837" x="3810000" y="3787775"/>
          <p14:tracePt t="72855" x="3854450" y="3787775"/>
          <p14:tracePt t="72867" x="3876675" y="3787775"/>
          <p14:tracePt t="72872" x="3898900" y="3787775"/>
          <p14:tracePt t="72888" x="3922713" y="3787775"/>
          <p14:tracePt t="72908" x="3944938" y="3787775"/>
          <p14:tracePt t="72928" x="3989388" y="3787775"/>
          <p14:tracePt t="72943" x="4011613" y="3787775"/>
          <p14:tracePt t="72956" x="4033838" y="3787775"/>
          <p14:tracePt t="72970" x="4033838" y="3765550"/>
          <p14:tracePt t="72983" x="4056063" y="3765550"/>
          <p14:tracePt t="73002" x="4078288" y="3765550"/>
          <p14:tracePt t="73060" x="4102100" y="3765550"/>
          <p14:tracePt t="73335" x="4124325" y="3765550"/>
          <p14:tracePt t="73345" x="4168775" y="3765550"/>
          <p14:tracePt t="73358" x="4213225" y="3765550"/>
          <p14:tracePt t="73363" x="4257675" y="3765550"/>
          <p14:tracePt t="73376" x="4325938" y="3765550"/>
          <p14:tracePt t="73381" x="4348163" y="3787775"/>
          <p14:tracePt t="73385" x="4370388" y="3787775"/>
          <p14:tracePt t="73403" x="4505325" y="3810000"/>
          <p14:tracePt t="73408" x="4549775" y="3832225"/>
          <p14:tracePt t="73413" x="4594225" y="3832225"/>
          <p14:tracePt t="73425" x="4660900" y="3832225"/>
          <p14:tracePt t="73429" x="4684713" y="3832225"/>
          <p14:tracePt t="73436" x="4729163" y="3854450"/>
          <p14:tracePt t="73442" x="4773613" y="3854450"/>
          <p14:tracePt t="73445" x="4795838" y="3854450"/>
          <p14:tracePt t="73449" x="4840288" y="3854450"/>
          <p14:tracePt t="73454" x="4864100" y="3854450"/>
          <p14:tracePt t="73458" x="4886325" y="3854450"/>
          <p14:tracePt t="73462" x="4908550" y="3854450"/>
          <p14:tracePt t="73466" x="4930775" y="3854450"/>
          <p14:tracePt t="73470" x="4975225" y="3876675"/>
          <p14:tracePt t="73474" x="4997450" y="3876675"/>
          <p14:tracePt t="73479" x="5041900" y="3876675"/>
          <p14:tracePt t="73484" x="5065713" y="3876675"/>
          <p14:tracePt t="73487" x="5087938" y="3876675"/>
          <p14:tracePt t="73492" x="5132388" y="3876675"/>
          <p14:tracePt t="73496" x="5154613" y="3876675"/>
          <p14:tracePt t="73510" x="5245100" y="3898900"/>
          <p14:tracePt t="73514" x="5289550" y="3898900"/>
          <p14:tracePt t="73521" x="5334000" y="3898900"/>
          <p14:tracePt t="73526" x="5356225" y="3898900"/>
          <p14:tracePt t="73530" x="5378450" y="3898900"/>
          <p14:tracePt t="73534" x="5422900" y="3898900"/>
          <p14:tracePt t="73538" x="5446713" y="3898900"/>
          <p14:tracePt t="73543" x="5491163" y="3898900"/>
          <p14:tracePt t="73546" x="5491163" y="3922713"/>
          <p14:tracePt t="73551" x="5535613" y="3922713"/>
          <p14:tracePt t="73555" x="5557838" y="3922713"/>
          <p14:tracePt t="73560" x="5580063" y="3922713"/>
          <p14:tracePt t="73581" x="5602288" y="3922713"/>
          <p14:tracePt t="73601" x="5626100" y="3922713"/>
          <p14:tracePt t="73638" x="5648325" y="3922713"/>
          <p14:tracePt t="73764" x="5670550" y="3922713"/>
          <p14:tracePt t="73874" x="5670550" y="3898900"/>
          <p14:tracePt t="73905" x="5692775" y="3898900"/>
          <p14:tracePt t="73924" x="5737225" y="3876675"/>
          <p14:tracePt t="73941" x="5759450" y="3876675"/>
          <p14:tracePt t="73953" x="5759450" y="3854450"/>
          <p14:tracePt t="73963" x="5781675" y="3854450"/>
          <p14:tracePt t="73982" x="5803900" y="3832225"/>
          <p14:tracePt t="73987" x="5827713" y="3810000"/>
          <p14:tracePt t="74017" x="5849938" y="3810000"/>
          <p14:tracePt t="74073" x="5849938" y="3787775"/>
          <p14:tracePt t="74246" x="5872163" y="3787775"/>
          <p14:tracePt t="74259" x="5916613" y="3787775"/>
          <p14:tracePt t="74282" x="5983288" y="3787775"/>
          <p14:tracePt t="74287" x="6029325" y="3787775"/>
          <p14:tracePt t="74308" x="6096000" y="3787775"/>
          <p14:tracePt t="74319" x="6140450" y="3787775"/>
          <p14:tracePt t="74340" x="6184900" y="3787775"/>
          <p14:tracePt t="74343" x="6208713" y="3787775"/>
          <p14:tracePt t="74372" x="6230938" y="3787775"/>
          <p14:tracePt t="74387" x="6253163" y="3787775"/>
          <p14:tracePt t="74741" x="6253163" y="3765550"/>
          <p14:tracePt t="74754" x="6208713" y="3765550"/>
          <p14:tracePt t="74767" x="6162675" y="3743325"/>
          <p14:tracePt t="74781" x="6073775" y="3721100"/>
          <p14:tracePt t="74796" x="5961063" y="3697288"/>
          <p14:tracePt t="74806" x="5894388" y="3652838"/>
          <p14:tracePt t="74808" x="5872163" y="3652838"/>
          <p14:tracePt t="74813" x="5827713" y="3630613"/>
          <p14:tracePt t="74814" x="5803900" y="3630613"/>
          <p14:tracePt t="74816" x="5759450" y="3630613"/>
          <p14:tracePt t="74820" x="5737225" y="3608388"/>
          <p14:tracePt t="74823" x="5715000" y="3586163"/>
          <p14:tracePt t="74832" x="5670550" y="3586163"/>
          <p14:tracePt t="74833" x="5626100" y="3563938"/>
          <p14:tracePt t="74836" x="5580063" y="3541713"/>
          <p14:tracePt t="74838" x="5557838" y="3541713"/>
          <p14:tracePt t="74846" x="5468938" y="3517900"/>
          <p14:tracePt t="74851" x="5422900" y="3495675"/>
          <p14:tracePt t="74853" x="5400675" y="3473450"/>
          <p14:tracePt t="74855" x="5378450" y="3473450"/>
          <p14:tracePt t="74863" x="5245100" y="3429000"/>
          <p14:tracePt t="74867" x="5221288" y="3429000"/>
          <p14:tracePt t="74868" x="5199063" y="3406775"/>
          <p14:tracePt t="74870" x="5176838" y="3406775"/>
          <p14:tracePt t="74873" x="5132388" y="3384550"/>
          <p14:tracePt t="74882" x="5019675" y="3340100"/>
          <p14:tracePt t="74887" x="4997450" y="3340100"/>
          <p14:tracePt t="74889" x="4953000" y="3316288"/>
          <p14:tracePt t="74899" x="4864100" y="3271838"/>
          <p14:tracePt t="74901" x="4840288" y="3271838"/>
          <p14:tracePt t="74903" x="4818063" y="3271838"/>
          <p14:tracePt t="74905" x="4795838" y="3249613"/>
          <p14:tracePt t="74914" x="4706938" y="3227388"/>
          <p14:tracePt t="74918" x="4684713" y="3227388"/>
          <p14:tracePt t="74920" x="4660900" y="3227388"/>
          <p14:tracePt t="74923" x="4660900" y="3205163"/>
          <p14:tracePt t="74931" x="4616450" y="3205163"/>
          <p14:tracePt t="74934" x="4594225" y="3205163"/>
          <p14:tracePt t="74945" x="4572000" y="3205163"/>
          <p14:tracePt t="74954" x="4549775" y="3205163"/>
          <p14:tracePt t="74980" x="4527550" y="3205163"/>
          <p14:tracePt t="75008" x="4505325" y="3205163"/>
          <p14:tracePt t="75014" x="4483100" y="3205163"/>
          <p14:tracePt t="75021" x="4459288" y="3205163"/>
          <p14:tracePt t="75030" x="4437063" y="3227388"/>
          <p14:tracePt t="75046" x="4414838" y="3249613"/>
          <p14:tracePt t="75048" x="4392613" y="3271838"/>
          <p14:tracePt t="75052" x="4370388" y="3271838"/>
          <p14:tracePt t="75054" x="4370388" y="3294063"/>
          <p14:tracePt t="75062" x="4348163" y="3294063"/>
          <p14:tracePt t="75063" x="4348163" y="3316288"/>
          <p14:tracePt t="75066" x="4325938" y="3316288"/>
          <p14:tracePt t="75068" x="4303713" y="3340100"/>
          <p14:tracePt t="75073" x="4303713" y="3362325"/>
          <p14:tracePt t="75080" x="4257675" y="3384550"/>
          <p14:tracePt t="75083" x="4235450" y="3406775"/>
          <p14:tracePt t="75086" x="4235450" y="3429000"/>
          <p14:tracePt t="75096" x="4213225" y="3451225"/>
          <p14:tracePt t="75097" x="4191000" y="3451225"/>
          <p14:tracePt t="75100" x="4191000" y="3473450"/>
          <p14:tracePt t="75104" x="4146550" y="3495675"/>
          <p14:tracePt t="75113" x="4124325" y="3517900"/>
          <p14:tracePt t="75115" x="4124325" y="3541713"/>
          <p14:tracePt t="75116" x="4102100" y="3541713"/>
          <p14:tracePt t="75118" x="4078288" y="3563938"/>
          <p14:tracePt t="75123" x="4078288" y="3586163"/>
          <p14:tracePt t="75126" x="4056063" y="3608388"/>
          <p14:tracePt t="75131" x="4033838" y="3630613"/>
          <p14:tracePt t="75137" x="4033838" y="3652838"/>
          <p14:tracePt t="75139" x="4011613" y="3652838"/>
          <p14:tracePt t="75143" x="3989388" y="3675063"/>
          <p14:tracePt t="75144" x="3989388" y="3697288"/>
          <p14:tracePt t="75148" x="3967163" y="3697288"/>
          <p14:tracePt t="75150" x="3967163" y="3721100"/>
          <p14:tracePt t="75160" x="3944938" y="3743325"/>
          <p14:tracePt t="75163" x="3922713" y="3765550"/>
          <p14:tracePt t="75167" x="3922713" y="3787775"/>
          <p14:tracePt t="75171" x="3898900" y="3787775"/>
          <p14:tracePt t="75173" x="3876675" y="3810000"/>
          <p14:tracePt t="75179" x="3876675" y="3832225"/>
          <p14:tracePt t="75183" x="3854450" y="3854450"/>
          <p14:tracePt t="75187" x="3854450" y="3876675"/>
          <p14:tracePt t="75194" x="3832225" y="3898900"/>
          <p14:tracePt t="75201" x="3810000" y="3922713"/>
          <p14:tracePt t="75205" x="3787775" y="3922713"/>
          <p14:tracePt t="75210" x="3765550" y="3967163"/>
          <p14:tracePt t="75219" x="3743325" y="3989388"/>
          <p14:tracePt t="75228" x="3721100" y="3989388"/>
          <p14:tracePt t="75229" x="3697288" y="4011613"/>
          <p14:tracePt t="75237" x="3675063" y="4033838"/>
          <p14:tracePt t="75243" x="3675063" y="4056063"/>
          <p14:tracePt t="75247" x="3652838" y="4056063"/>
          <p14:tracePt t="75248" x="3652838" y="4078288"/>
          <p14:tracePt t="75259" x="3630613" y="4102100"/>
          <p14:tracePt t="75261" x="3608388" y="4102100"/>
          <p14:tracePt t="75271" x="3586163" y="4124325"/>
          <p14:tracePt t="75282" x="3563938" y="4146550"/>
          <p14:tracePt t="75288" x="3563938" y="4168775"/>
          <p14:tracePt t="75289" x="3541713" y="4191000"/>
          <p14:tracePt t="75295" x="3517900" y="4191000"/>
          <p14:tracePt t="75299" x="3517900" y="4213225"/>
          <p14:tracePt t="75305" x="3495675" y="4213225"/>
          <p14:tracePt t="75309" x="3495675" y="4235450"/>
          <p14:tracePt t="75313" x="3495675" y="4257675"/>
          <p14:tracePt t="75319" x="3473450" y="4257675"/>
          <p14:tracePt t="75327" x="3473450" y="4279900"/>
          <p14:tracePt t="75333" x="3451225" y="4279900"/>
          <p14:tracePt t="75335" x="3451225" y="4303713"/>
          <p14:tracePt t="75344" x="3429000" y="4303713"/>
          <p14:tracePt t="75384" x="3429000" y="4325938"/>
          <p14:tracePt t="75473" x="3451225" y="4325938"/>
          <p14:tracePt t="75487" x="3473450" y="4325938"/>
          <p14:tracePt t="75507" x="3495675" y="4325938"/>
          <p14:tracePt t="75517" x="3517900" y="4325938"/>
          <p14:tracePt t="75531" x="3563938" y="4325938"/>
          <p14:tracePt t="75542" x="3586163" y="4325938"/>
          <p14:tracePt t="75554" x="3630613" y="4325938"/>
          <p14:tracePt t="75559" x="3652838" y="4325938"/>
          <p14:tracePt t="75574" x="3675063" y="4325938"/>
          <p14:tracePt t="75588" x="3743325" y="4325938"/>
          <p14:tracePt t="75599" x="3765550" y="4325938"/>
          <p14:tracePt t="75605" x="3787775" y="4325938"/>
          <p14:tracePt t="75612" x="3810000" y="4325938"/>
          <p14:tracePt t="75619" x="3832225" y="4325938"/>
          <p14:tracePt t="75629" x="3854450" y="4325938"/>
          <p14:tracePt t="75633" x="3854450" y="4303713"/>
          <p14:tracePt t="75635" x="3876675" y="4303713"/>
          <p14:tracePt t="75645" x="3898900" y="4303713"/>
          <p14:tracePt t="75653" x="3922713" y="4303713"/>
          <p14:tracePt t="75667" x="3944938" y="4303713"/>
          <p14:tracePt t="75681" x="3967163" y="4303713"/>
          <p14:tracePt t="75695" x="3989388" y="4303713"/>
          <p14:tracePt t="75697" x="4011613" y="4303713"/>
          <p14:tracePt t="75710" x="4033838" y="4303713"/>
          <p14:tracePt t="75723" x="4056063" y="4303713"/>
          <p14:tracePt t="75743" x="4078288" y="4303713"/>
          <p14:tracePt t="75753" x="4102100" y="4303713"/>
          <p14:tracePt t="75777" x="4124325" y="4303713"/>
          <p14:tracePt t="75793" x="4146550" y="4303713"/>
          <p14:tracePt t="75810" x="4168775" y="4303713"/>
          <p14:tracePt t="75823" x="4191000" y="4303713"/>
          <p14:tracePt t="75838" x="4213225" y="4303713"/>
          <p14:tracePt t="75859" x="4235450" y="4303713"/>
          <p14:tracePt t="75879" x="4279900" y="4303713"/>
          <p14:tracePt t="75892" x="4303713" y="4303713"/>
          <p14:tracePt t="75911" x="4325938" y="4303713"/>
          <p14:tracePt t="75931" x="4370388" y="4303713"/>
          <p14:tracePt t="75949" x="4392613" y="4303713"/>
          <p14:tracePt t="75963" x="4414838" y="4303713"/>
          <p14:tracePt t="75973" x="4437063" y="4303713"/>
          <p14:tracePt t="75975" x="4459288" y="4303713"/>
          <p14:tracePt t="75983" x="4483100" y="4303713"/>
          <p14:tracePt t="75997" x="4505325" y="4303713"/>
          <p14:tracePt t="76018" x="4527550" y="4303713"/>
          <p14:tracePt t="76032" x="4549775" y="4303713"/>
          <p14:tracePt t="76057" x="4572000" y="4303713"/>
          <p14:tracePt t="76078" x="4594225" y="4303713"/>
          <p14:tracePt t="76097" x="4616450" y="4303713"/>
          <p14:tracePt t="76111" x="4660900" y="4303713"/>
          <p14:tracePt t="76118" x="4684713" y="4303713"/>
          <p14:tracePt t="76130" x="4729163" y="4303713"/>
          <p14:tracePt t="76133" x="4751388" y="4303713"/>
          <p14:tracePt t="76140" x="4773613" y="4303713"/>
          <p14:tracePt t="76151" x="4818063" y="4303713"/>
          <p14:tracePt t="76162" x="4840288" y="4303713"/>
          <p14:tracePt t="76165" x="4864100" y="4303713"/>
          <p14:tracePt t="76171" x="4886325" y="4303713"/>
          <p14:tracePt t="76183" x="4930775" y="4303713"/>
          <p14:tracePt t="76187" x="4953000" y="4325938"/>
          <p14:tracePt t="76199" x="4997450" y="4325938"/>
          <p14:tracePt t="76201" x="5019675" y="4348163"/>
          <p14:tracePt t="76203" x="5041900" y="4348163"/>
          <p14:tracePt t="76215" x="5110163" y="4348163"/>
          <p14:tracePt t="76221" x="5154613" y="4370388"/>
          <p14:tracePt t="76233" x="5199063" y="4370388"/>
          <p14:tracePt t="76237" x="5221288" y="4370388"/>
          <p14:tracePt t="76249" x="5289550" y="4370388"/>
          <p14:tracePt t="76253" x="5289550" y="4392613"/>
          <p14:tracePt t="76256" x="5311775" y="4392613"/>
          <p14:tracePt t="76268" x="5356225" y="4414838"/>
          <p14:tracePt t="76270" x="5378450" y="4414838"/>
          <p14:tracePt t="76280" x="5422900" y="4414838"/>
          <p14:tracePt t="76287" x="5446713" y="4414838"/>
          <p14:tracePt t="76296" x="5468938" y="4414838"/>
          <p14:tracePt t="76306" x="5491163" y="4414838"/>
          <p14:tracePt t="76314" x="5513388" y="4414838"/>
          <p14:tracePt t="76316" x="5535613" y="4414838"/>
          <p14:tracePt t="76331" x="5580063" y="4414838"/>
          <p14:tracePt t="76333" x="5602288" y="4414838"/>
          <p14:tracePt t="76347" x="5626100" y="4414838"/>
          <p14:tracePt t="76353" x="5648325" y="4414838"/>
          <p14:tracePt t="76364" x="5670550" y="4414838"/>
          <p14:tracePt t="76369" x="5692775" y="4414838"/>
          <p14:tracePt t="76378" x="5715000" y="4414838"/>
          <p14:tracePt t="76388" x="5737225" y="4414838"/>
          <p14:tracePt t="76402" x="5759450" y="4414838"/>
          <p14:tracePt t="76430" x="5781675" y="4414838"/>
          <p14:tracePt t="76444" x="5803900" y="4414838"/>
          <p14:tracePt t="76472" x="5827713" y="4414838"/>
          <p14:tracePt t="76626" x="5849938" y="4414838"/>
          <p14:tracePt t="76668" x="5872163" y="4414838"/>
          <p14:tracePt t="76682" x="5894388" y="4414838"/>
          <p14:tracePt t="76699" x="5916613" y="4414838"/>
          <p14:tracePt t="76703" x="5938838" y="4414838"/>
          <p14:tracePt t="76717" x="5961063" y="4414838"/>
          <p14:tracePt t="76731" x="5983288" y="4414838"/>
          <p14:tracePt t="76743" x="6007100" y="4414838"/>
          <p14:tracePt t="76758" x="6029325" y="4392613"/>
          <p14:tracePt t="76763" x="6051550" y="4392613"/>
          <p14:tracePt t="76773" x="6073775" y="4392613"/>
          <p14:tracePt t="76777" x="6096000" y="4392613"/>
          <p14:tracePt t="76788" x="6118225" y="4392613"/>
          <p14:tracePt t="76806" x="6140450" y="4370388"/>
          <p14:tracePt t="76810" x="6162675" y="4370388"/>
          <p14:tracePt t="76825" x="6184900" y="4370388"/>
          <p14:tracePt t="76844" x="6208713" y="4348163"/>
          <p14:tracePt t="76872" x="6230938" y="4348163"/>
          <p14:tracePt t="76887" x="6253163" y="4348163"/>
          <p14:tracePt t="76914" x="6275388" y="4348163"/>
          <p14:tracePt t="76928" x="6275388" y="4325938"/>
          <p14:tracePt t="76943" x="6297613" y="4325938"/>
          <p14:tracePt t="77052" x="6319838" y="4325938"/>
          <p14:tracePt t="77094" x="6342063" y="4325938"/>
          <p14:tracePt t="77106" x="6410325" y="4325938"/>
          <p14:tracePt t="77111" x="6454775" y="4325938"/>
          <p14:tracePt t="77116" x="6521450" y="4325938"/>
          <p14:tracePt t="77120" x="6565900" y="4325938"/>
          <p14:tracePt t="77125" x="6611938" y="4325938"/>
          <p14:tracePt t="77129" x="6678613" y="4325938"/>
          <p14:tracePt t="77134" x="6723063" y="4325938"/>
          <p14:tracePt t="77138" x="6813550" y="4325938"/>
          <p14:tracePt t="77144" x="6924675" y="4325938"/>
          <p14:tracePt t="77147" x="7015163" y="4325938"/>
          <p14:tracePt t="77152" x="7126288" y="4325938"/>
          <p14:tracePt t="77156" x="7239000" y="4325938"/>
          <p14:tracePt t="77160" x="7327900" y="4325938"/>
          <p14:tracePt t="77166" x="7507288" y="4325938"/>
          <p14:tracePt t="77170" x="7642225" y="4325938"/>
          <p14:tracePt t="77174" x="7732713" y="4325938"/>
          <p14:tracePt t="77179" x="7956550" y="4325938"/>
          <p14:tracePt t="77184" x="8089900" y="4325938"/>
          <p14:tracePt t="77188" x="8202613" y="4303713"/>
          <p14:tracePt t="77193" x="8359775" y="4279900"/>
          <p14:tracePt t="77197" x="8539163" y="4279900"/>
          <p14:tracePt t="77202" x="8674100" y="4257675"/>
          <p14:tracePt t="77206" x="8807450" y="4257675"/>
          <p14:tracePt t="77211" x="8964613" y="4235450"/>
          <p14:tracePt t="77216" x="9099550" y="4213225"/>
          <p14:tracePt t="77220" x="9210675" y="4213225"/>
          <p14:tracePt t="77224" x="9323388" y="4213225"/>
          <p14:tracePt t="77228" x="9436100" y="4213225"/>
          <p14:tracePt t="77233" x="9547225" y="4213225"/>
          <p14:tracePt t="77238" x="9637713" y="4213225"/>
          <p14:tracePt t="77242" x="9682163" y="4213225"/>
          <p14:tracePt t="77246" x="9748838" y="4213225"/>
          <p14:tracePt t="77250" x="9817100" y="4213225"/>
          <p14:tracePt t="77254" x="9839325" y="4213225"/>
          <p14:tracePt t="77259" x="9883775" y="4213225"/>
          <p14:tracePt t="77262" x="9906000" y="4213225"/>
          <p14:tracePt t="77276" x="9972675" y="4213225"/>
          <p14:tracePt t="77282" x="9994900" y="4213225"/>
          <p14:tracePt t="77568" x="10018713" y="4213225"/>
          <p14:tracePt t="77583" x="10129838" y="4213225"/>
          <p14:tracePt t="77589" x="10152063" y="4213225"/>
          <p14:tracePt t="77594" x="10198100" y="4213225"/>
          <p14:tracePt t="77598" x="10220325" y="4213225"/>
          <p14:tracePt t="77602" x="10264775" y="4213225"/>
          <p14:tracePt t="77607" x="10309225" y="4213225"/>
          <p14:tracePt t="77611" x="10353675" y="4213225"/>
          <p14:tracePt t="77614" x="10375900" y="4213225"/>
          <p14:tracePt t="77618" x="10399713" y="4213225"/>
          <p14:tracePt t="77622" x="10444163" y="4213225"/>
          <p14:tracePt t="77627" x="10466388" y="4213225"/>
          <p14:tracePt t="77632" x="10510838" y="4213225"/>
          <p14:tracePt t="77654" x="10601325" y="4213225"/>
          <p14:tracePt t="77676" x="10623550" y="4213225"/>
          <p14:tracePt t="77686" x="10645775" y="4213225"/>
          <p14:tracePt t="77708" x="10690225" y="4213225"/>
          <p14:tracePt t="77711" x="10712450" y="4213225"/>
          <p14:tracePt t="77721" x="10734675" y="4213225"/>
          <p14:tracePt t="77740" x="10780713" y="4213225"/>
          <p14:tracePt t="77759" x="10825163" y="4191000"/>
          <p14:tracePt t="77779" x="10825163" y="4168775"/>
          <p14:tracePt t="77791" x="10847388" y="4168775"/>
          <p14:tracePt t="77807" x="10869613" y="4168775"/>
          <p14:tracePt t="77823" x="10869613" y="4146550"/>
          <p14:tracePt t="77827" x="10891838" y="4146550"/>
          <p14:tracePt t="77840" x="10914063" y="4124325"/>
          <p14:tracePt t="77843" x="10914063" y="4102100"/>
          <p14:tracePt t="77864" x="10982325" y="3989388"/>
          <p14:tracePt t="77870" x="11026775" y="3944938"/>
          <p14:tracePt t="77887" x="11071225" y="3832225"/>
          <p14:tracePt t="77892" x="11093450" y="3810000"/>
          <p14:tracePt t="77896" x="11093450" y="3787775"/>
          <p14:tracePt t="77899" x="11093450" y="3765550"/>
          <p14:tracePt t="77914" x="11115675" y="3652838"/>
          <p14:tracePt t="77931" x="11161713" y="3586163"/>
          <p14:tracePt t="77937" x="11183938" y="3541713"/>
          <p14:tracePt t="77953" x="11228388" y="3429000"/>
          <p14:tracePt t="77961" x="11250613" y="3384550"/>
          <p14:tracePt t="77966" x="11272838" y="3340100"/>
          <p14:tracePt t="77970" x="11272838" y="3294063"/>
          <p14:tracePt t="77986" x="11317288" y="3182938"/>
          <p14:tracePt t="77994" x="11317288" y="3136900"/>
          <p14:tracePt t="78008" x="11341100" y="3070225"/>
          <p14:tracePt t="78010" x="11341100" y="3048000"/>
          <p14:tracePt t="78017" x="11341100" y="3003550"/>
          <p14:tracePt t="78021" x="11341100" y="2981325"/>
          <p14:tracePt t="78033" x="11363325" y="2935288"/>
          <p14:tracePt t="78036" x="11363325" y="2913063"/>
          <p14:tracePt t="78050" x="11385550" y="2846388"/>
          <p14:tracePt t="78053" x="11385550" y="2801938"/>
          <p14:tracePt t="78065" x="11385550" y="2733675"/>
          <p14:tracePt t="78068" x="11385550" y="2711450"/>
          <p14:tracePt t="78080" x="11385550" y="2644775"/>
          <p14:tracePt t="78088" x="11385550" y="2600325"/>
          <p14:tracePt t="78103" x="11385550" y="2532063"/>
          <p14:tracePt t="78112" x="11385550" y="2509838"/>
          <p14:tracePt t="78115" x="11385550" y="2487613"/>
          <p14:tracePt t="78117" x="11385550" y="2465388"/>
          <p14:tracePt t="78134" x="11385550" y="2420938"/>
          <p14:tracePt t="78137" x="11385550" y="2398713"/>
          <p14:tracePt t="78150" x="11385550" y="2374900"/>
          <p14:tracePt t="78152" x="11363325" y="2374900"/>
          <p14:tracePt t="78225" x="11341100" y="2374900"/>
          <p14:tracePt t="78255" x="11317288" y="2374900"/>
          <p14:tracePt t="78265" x="11317288" y="2443163"/>
          <p14:tracePt t="78271" x="11317288" y="2465388"/>
          <p14:tracePt t="78273" x="11317288" y="2487613"/>
          <p14:tracePt t="78283" x="11317288" y="2532063"/>
          <p14:tracePt t="78287" x="11317288" y="2554288"/>
          <p14:tracePt t="78289" x="11317288" y="2578100"/>
          <p14:tracePt t="78297" x="11295063" y="2600325"/>
          <p14:tracePt t="78299" x="11295063" y="2622550"/>
          <p14:tracePt t="78302" x="11295063" y="2667000"/>
          <p14:tracePt t="78314" x="11272838" y="2733675"/>
          <p14:tracePt t="78316" x="11272838" y="2755900"/>
          <p14:tracePt t="78318" x="11272838" y="2779713"/>
          <p14:tracePt t="78323" x="11272838" y="2801938"/>
          <p14:tracePt t="78330" x="11272838" y="2868613"/>
          <p14:tracePt t="78336" x="11272838" y="2890838"/>
          <p14:tracePt t="78345" x="11272838" y="2935288"/>
          <p14:tracePt t="78350" x="11272838" y="2959100"/>
          <p14:tracePt t="78352" x="11272838" y="2981325"/>
          <p14:tracePt t="78362" x="11272838" y="3025775"/>
          <p14:tracePt t="78370" x="11272838" y="3048000"/>
          <p14:tracePt t="78373" x="11272838" y="3070225"/>
          <p14:tracePt t="78378" x="11272838" y="3092450"/>
          <p14:tracePt t="78382" x="11272838" y="3114675"/>
          <p14:tracePt t="78388" x="11272838" y="3136900"/>
          <p14:tracePt t="78394" x="11272838" y="3160713"/>
          <p14:tracePt t="78396" x="11272838" y="3182938"/>
          <p14:tracePt t="78402" x="11250613" y="3205163"/>
          <p14:tracePt t="78412" x="11250613" y="3249613"/>
          <p14:tracePt t="78416" x="11228388" y="3271838"/>
          <p14:tracePt t="78418" x="11228388" y="3294063"/>
          <p14:tracePt t="78423" x="11228388" y="3316288"/>
          <p14:tracePt t="78429" x="11206163" y="3340100"/>
          <p14:tracePt t="78432" x="11206163" y="3362325"/>
          <p14:tracePt t="78434" x="11183938" y="3362325"/>
          <p14:tracePt t="78436" x="11183938" y="3384550"/>
          <p14:tracePt t="78438" x="11183938" y="3406775"/>
          <p14:tracePt t="78445" x="11183938" y="3429000"/>
          <p14:tracePt t="78448" x="11161713" y="3429000"/>
          <p14:tracePt t="78450" x="11161713" y="3451225"/>
          <p14:tracePt t="78454" x="11161713" y="3473450"/>
          <p14:tracePt t="78461" x="11161713" y="3495675"/>
          <p14:tracePt t="78463" x="11137900" y="3495675"/>
          <p14:tracePt t="78464" x="11137900" y="3517900"/>
          <p14:tracePt t="78470" x="11137900" y="3541713"/>
          <p14:tracePt t="78477" x="11115675" y="3563938"/>
          <p14:tracePt t="78478" x="11093450" y="3586163"/>
          <p14:tracePt t="78484" x="11093450" y="3608388"/>
          <p14:tracePt t="78488" x="11071225" y="3608388"/>
          <p14:tracePt t="78496" x="11071225" y="3630613"/>
          <p14:tracePt t="78499" x="11071225" y="3652838"/>
          <p14:tracePt t="78500" x="11049000" y="3675063"/>
          <p14:tracePt t="78511" x="11026775" y="3697288"/>
          <p14:tracePt t="78514" x="11004550" y="3721100"/>
          <p14:tracePt t="78529" x="10982325" y="3743325"/>
          <p14:tracePt t="78535" x="10982325" y="3765550"/>
          <p14:tracePt t="78539" x="10960100" y="3765550"/>
          <p14:tracePt t="78545" x="10960100" y="3787775"/>
          <p14:tracePt t="78549" x="10936288" y="3787775"/>
          <p14:tracePt t="78553" x="10914063" y="3810000"/>
          <p14:tracePt t="78561" x="10891838" y="3832225"/>
          <p14:tracePt t="78563" x="10891838" y="3854450"/>
          <p14:tracePt t="78567" x="10869613" y="3854450"/>
          <p14:tracePt t="78571" x="10869613" y="3876675"/>
          <p14:tracePt t="78577" x="10825163" y="3876675"/>
          <p14:tracePt t="78583" x="10825163" y="3898900"/>
          <p14:tracePt t="78585" x="10802938" y="3898900"/>
          <p14:tracePt t="78595" x="10780713" y="3922713"/>
          <p14:tracePt t="78601" x="10756900" y="3922713"/>
          <p14:tracePt t="78605" x="10734675" y="3944938"/>
          <p14:tracePt t="78611" x="10712450" y="3967163"/>
          <p14:tracePt t="78619" x="10690225" y="3967163"/>
          <p14:tracePt t="78632" x="10645775" y="3989388"/>
          <p14:tracePt t="78637" x="10601325" y="4011613"/>
          <p14:tracePt t="78654" x="10421938" y="4078288"/>
          <p14:tracePt t="78658" x="10399713" y="4078288"/>
          <p14:tracePt t="78662" x="10375900" y="4078288"/>
          <p14:tracePt t="78672" x="10264775" y="4102100"/>
          <p14:tracePt t="78676" x="10198100" y="4102100"/>
          <p14:tracePt t="78680" x="10152063" y="4102100"/>
          <p14:tracePt t="78690" x="10063163" y="4124325"/>
          <p14:tracePt t="78694" x="9994900" y="4124325"/>
          <p14:tracePt t="78706" x="9817100" y="4146550"/>
          <p14:tracePt t="78710" x="9748838" y="4146550"/>
          <p14:tracePt t="78713" x="9704388" y="4168775"/>
          <p14:tracePt t="78717" x="9637713" y="4168775"/>
          <p14:tracePt t="78720" x="9613900" y="4168775"/>
          <p14:tracePt t="78723" x="9591675" y="4168775"/>
          <p14:tracePt t="78727" x="9502775" y="4191000"/>
          <p14:tracePt t="78729" x="9458325" y="4191000"/>
          <p14:tracePt t="78732" x="9412288" y="4191000"/>
          <p14:tracePt t="78735" x="9323388" y="4191000"/>
          <p14:tracePt t="78737" x="9301163" y="4191000"/>
          <p14:tracePt t="78742" x="9188450" y="4213225"/>
          <p14:tracePt t="78745" x="9144000" y="4213225"/>
          <p14:tracePt t="78747" x="9055100" y="4213225"/>
          <p14:tracePt t="78751" x="8986838" y="4213225"/>
          <p14:tracePt t="78753" x="8942388" y="4213225"/>
          <p14:tracePt t="78756" x="8875713" y="4213225"/>
          <p14:tracePt t="78759" x="8807450" y="4213225"/>
          <p14:tracePt t="78763" x="8718550" y="4213225"/>
          <p14:tracePt t="78766" x="8650288" y="4213225"/>
          <p14:tracePt t="78769" x="8583613" y="4213225"/>
          <p14:tracePt t="78772" x="8539163" y="4213225"/>
          <p14:tracePt t="78776" x="8448675" y="4213225"/>
          <p14:tracePt t="78779" x="8337550" y="4213225"/>
          <p14:tracePt t="78782" x="8293100" y="4213225"/>
          <p14:tracePt t="78785" x="8224838" y="4213225"/>
          <p14:tracePt t="78788" x="8180388" y="4213225"/>
          <p14:tracePt t="78791" x="8113713" y="4213225"/>
          <p14:tracePt t="78794" x="8067675" y="4213225"/>
          <p14:tracePt t="78808" x="7799388" y="4213225"/>
          <p14:tracePt t="78811" x="7708900" y="4213225"/>
          <p14:tracePt t="78816" x="7642225" y="4213225"/>
          <p14:tracePt t="78820" x="7553325" y="4213225"/>
          <p14:tracePt t="78823" x="7531100" y="4213225"/>
          <p14:tracePt t="78827" x="7396163" y="4213225"/>
          <p14:tracePt t="78829" x="7351713" y="4213225"/>
          <p14:tracePt t="78833" x="7305675" y="4213225"/>
          <p14:tracePt t="78836" x="7283450" y="4213225"/>
          <p14:tracePt t="78839" x="7172325" y="4213225"/>
          <p14:tracePt t="78843" x="7150100" y="4213225"/>
          <p14:tracePt t="78846" x="7059613" y="4213225"/>
          <p14:tracePt t="78850" x="6970713" y="4213225"/>
          <p14:tracePt t="78854" x="6902450" y="4213225"/>
          <p14:tracePt t="78857" x="6858000" y="4213225"/>
          <p14:tracePt t="78860" x="6745288" y="4213225"/>
          <p14:tracePt t="78863" x="6700838" y="4213225"/>
          <p14:tracePt t="78866" x="6611938" y="4213225"/>
          <p14:tracePt t="78868" x="6543675" y="4213225"/>
          <p14:tracePt t="78869" x="6499225" y="4213225"/>
          <p14:tracePt t="78871" x="6477000" y="4213225"/>
          <p14:tracePt t="78875" x="6364288" y="4213225"/>
          <p14:tracePt t="78876" x="6319838" y="4213225"/>
          <p14:tracePt t="78889" x="6096000" y="4213225"/>
          <p14:tracePt t="78891" x="6051550" y="4213225"/>
          <p14:tracePt t="78893" x="6007100" y="4213225"/>
          <p14:tracePt t="78895" x="5983288" y="4213225"/>
          <p14:tracePt t="78896" x="5938838" y="4213225"/>
          <p14:tracePt t="78906" x="5781675" y="4191000"/>
          <p14:tracePt t="78907" x="5759450" y="4191000"/>
          <p14:tracePt t="78916" x="5602288" y="4168775"/>
          <p14:tracePt t="78918" x="5580063" y="4168775"/>
          <p14:tracePt t="78920" x="5535613" y="4146550"/>
          <p14:tracePt t="78923" x="5513388" y="4146550"/>
          <p14:tracePt t="78931" x="5356225" y="4124325"/>
          <p14:tracePt t="78933" x="5311775" y="4124325"/>
          <p14:tracePt t="78935" x="5245100" y="4102100"/>
          <p14:tracePt t="78937" x="5199063" y="4078288"/>
          <p14:tracePt t="78938" x="5176838" y="4078288"/>
          <p14:tracePt t="78947" x="5019675" y="4033838"/>
          <p14:tracePt t="78948" x="4975225" y="4033838"/>
          <p14:tracePt t="78951" x="4930775" y="4011613"/>
          <p14:tracePt t="78953" x="4886325" y="3989388"/>
          <p14:tracePt t="78954" x="4864100" y="3989388"/>
          <p14:tracePt t="78960" x="4729163" y="3967163"/>
          <p14:tracePt t="78963" x="4706938" y="3944938"/>
          <p14:tracePt t="78965" x="4638675" y="3944938"/>
          <p14:tracePt t="78966" x="4616450" y="3944938"/>
          <p14:tracePt t="78968" x="4594225" y="3922713"/>
          <p14:tracePt t="78971" x="4572000" y="3922713"/>
          <p14:tracePt t="78973" x="4505325" y="3898900"/>
          <p14:tracePt t="78981" x="4392613" y="3854450"/>
          <p14:tracePt t="78982" x="4370388" y="3854450"/>
          <p14:tracePt t="78984" x="4325938" y="3832225"/>
          <p14:tracePt t="78988" x="4279900" y="3832225"/>
          <p14:tracePt t="78995" x="4191000" y="3787775"/>
          <p14:tracePt t="78996" x="4146550" y="3787775"/>
          <p14:tracePt t="78998" x="4124325" y="3765550"/>
          <p14:tracePt t="79000" x="4102100" y="3743325"/>
          <p14:tracePt t="79002" x="4056063" y="3743325"/>
          <p14:tracePt t="79004" x="4033838" y="3721100"/>
          <p14:tracePt t="79011" x="3944938" y="3697288"/>
          <p14:tracePt t="79012" x="3898900" y="3675063"/>
          <p14:tracePt t="79014" x="3876675" y="3652838"/>
          <p14:tracePt t="79017" x="3854450" y="3652838"/>
          <p14:tracePt t="79019" x="3810000" y="3630613"/>
          <p14:tracePt t="79021" x="3787775" y="3608388"/>
          <p14:tracePt t="79023" x="3765550" y="3608388"/>
          <p14:tracePt t="79027" x="3721100" y="3563938"/>
          <p14:tracePt t="79029" x="3697288" y="3563938"/>
          <p14:tracePt t="79033" x="3652838" y="3541713"/>
          <p14:tracePt t="79037" x="3630613" y="3517900"/>
          <p14:tracePt t="79039" x="3630613" y="3495675"/>
          <p14:tracePt t="79046" x="3586163" y="3473450"/>
          <p14:tracePt t="79051" x="3563938" y="3451225"/>
          <p14:tracePt t="79061" x="3563938" y="3406775"/>
          <p14:tracePt t="79063" x="3563938" y="3384550"/>
          <p14:tracePt t="79067" x="3563938" y="3362325"/>
          <p14:tracePt t="79078" x="3541713" y="3294063"/>
          <p14:tracePt t="79080" x="3541713" y="3271838"/>
          <p14:tracePt t="79082" x="3541713" y="3249613"/>
          <p14:tracePt t="79085" x="3541713" y="3227388"/>
          <p14:tracePt t="79087" x="3517900" y="3205163"/>
          <p14:tracePt t="79089" x="3517900" y="3182938"/>
          <p14:tracePt t="79094" x="3517900" y="3136900"/>
          <p14:tracePt t="79096" x="3517900" y="3114675"/>
          <p14:tracePt t="79098" x="3517900" y="3092450"/>
          <p14:tracePt t="79101" x="3495675" y="3070225"/>
          <p14:tracePt t="79103" x="3495675" y="3048000"/>
          <p14:tracePt t="79105" x="3495675" y="3025775"/>
          <p14:tracePt t="79111" x="3495675" y="2959100"/>
          <p14:tracePt t="79113" x="3495675" y="2935288"/>
          <p14:tracePt t="79114" x="3495675" y="2913063"/>
          <p14:tracePt t="79118" x="3495675" y="2868613"/>
          <p14:tracePt t="79127" x="3495675" y="2824163"/>
          <p14:tracePt t="79128" x="3495675" y="2801938"/>
          <p14:tracePt t="79131" x="3495675" y="2779713"/>
          <p14:tracePt t="79133" x="3495675" y="2755900"/>
          <p14:tracePt t="79137" x="3495675" y="2711450"/>
          <p14:tracePt t="79145" x="3495675" y="2667000"/>
          <p14:tracePt t="79147" x="3495675" y="2644775"/>
          <p14:tracePt t="79149" x="3495675" y="2622550"/>
          <p14:tracePt t="79151" x="3495675" y="2600325"/>
          <p14:tracePt t="79153" x="3517900" y="2578100"/>
          <p14:tracePt t="79154" x="3517900" y="2554288"/>
          <p14:tracePt t="79161" x="3541713" y="2509838"/>
          <p14:tracePt t="79163" x="3541713" y="2487613"/>
          <p14:tracePt t="79165" x="3563938" y="2465388"/>
          <p14:tracePt t="79167" x="3563938" y="2443163"/>
          <p14:tracePt t="79168" x="3563938" y="2420938"/>
          <p14:tracePt t="79173" x="3586163" y="2374900"/>
          <p14:tracePt t="79177" x="3608388" y="2330450"/>
          <p14:tracePt t="79179" x="3608388" y="2308225"/>
          <p14:tracePt t="79183" x="3630613" y="2263775"/>
          <p14:tracePt t="79184" x="3652838" y="2263775"/>
          <p14:tracePt t="79187" x="3652838" y="2241550"/>
          <p14:tracePt t="79194" x="3675063" y="2173288"/>
          <p14:tracePt t="79199" x="3697288" y="2151063"/>
          <p14:tracePt t="79203" x="3697288" y="2106613"/>
          <p14:tracePt t="79209" x="3721100" y="2084388"/>
          <p14:tracePt t="79213" x="3743325" y="2039938"/>
          <p14:tracePt t="79218" x="3765550" y="2017713"/>
          <p14:tracePt t="79226" x="3765550" y="1993900"/>
          <p14:tracePt t="79229" x="3787775" y="1993900"/>
          <p14:tracePt t="79230" x="3787775" y="1971675"/>
          <p14:tracePt t="79235" x="3810000" y="1949450"/>
          <p14:tracePt t="79239" x="3832225" y="1949450"/>
          <p14:tracePt t="79243" x="3832225" y="1927225"/>
          <p14:tracePt t="79245" x="3854450" y="1927225"/>
          <p14:tracePt t="79247" x="3854450" y="1905000"/>
          <p14:tracePt t="79248" x="3876675" y="1905000"/>
          <p14:tracePt t="79252" x="3898900" y="1905000"/>
          <p14:tracePt t="79254" x="3922713" y="1882775"/>
          <p14:tracePt t="79259" x="3922713" y="1860550"/>
          <p14:tracePt t="79261" x="3944938" y="1860550"/>
          <p14:tracePt t="79265" x="3944938" y="1838325"/>
          <p14:tracePt t="79267" x="3989388" y="1838325"/>
          <p14:tracePt t="79270" x="3989388" y="1816100"/>
          <p14:tracePt t="79277" x="4056063" y="1816100"/>
          <p14:tracePt t="79278" x="4078288" y="1816100"/>
          <p14:tracePt t="79280" x="4078288" y="1792288"/>
          <p14:tracePt t="79283" x="4102100" y="1792288"/>
          <p14:tracePt t="79284" x="4124325" y="1770063"/>
          <p14:tracePt t="79287" x="4146550" y="1770063"/>
          <p14:tracePt t="79289" x="4168775" y="1770063"/>
          <p14:tracePt t="79293" x="4213225" y="1770063"/>
          <p14:tracePt t="79295" x="4235450" y="1747838"/>
          <p14:tracePt t="79297" x="4257675" y="1725613"/>
          <p14:tracePt t="79298" x="4279900" y="1725613"/>
          <p14:tracePt t="79300" x="4303713" y="1725613"/>
          <p14:tracePt t="79302" x="4325938" y="1725613"/>
          <p14:tracePt t="79304" x="4370388" y="1725613"/>
          <p14:tracePt t="79311" x="4459288" y="1725613"/>
          <p14:tracePt t="79315" x="4483100" y="1725613"/>
          <p14:tracePt t="79316" x="4594225" y="1703388"/>
          <p14:tracePt t="79319" x="4638675" y="1703388"/>
          <p14:tracePt t="79321" x="4684713" y="1703388"/>
          <p14:tracePt t="79327" x="4818063" y="1703388"/>
          <p14:tracePt t="79329" x="4886325" y="1703388"/>
          <p14:tracePt t="79330" x="4930775" y="1703388"/>
          <p14:tracePt t="79333" x="4975225" y="1703388"/>
          <p14:tracePt t="79334" x="5041900" y="1703388"/>
          <p14:tracePt t="79336" x="5110163" y="1703388"/>
          <p14:tracePt t="79339" x="5154613" y="1703388"/>
          <p14:tracePt t="79343" x="5289550" y="1703388"/>
          <p14:tracePt t="79345" x="5356225" y="1725613"/>
          <p14:tracePt t="79347" x="5400675" y="1725613"/>
          <p14:tracePt t="79349" x="5491163" y="1725613"/>
          <p14:tracePt t="79350" x="5557838" y="1747838"/>
          <p14:tracePt t="79352" x="5626100" y="1747838"/>
          <p14:tracePt t="79354" x="5692775" y="1770063"/>
          <p14:tracePt t="79361" x="5916613" y="1770063"/>
          <p14:tracePt t="79363" x="6029325" y="1792288"/>
          <p14:tracePt t="79365" x="6096000" y="1792288"/>
          <p14:tracePt t="79367" x="6162675" y="1792288"/>
          <p14:tracePt t="79369" x="6230938" y="1792288"/>
          <p14:tracePt t="79371" x="6319838" y="1816100"/>
          <p14:tracePt t="79373" x="6410325" y="1816100"/>
          <p14:tracePt t="79377" x="6565900" y="1838325"/>
          <p14:tracePt t="79378" x="6634163" y="1838325"/>
          <p14:tracePt t="79381" x="6700838" y="1860550"/>
          <p14:tracePt t="79383" x="6769100" y="1860550"/>
          <p14:tracePt t="79384" x="6858000" y="1860550"/>
          <p14:tracePt t="79386" x="6924675" y="1860550"/>
          <p14:tracePt t="79389" x="6992938" y="1860550"/>
          <p14:tracePt t="79395" x="7216775" y="1882775"/>
          <p14:tracePt t="79397" x="7305675" y="1882775"/>
          <p14:tracePt t="79399" x="7373938" y="1882775"/>
          <p14:tracePt t="79401" x="7440613" y="1905000"/>
          <p14:tracePt t="79402" x="7507288" y="1905000"/>
          <p14:tracePt t="79404" x="7597775" y="1905000"/>
          <p14:tracePt t="79408" x="7664450" y="1905000"/>
          <p14:tracePt t="79415" x="7912100" y="1927225"/>
          <p14:tracePt t="79416" x="7956550" y="1927225"/>
          <p14:tracePt t="79418" x="8045450" y="1927225"/>
          <p14:tracePt t="79420" x="8089900" y="1949450"/>
          <p14:tracePt t="79423" x="8135938" y="1949450"/>
          <p14:tracePt t="79428" x="8315325" y="1949450"/>
          <p14:tracePt t="79431" x="8359775" y="1949450"/>
          <p14:tracePt t="79432" x="8404225" y="1971675"/>
          <p14:tracePt t="79434" x="8448675" y="1971675"/>
          <p14:tracePt t="79436" x="8470900" y="1971675"/>
          <p14:tracePt t="79438" x="8539163" y="1971675"/>
          <p14:tracePt t="79444" x="8605838" y="1971675"/>
          <p14:tracePt t="79446" x="8650288" y="1993900"/>
          <p14:tracePt t="79448" x="8674100" y="1993900"/>
          <p14:tracePt t="79450" x="8696325" y="1993900"/>
          <p14:tracePt t="79453" x="8718550" y="1993900"/>
          <p14:tracePt t="79455" x="8740775" y="1993900"/>
          <p14:tracePt t="79459" x="8807450" y="1993900"/>
          <p14:tracePt t="79461" x="8829675" y="1993900"/>
          <p14:tracePt t="79462" x="8851900" y="2017713"/>
          <p14:tracePt t="79465" x="8875713" y="2017713"/>
          <p14:tracePt t="79467" x="8897938" y="2017713"/>
          <p14:tracePt t="79469" x="8920163" y="2039938"/>
          <p14:tracePt t="79470" x="8942388" y="2039938"/>
          <p14:tracePt t="79476" x="9009063" y="2039938"/>
          <p14:tracePt t="79478" x="9031288" y="2039938"/>
          <p14:tracePt t="79482" x="9077325" y="2039938"/>
          <p14:tracePt t="79485" x="9099550" y="2062163"/>
          <p14:tracePt t="79489" x="9121775" y="2062163"/>
          <p14:tracePt t="79495" x="9166225" y="2062163"/>
          <p14:tracePt t="79497" x="9188450" y="2062163"/>
          <p14:tracePt t="79499" x="9210675" y="2084388"/>
          <p14:tracePt t="79500" x="9256713" y="2084388"/>
          <p14:tracePt t="79505" x="9278938" y="2084388"/>
          <p14:tracePt t="79511" x="9301163" y="2084388"/>
          <p14:tracePt t="79515" x="9345613" y="2106613"/>
          <p14:tracePt t="79521" x="9367838" y="2106613"/>
          <p14:tracePt t="79528" x="9412288" y="2128838"/>
          <p14:tracePt t="79529" x="9436100" y="2128838"/>
          <p14:tracePt t="79535" x="9480550" y="2128838"/>
          <p14:tracePt t="79544" x="9525000" y="2151063"/>
          <p14:tracePt t="79546" x="9525000" y="2173288"/>
          <p14:tracePt t="79548" x="9547225" y="2173288"/>
          <p14:tracePt t="79551" x="9569450" y="2173288"/>
          <p14:tracePt t="79553" x="9569450" y="2197100"/>
          <p14:tracePt t="79555" x="9591675" y="2197100"/>
          <p14:tracePt t="79561" x="9637713" y="2219325"/>
          <p14:tracePt t="79562" x="9637713" y="2241550"/>
          <p14:tracePt t="79567" x="9659938" y="2241550"/>
          <p14:tracePt t="79570" x="9704388" y="2263775"/>
          <p14:tracePt t="79577" x="9726613" y="2286000"/>
          <p14:tracePt t="79579" x="9748838" y="2286000"/>
          <p14:tracePt t="79580" x="9771063" y="2308225"/>
          <p14:tracePt t="79583" x="9793288" y="2330450"/>
          <p14:tracePt t="79585" x="9817100" y="2330450"/>
          <p14:tracePt t="79586" x="9839325" y="2352675"/>
          <p14:tracePt t="79589" x="9883775" y="2374900"/>
          <p14:tracePt t="79596" x="9928225" y="2398713"/>
          <p14:tracePt t="79598" x="9950450" y="2420938"/>
          <p14:tracePt t="79600" x="9972675" y="2443163"/>
          <p14:tracePt t="79602" x="9994900" y="2443163"/>
          <p14:tracePt t="79605" x="10018713" y="2443163"/>
          <p14:tracePt t="79612" x="10085388" y="2509838"/>
          <p14:tracePt t="79614" x="10129838" y="2532063"/>
          <p14:tracePt t="79617" x="10152063" y="2554288"/>
          <p14:tracePt t="79618" x="10174288" y="2554288"/>
          <p14:tracePt t="79627" x="10198100" y="2600325"/>
          <p14:tracePt t="79631" x="10220325" y="2600325"/>
          <p14:tracePt t="79633" x="10220325" y="2622550"/>
          <p14:tracePt t="79635" x="10220325" y="2644775"/>
          <p14:tracePt t="79636" x="10242550" y="2644775"/>
          <p14:tracePt t="79639" x="10264775" y="2667000"/>
          <p14:tracePt t="79645" x="10287000" y="2689225"/>
          <p14:tracePt t="79653" x="10309225" y="2733675"/>
          <p14:tracePt t="79659" x="10331450" y="2755900"/>
          <p14:tracePt t="79660" x="10353675" y="2779713"/>
          <p14:tracePt t="79663" x="10353675" y="2801938"/>
          <p14:tracePt t="79664" x="10375900" y="2801938"/>
          <p14:tracePt t="79666" x="10375900" y="2824163"/>
          <p14:tracePt t="79668" x="10399713" y="2824163"/>
          <p14:tracePt t="79670" x="10399713" y="2846388"/>
          <p14:tracePt t="79677" x="10444163" y="2868613"/>
          <p14:tracePt t="79678" x="10444163" y="2890838"/>
          <p14:tracePt t="79680" x="10466388" y="2913063"/>
          <p14:tracePt t="79685" x="10488613" y="2935288"/>
          <p14:tracePt t="79694" x="10510838" y="2959100"/>
          <p14:tracePt t="79697" x="10533063" y="2959100"/>
          <p14:tracePt t="79699" x="10533063" y="2981325"/>
          <p14:tracePt t="79703" x="10555288" y="3003550"/>
          <p14:tracePt t="79712" x="10579100" y="3025775"/>
          <p14:tracePt t="79717" x="10579100" y="3048000"/>
          <p14:tracePt t="79731" x="10601325" y="3092450"/>
          <p14:tracePt t="79737" x="10601325" y="3114675"/>
          <p14:tracePt t="79747" x="10601325" y="3136900"/>
          <p14:tracePt t="79749" x="10601325" y="3160713"/>
          <p14:tracePt t="79751" x="10601325" y="3182938"/>
          <p14:tracePt t="79753" x="10601325" y="3205163"/>
          <p14:tracePt t="79761" x="10579100" y="3249613"/>
          <p14:tracePt t="79763" x="10579100" y="3271838"/>
          <p14:tracePt t="79767" x="10555288" y="3294063"/>
          <p14:tracePt t="79769" x="10555288" y="3316288"/>
          <p14:tracePt t="79778" x="10510838" y="3362325"/>
          <p14:tracePt t="79794" x="10421938" y="3473450"/>
          <p14:tracePt t="79796" x="10421938" y="3495675"/>
          <p14:tracePt t="79798" x="10399713" y="3517900"/>
          <p14:tracePt t="79803" x="10375900" y="3541713"/>
          <p14:tracePt t="79805" x="10353675" y="3563938"/>
          <p14:tracePt t="79810" x="10331450" y="3608388"/>
          <p14:tracePt t="79813" x="10309225" y="3630613"/>
          <p14:tracePt t="79815" x="10309225" y="3652838"/>
          <p14:tracePt t="79816" x="10287000" y="3652838"/>
          <p14:tracePt t="79818" x="10264775" y="3675063"/>
          <p14:tracePt t="79821" x="10264775" y="3697288"/>
          <p14:tracePt t="79827" x="10220325" y="3721100"/>
          <p14:tracePt t="79828" x="10220325" y="3743325"/>
          <p14:tracePt t="79833" x="10198100" y="3743325"/>
          <p14:tracePt t="79834" x="10174288" y="3765550"/>
          <p14:tracePt t="79837" x="10152063" y="3787775"/>
          <p14:tracePt t="79844" x="10107613" y="3810000"/>
          <p14:tracePt t="79847" x="10085388" y="3832225"/>
          <p14:tracePt t="79849" x="10063163" y="3832225"/>
          <p14:tracePt t="79850" x="10040938" y="3854450"/>
          <p14:tracePt t="79852" x="10040938" y="3876675"/>
          <p14:tracePt t="79855" x="10018713" y="3876675"/>
          <p14:tracePt t="79861" x="9972675" y="3898900"/>
          <p14:tracePt t="79863" x="9950450" y="3898900"/>
          <p14:tracePt t="79865" x="9928225" y="3922713"/>
          <p14:tracePt t="79867" x="9928225" y="3944938"/>
          <p14:tracePt t="79868" x="9906000" y="3944938"/>
          <p14:tracePt t="79870" x="9883775" y="3944938"/>
          <p14:tracePt t="79872" x="9861550" y="3967163"/>
          <p14:tracePt t="79879" x="9793288" y="3989388"/>
          <p14:tracePt t="79880" x="9771063" y="3989388"/>
          <p14:tracePt t="79882" x="9748838" y="4011613"/>
          <p14:tracePt t="79884" x="9726613" y="4011613"/>
          <p14:tracePt t="79886" x="9704388" y="4011613"/>
          <p14:tracePt t="79895" x="9637713" y="4033838"/>
          <p14:tracePt t="79897" x="9613900" y="4033838"/>
          <p14:tracePt t="79898" x="9591675" y="4056063"/>
          <p14:tracePt t="79901" x="9547225" y="4056063"/>
          <p14:tracePt t="79905" x="9525000" y="4056063"/>
          <p14:tracePt t="79910" x="9436100" y="4078288"/>
          <p14:tracePt t="79913" x="9412288" y="4078288"/>
          <p14:tracePt t="79917" x="9390063" y="4078288"/>
          <p14:tracePt t="79919" x="9367838" y="4078288"/>
          <p14:tracePt t="79921" x="9345613" y="4078288"/>
          <p14:tracePt t="79926" x="9278938" y="4078288"/>
          <p14:tracePt t="79929" x="9256713" y="4078288"/>
          <p14:tracePt t="79930" x="9232900" y="4078288"/>
          <p14:tracePt t="79933" x="9210675" y="4078288"/>
          <p14:tracePt t="79935" x="9188450" y="4078288"/>
          <p14:tracePt t="79936" x="9166225" y="4078288"/>
          <p14:tracePt t="79939" x="9144000" y="4078288"/>
          <p14:tracePt t="79943" x="9099550" y="4078288"/>
          <p14:tracePt t="79945" x="9055100" y="4078288"/>
          <p14:tracePt t="79947" x="9031288" y="4078288"/>
          <p14:tracePt t="79949" x="9009063" y="4078288"/>
          <p14:tracePt t="79950" x="8986838" y="4078288"/>
          <p14:tracePt t="79952" x="8942388" y="4078288"/>
          <p14:tracePt t="79954" x="8920163" y="4078288"/>
          <p14:tracePt t="79959" x="8851900" y="4078288"/>
          <p14:tracePt t="79961" x="8807450" y="4078288"/>
          <p14:tracePt t="79962" x="8785225" y="4078288"/>
          <p14:tracePt t="79965" x="8763000" y="4078288"/>
          <p14:tracePt t="79967" x="8718550" y="4078288"/>
          <p14:tracePt t="79968" x="8674100" y="4078288"/>
          <p14:tracePt t="79970" x="8561388" y="4078288"/>
          <p14:tracePt t="79979" x="8337550" y="4078288"/>
          <p14:tracePt t="79981" x="8293100" y="4078288"/>
          <p14:tracePt t="79983" x="8247063" y="4078288"/>
          <p14:tracePt t="79985" x="8202613" y="4078288"/>
          <p14:tracePt t="79986" x="8135938" y="4078288"/>
          <p14:tracePt t="79989" x="8067675" y="4078288"/>
          <p14:tracePt t="79995" x="7912100" y="4078288"/>
          <p14:tracePt t="79997" x="7866063" y="4078288"/>
          <p14:tracePt t="79999" x="7821613" y="4078288"/>
          <p14:tracePt t="80000" x="7777163" y="4078288"/>
          <p14:tracePt t="80002" x="7708900" y="4078288"/>
          <p14:tracePt t="80004" x="7664450" y="4078288"/>
          <p14:tracePt t="80011" x="7462838" y="4056063"/>
          <p14:tracePt t="80013" x="7418388" y="4056063"/>
          <p14:tracePt t="80015" x="7373938" y="4056063"/>
          <p14:tracePt t="80016" x="7305675" y="4056063"/>
          <p14:tracePt t="80019" x="7239000" y="4056063"/>
          <p14:tracePt t="80021" x="7194550" y="4056063"/>
          <p14:tracePt t="80028" x="7037388" y="4056063"/>
          <p14:tracePt t="80029" x="6970713" y="4056063"/>
          <p14:tracePt t="80031" x="6902450" y="4033838"/>
          <p14:tracePt t="80032" x="6835775" y="4033838"/>
          <p14:tracePt t="80034" x="6791325" y="4033838"/>
          <p14:tracePt t="80036" x="6723063" y="4011613"/>
          <p14:tracePt t="80038" x="6678613" y="4011613"/>
          <p14:tracePt t="80043" x="6611938" y="4011613"/>
          <p14:tracePt t="80045" x="6565900" y="3989388"/>
          <p14:tracePt t="80046" x="6521450" y="3989388"/>
          <p14:tracePt t="80048" x="6499225" y="3989388"/>
          <p14:tracePt t="80051" x="6454775" y="3989388"/>
          <p14:tracePt t="80053" x="6410325" y="3967163"/>
          <p14:tracePt t="80055" x="6364288" y="3967163"/>
          <p14:tracePt t="80061" x="6230938" y="3944938"/>
          <p14:tracePt t="80063" x="6184900" y="3944938"/>
          <p14:tracePt t="80065" x="6162675" y="3944938"/>
          <p14:tracePt t="80066" x="6118225" y="3922713"/>
          <p14:tracePt t="80068" x="6073775" y="3898900"/>
          <p14:tracePt t="80070" x="6029325" y="3898900"/>
          <p14:tracePt t="80077" x="5916613" y="3876675"/>
          <p14:tracePt t="80079" x="5894388" y="3876675"/>
          <p14:tracePt t="80081" x="5827713" y="3854450"/>
          <p14:tracePt t="80083" x="5803900" y="3854450"/>
          <p14:tracePt t="80085" x="5781675" y="3854450"/>
          <p14:tracePt t="80087" x="5737225" y="3854450"/>
          <p14:tracePt t="80089" x="5692775" y="3832225"/>
          <p14:tracePt t="80095" x="5602288" y="3832225"/>
          <p14:tracePt t="80096" x="5580063" y="3810000"/>
          <p14:tracePt t="80098" x="5557838" y="3810000"/>
          <p14:tracePt t="80100" x="5513388" y="3787775"/>
          <p14:tracePt t="80103" x="5491163" y="3787775"/>
          <p14:tracePt t="80105" x="5468938" y="3787775"/>
          <p14:tracePt t="80111" x="5356225" y="3765550"/>
          <p14:tracePt t="80112" x="5334000" y="3743325"/>
          <p14:tracePt t="80114" x="5289550" y="3743325"/>
          <p14:tracePt t="80116" x="5267325" y="3743325"/>
          <p14:tracePt t="80118" x="5221288" y="3721100"/>
          <p14:tracePt t="80121" x="5199063" y="3721100"/>
          <p14:tracePt t="80127" x="5110163" y="3721100"/>
          <p14:tracePt t="80128" x="5065713" y="3721100"/>
          <p14:tracePt t="80131" x="5041900" y="3721100"/>
          <p14:tracePt t="80132" x="5019675" y="3697288"/>
          <p14:tracePt t="80134" x="4997450" y="3697288"/>
          <p14:tracePt t="80137" x="4953000" y="3697288"/>
          <p14:tracePt t="80139" x="4930775" y="3697288"/>
          <p14:tracePt t="80143" x="4864100" y="3675063"/>
          <p14:tracePt t="80146" x="4840288" y="3675063"/>
          <p14:tracePt t="80149" x="4818063" y="3675063"/>
          <p14:tracePt t="80151" x="4795838" y="3675063"/>
          <p14:tracePt t="80152" x="4773613" y="3675063"/>
          <p14:tracePt t="80159" x="4729163" y="3675063"/>
          <p14:tracePt t="80161" x="4706938" y="3675063"/>
          <p14:tracePt t="80165" x="4660900" y="3675063"/>
          <p14:tracePt t="80168" x="4638675" y="3675063"/>
          <p14:tracePt t="80177" x="4594225" y="3675063"/>
          <p14:tracePt t="80179" x="4572000" y="3675063"/>
          <p14:tracePt t="80183" x="4549775" y="3675063"/>
          <p14:tracePt t="80187" x="4527550" y="3675063"/>
          <p14:tracePt t="80195" x="4483100" y="3675063"/>
          <p14:tracePt t="80201" x="4459288" y="3675063"/>
          <p14:tracePt t="80204" x="4437063" y="3675063"/>
          <p14:tracePt t="80213" x="4414838" y="3652838"/>
          <p14:tracePt t="80215" x="4392613" y="3652838"/>
          <p14:tracePt t="80219" x="4370388" y="3652838"/>
          <p14:tracePt t="80226" x="4348163" y="3652838"/>
          <p14:tracePt t="80233" x="4325938" y="3630613"/>
          <p14:tracePt t="80239" x="4303713" y="3608388"/>
          <p14:tracePt t="80244" x="4279900" y="3608388"/>
          <p14:tracePt t="80249" x="4257675" y="3586163"/>
          <p14:tracePt t="80253" x="4235450" y="3586163"/>
          <p14:tracePt t="80255" x="4213225" y="3563938"/>
          <p14:tracePt t="80261" x="4168775" y="3541713"/>
          <p14:tracePt t="80265" x="4146550" y="3517900"/>
          <p14:tracePt t="80267" x="4124325" y="3517900"/>
          <p14:tracePt t="80269" x="4102100" y="3495675"/>
          <p14:tracePt t="80270" x="4078288" y="3495675"/>
          <p14:tracePt t="80278" x="4011613" y="3429000"/>
          <p14:tracePt t="80281" x="3989388" y="3429000"/>
          <p14:tracePt t="80289" x="3944938" y="3384550"/>
          <p14:tracePt t="80297" x="3854450" y="3294063"/>
          <p14:tracePt t="80299" x="3832225" y="3271838"/>
          <p14:tracePt t="80301" x="3810000" y="3249613"/>
          <p14:tracePt t="80305" x="3787775" y="3227388"/>
          <p14:tracePt t="80313" x="3765550" y="3160713"/>
          <p14:tracePt t="80314" x="3743325" y="3136900"/>
          <p14:tracePt t="80316" x="3743325" y="3114675"/>
          <p14:tracePt t="80318" x="3743325" y="3092450"/>
          <p14:tracePt t="80321" x="3743325" y="3070225"/>
          <p14:tracePt t="80327" x="3721100" y="3025775"/>
          <p14:tracePt t="80328" x="3721100" y="3003550"/>
          <p14:tracePt t="80331" x="3721100" y="2981325"/>
          <p14:tracePt t="80333" x="3721100" y="2959100"/>
          <p14:tracePt t="80334" x="3721100" y="2935288"/>
          <p14:tracePt t="80336" x="3721100" y="2868613"/>
          <p14:tracePt t="80338" x="3721100" y="2824163"/>
          <p14:tracePt t="80345" x="3765550" y="2733675"/>
          <p14:tracePt t="80347" x="3787775" y="2689225"/>
          <p14:tracePt t="80351" x="3810000" y="2667000"/>
          <p14:tracePt t="80353" x="3810000" y="2622550"/>
          <p14:tracePt t="80354" x="3832225" y="2600325"/>
          <p14:tracePt t="80361" x="3898900" y="2532063"/>
          <p14:tracePt t="80365" x="3922713" y="2509838"/>
          <p14:tracePt t="80366" x="3922713" y="2487613"/>
          <p14:tracePt t="80368" x="3944938" y="2465388"/>
          <p14:tracePt t="80370" x="3967163" y="2443163"/>
          <p14:tracePt t="80379" x="4056063" y="2398713"/>
          <p14:tracePt t="80381" x="4078288" y="2374900"/>
          <p14:tracePt t="80383" x="4102100" y="2352675"/>
          <p14:tracePt t="80386" x="4146550" y="2330450"/>
          <p14:tracePt t="80389" x="4168775" y="2308225"/>
          <p14:tracePt t="80393" x="4213225" y="2286000"/>
          <p14:tracePt t="80394" x="4235450" y="2286000"/>
          <p14:tracePt t="80397" x="4279900" y="2263775"/>
          <p14:tracePt t="80399" x="4303713" y="2241550"/>
          <p14:tracePt t="80401" x="4325938" y="2241550"/>
          <p14:tracePt t="80403" x="4370388" y="2241550"/>
          <p14:tracePt t="80404" x="4392613" y="2241550"/>
          <p14:tracePt t="80410" x="4459288" y="2219325"/>
          <p14:tracePt t="80412" x="4483100" y="2219325"/>
          <p14:tracePt t="80415" x="4527550" y="2197100"/>
          <p14:tracePt t="80416" x="4572000" y="2197100"/>
          <p14:tracePt t="80419" x="4594225" y="2197100"/>
          <p14:tracePt t="80420" x="4616450" y="2197100"/>
          <p14:tracePt t="80428" x="4795838" y="2173288"/>
          <p14:tracePt t="80431" x="4840288" y="2173288"/>
          <p14:tracePt t="80432" x="4908550" y="2173288"/>
          <p14:tracePt t="80435" x="4953000" y="2173288"/>
          <p14:tracePt t="80436" x="5019675" y="2173288"/>
          <p14:tracePt t="80439" x="5087938" y="2173288"/>
          <p14:tracePt t="80443" x="5176838" y="2173288"/>
          <p14:tracePt t="80445" x="5221288" y="2173288"/>
          <p14:tracePt t="80447" x="5289550" y="2173288"/>
          <p14:tracePt t="80449" x="5334000" y="2173288"/>
          <p14:tracePt t="80450" x="5378450" y="2173288"/>
          <p14:tracePt t="80452" x="5422900" y="2197100"/>
          <p14:tracePt t="80454" x="5535613" y="2219325"/>
          <p14:tracePt t="80461" x="5692775" y="2219325"/>
          <p14:tracePt t="80463" x="5781675" y="2241550"/>
          <p14:tracePt t="80465" x="5849938" y="2263775"/>
          <p14:tracePt t="80466" x="5916613" y="2263775"/>
          <p14:tracePt t="80468" x="6007100" y="2286000"/>
          <p14:tracePt t="80470" x="6073775" y="2308225"/>
          <p14:tracePt t="80473" x="6140450" y="2308225"/>
          <p14:tracePt t="80477" x="6297613" y="2352675"/>
          <p14:tracePt t="80479" x="6364288" y="2374900"/>
          <p14:tracePt t="80481" x="6432550" y="2398713"/>
          <p14:tracePt t="80483" x="6477000" y="2398713"/>
          <p14:tracePt t="80485" x="6565900" y="2398713"/>
          <p14:tracePt t="80487" x="6634163" y="2420938"/>
          <p14:tracePt t="80489" x="6723063" y="2443163"/>
          <p14:tracePt t="80494" x="6946900" y="2487613"/>
          <p14:tracePt t="80498" x="7059613" y="2487613"/>
          <p14:tracePt t="80500" x="7150100" y="2509838"/>
          <p14:tracePt t="80502" x="7216775" y="2532063"/>
          <p14:tracePt t="80504" x="7283450" y="2532063"/>
          <p14:tracePt t="80511" x="7531100" y="2578100"/>
          <p14:tracePt t="80512" x="7575550" y="2578100"/>
          <p14:tracePt t="80515" x="7664450" y="2578100"/>
          <p14:tracePt t="80516" x="7732713" y="2578100"/>
          <p14:tracePt t="80519" x="7777163" y="2600325"/>
          <p14:tracePt t="80521" x="7821613" y="2600325"/>
          <p14:tracePt t="80529" x="8089900" y="2644775"/>
          <p14:tracePt t="80531" x="8158163" y="2644775"/>
          <p14:tracePt t="80533" x="8202613" y="2644775"/>
          <p14:tracePt t="80534" x="8247063" y="2644775"/>
          <p14:tracePt t="80536" x="8315325" y="2667000"/>
          <p14:tracePt t="80538" x="8359775" y="2667000"/>
          <p14:tracePt t="80544" x="8426450" y="2667000"/>
          <p14:tracePt t="80545" x="8494713" y="2689225"/>
          <p14:tracePt t="80547" x="8539163" y="2689225"/>
          <p14:tracePt t="80549" x="8583613" y="2689225"/>
          <p14:tracePt t="80551" x="8605838" y="2711450"/>
          <p14:tracePt t="80552" x="8650288" y="2711450"/>
          <p14:tracePt t="80554" x="8696325" y="2711450"/>
          <p14:tracePt t="80560" x="8785225" y="2711450"/>
          <p14:tracePt t="80563" x="8829675" y="2711450"/>
          <p14:tracePt t="80565" x="8851900" y="2711450"/>
          <p14:tracePt t="80567" x="8875713" y="2711450"/>
          <p14:tracePt t="80568" x="8920163" y="2733675"/>
          <p14:tracePt t="80577" x="8986838" y="2755900"/>
          <p14:tracePt t="80579" x="9009063" y="2755900"/>
          <p14:tracePt t="80581" x="9031288" y="2755900"/>
          <p14:tracePt t="80582" x="9055100" y="2755900"/>
          <p14:tracePt t="80586" x="9077325" y="2755900"/>
          <p14:tracePt t="80593" x="9121775" y="2755900"/>
          <p14:tracePt t="80597" x="9144000" y="2755900"/>
          <p14:tracePt t="80601" x="9166225" y="2779713"/>
          <p14:tracePt t="80604" x="9188450" y="2779713"/>
          <p14:tracePt t="80609" x="9210675" y="2779713"/>
          <p14:tracePt t="80613" x="9232900" y="2779713"/>
          <p14:tracePt t="80626" x="9256713" y="2779713"/>
          <p14:tracePt t="80818" x="9232900" y="2779713"/>
          <p14:tracePt t="80833" x="9210675" y="2779713"/>
          <p14:tracePt t="80859" x="9031288" y="2733675"/>
          <p14:tracePt t="80864" x="9009063" y="2733675"/>
          <p14:tracePt t="80868" x="8964613" y="2733675"/>
          <p14:tracePt t="80872" x="8897938" y="2733675"/>
          <p14:tracePt t="80876" x="8851900" y="2733675"/>
          <p14:tracePt t="80881" x="8763000" y="2733675"/>
          <p14:tracePt t="80885" x="8696325" y="2711450"/>
          <p14:tracePt t="80889" x="8628063" y="2711450"/>
          <p14:tracePt t="80894" x="8539163" y="2711450"/>
          <p14:tracePt t="80898" x="8448675" y="2711450"/>
          <p14:tracePt t="80902" x="8359775" y="2711450"/>
          <p14:tracePt t="80907" x="8224838" y="2689225"/>
          <p14:tracePt t="80911" x="8089900" y="2689225"/>
          <p14:tracePt t="80914" x="8023225" y="2689225"/>
          <p14:tracePt t="80919" x="7799388" y="2667000"/>
          <p14:tracePt t="80923" x="7732713" y="2667000"/>
          <p14:tracePt t="80928" x="7507288" y="2667000"/>
          <p14:tracePt t="80932" x="7373938" y="2667000"/>
          <p14:tracePt t="80937" x="7126288" y="2667000"/>
          <p14:tracePt t="80942" x="6992938" y="2667000"/>
          <p14:tracePt t="80947" x="6835775" y="2667000"/>
          <p14:tracePt t="80950" x="6723063" y="2667000"/>
          <p14:tracePt t="80955" x="6521450" y="2667000"/>
          <p14:tracePt t="80960" x="6364288" y="2667000"/>
          <p14:tracePt t="80964" x="6253163" y="2667000"/>
          <p14:tracePt t="80969" x="6096000" y="2667000"/>
          <p14:tracePt t="80974" x="5983288" y="2667000"/>
          <p14:tracePt t="80978" x="5827713" y="2689225"/>
          <p14:tracePt t="80981" x="5715000" y="2711450"/>
          <p14:tracePt t="80986" x="5602288" y="2733675"/>
          <p14:tracePt t="80990" x="5557838" y="2755900"/>
          <p14:tracePt t="80995" x="5400675" y="2801938"/>
          <p14:tracePt t="81000" x="5311775" y="2824163"/>
          <p14:tracePt t="81004" x="5245100" y="2868613"/>
          <p14:tracePt t="81009" x="5176838" y="2868613"/>
          <p14:tracePt t="81012" x="5132388" y="2913063"/>
          <p14:tracePt t="81017" x="5041900" y="2935288"/>
          <p14:tracePt t="81021" x="5019675" y="2959100"/>
          <p14:tracePt t="81026" x="4953000" y="2981325"/>
          <p14:tracePt t="81030" x="4908550" y="3025775"/>
          <p14:tracePt t="81034" x="4864100" y="3070225"/>
          <p14:tracePt t="81038" x="4840288" y="3092450"/>
          <p14:tracePt t="81043" x="4773613" y="3136900"/>
          <p14:tracePt t="81047" x="4729163" y="3160713"/>
          <p14:tracePt t="81052" x="4706938" y="3205163"/>
          <p14:tracePt t="81056" x="4660900" y="3227388"/>
          <p14:tracePt t="81061" x="4616450" y="3271838"/>
          <p14:tracePt t="81064" x="4594225" y="3271838"/>
          <p14:tracePt t="81067" x="4572000" y="3294063"/>
          <p14:tracePt t="81088" x="4459288" y="3384550"/>
          <p14:tracePt t="81094" x="4437063" y="3429000"/>
          <p14:tracePt t="81098" x="4414838" y="3429000"/>
          <p14:tracePt t="81101" x="4392613" y="3451225"/>
          <p14:tracePt t="81104" x="4392613" y="3473450"/>
          <p14:tracePt t="81108" x="4348163" y="3495675"/>
          <p14:tracePt t="81114" x="4325938" y="3541713"/>
          <p14:tracePt t="81117" x="4303713" y="3541713"/>
          <p14:tracePt t="81120" x="4279900" y="3586163"/>
          <p14:tracePt t="81122" x="4257675" y="3586163"/>
          <p14:tracePt t="81123" x="4257675" y="3608388"/>
          <p14:tracePt t="81125" x="4235450" y="3608388"/>
          <p14:tracePt t="81129" x="4213225" y="3630613"/>
          <p14:tracePt t="81137" x="4146550" y="3675063"/>
          <p14:tracePt t="81141" x="4146550" y="3697288"/>
          <p14:tracePt t="81145" x="4102100" y="3721100"/>
          <p14:tracePt t="81154" x="4078288" y="3765550"/>
          <p14:tracePt t="81158" x="4056063" y="3765550"/>
          <p14:tracePt t="81160" x="4056063" y="3787775"/>
          <p14:tracePt t="81163" x="4033838" y="3787775"/>
          <p14:tracePt t="81165" x="4011613" y="3810000"/>
          <p14:tracePt t="81176" x="3989388" y="3854450"/>
          <p14:tracePt t="81184" x="3944938" y="3876675"/>
          <p14:tracePt t="81186" x="3922713" y="3898900"/>
          <p14:tracePt t="81192" x="3898900" y="3922713"/>
          <p14:tracePt t="81195" x="3876675" y="3944938"/>
          <p14:tracePt t="81202" x="3832225" y="3989388"/>
          <p14:tracePt t="81205" x="3810000" y="4011613"/>
          <p14:tracePt t="81210" x="3765550" y="4056063"/>
          <p14:tracePt t="81218" x="3743325" y="4078288"/>
          <p14:tracePt t="81220" x="3743325" y="4102100"/>
          <p14:tracePt t="81222" x="3721100" y="4102100"/>
          <p14:tracePt t="81226" x="3697288" y="4124325"/>
          <p14:tracePt t="81228" x="3675063" y="4146550"/>
          <p14:tracePt t="81236" x="3652838" y="4168775"/>
          <p14:tracePt t="81241" x="3630613" y="4213225"/>
          <p14:tracePt t="81249" x="3586163" y="4257675"/>
          <p14:tracePt t="81252" x="3586163" y="4279900"/>
          <p14:tracePt t="81255" x="3563938" y="4279900"/>
          <p14:tracePt t="81263" x="3517900" y="4370388"/>
          <p14:tracePt t="81267" x="3495675" y="4392613"/>
          <p14:tracePt t="81269" x="3473450" y="4414838"/>
          <p14:tracePt t="81271" x="3451225" y="4459288"/>
          <p14:tracePt t="81279" x="3406775" y="4549775"/>
          <p14:tracePt t="81281" x="3384550" y="4549775"/>
          <p14:tracePt t="81285" x="3362325" y="4572000"/>
          <p14:tracePt t="81287" x="3362325" y="4594225"/>
          <p14:tracePt t="81289" x="3362325" y="4616450"/>
          <p14:tracePt t="81297" x="3316288" y="4684713"/>
          <p14:tracePt t="81300" x="3316288" y="4706938"/>
          <p14:tracePt t="81303" x="3316288" y="4751388"/>
          <p14:tracePt t="81323" x="3316288" y="4773613"/>
          <p14:tracePt t="81334" x="3316288" y="4818063"/>
          <p14:tracePt t="81339" x="3340100" y="4818063"/>
          <p14:tracePt t="81381" x="3362325" y="4818063"/>
          <p14:tracePt t="81399" x="3384550" y="4818063"/>
          <p14:tracePt t="81434" x="3384550" y="4795838"/>
          <p14:tracePt t="81470" x="3384550" y="4773613"/>
          <p14:tracePt t="81554" x="3362325" y="4773613"/>
          <p14:tracePt t="81575" x="3340100" y="4751388"/>
          <p14:tracePt t="81590" x="3316288" y="4706938"/>
          <p14:tracePt t="81604" x="3316288" y="4684713"/>
          <p14:tracePt t="81615" x="3316288" y="4660900"/>
          <p14:tracePt t="81660" x="3340100" y="4660900"/>
          <p14:tracePt t="81667" x="3362325" y="4660900"/>
          <p14:tracePt t="81677" x="3362325" y="4684713"/>
          <p14:tracePt t="81682" x="3384550" y="4684713"/>
          <p14:tracePt t="81689" x="3384550" y="4706938"/>
          <p14:tracePt t="81697" x="3406775" y="4729163"/>
          <p14:tracePt t="81716" x="3406775" y="4751388"/>
          <p14:tracePt t="81853" x="3384550" y="4751388"/>
          <p14:tracePt t="81859" x="3384550" y="4773613"/>
          <p14:tracePt t="81867" x="3340100" y="4773613"/>
          <p14:tracePt t="81876" x="3316288" y="4773613"/>
          <p14:tracePt t="81887" x="3294063" y="4773613"/>
          <p14:tracePt t="81972" x="3316288" y="4773613"/>
          <p14:tracePt t="82041" x="3316288" y="4751388"/>
          <p14:tracePt t="82043" x="3294063" y="4751388"/>
          <p14:tracePt t="82053" x="3249613" y="4751388"/>
          <p14:tracePt t="82142" x="3227388" y="4751388"/>
          <p14:tracePt t="82159" x="3092450" y="4773613"/>
          <p14:tracePt t="82164" x="3070225" y="4795838"/>
          <p14:tracePt t="82168" x="3003550" y="4818063"/>
          <p14:tracePt t="82173" x="2981325" y="4818063"/>
          <p14:tracePt t="82176" x="2959100" y="4840288"/>
          <p14:tracePt t="82180" x="2913063" y="4864100"/>
          <p14:tracePt t="82186" x="2846388" y="4886325"/>
          <p14:tracePt t="82192" x="2801938" y="4886325"/>
          <p14:tracePt t="82196" x="2779713" y="4886325"/>
          <p14:tracePt t="82200" x="2733675" y="4908550"/>
          <p14:tracePt t="82203" x="2644775" y="4908550"/>
          <p14:tracePt t="82221" x="2443163" y="4930775"/>
          <p14:tracePt t="82224" x="2420938" y="4930775"/>
          <p14:tracePt t="82227" x="2398713" y="4930775"/>
          <p14:tracePt t="82229" x="2374900" y="4930775"/>
          <p14:tracePt t="82231" x="2352675" y="4930775"/>
          <p14:tracePt t="82233" x="2330450" y="4930775"/>
          <p14:tracePt t="82235" x="2308225" y="4930775"/>
          <p14:tracePt t="82238" x="2286000" y="4930775"/>
          <p14:tracePt t="82240" x="2241550" y="4930775"/>
          <p14:tracePt t="82243" x="2219325" y="4930775"/>
          <p14:tracePt t="82245" x="2197100" y="4930775"/>
          <p14:tracePt t="82247" x="2173288" y="4930775"/>
          <p14:tracePt t="82255" x="2128838" y="4930775"/>
          <p14:tracePt t="82258" x="2106613" y="4930775"/>
          <p14:tracePt t="82259" x="2084388" y="4930775"/>
          <p14:tracePt t="82269" x="2062163" y="4930775"/>
          <p14:tracePt t="82280" x="2039938" y="4930775"/>
          <p14:tracePt t="82509" x="2017713" y="4930775"/>
          <p14:tracePt t="82551" x="1993900" y="4930775"/>
          <p14:tracePt t="82566" x="1971675" y="4930775"/>
          <p14:tracePt t="82584" x="1949450" y="4930775"/>
          <p14:tracePt t="82601" x="1927225" y="4930775"/>
          <p14:tracePt t="82613" x="1905000" y="4908550"/>
          <p14:tracePt t="82625" x="1882775" y="4886325"/>
          <p14:tracePt t="82633" x="1860550" y="4886325"/>
          <p14:tracePt t="82645" x="1838325" y="4864100"/>
          <p14:tracePt t="82651" x="1816100" y="4864100"/>
          <p14:tracePt t="82665" x="1792288" y="4864100"/>
          <p14:tracePt t="82741" x="1792288" y="4840288"/>
          <p14:tracePt t="82758" x="1816100" y="4818063"/>
          <p14:tracePt t="82769" x="1838325" y="4795838"/>
          <p14:tracePt t="82842" x="1816100" y="4795838"/>
          <p14:tracePt t="82862" x="1612900" y="4795838"/>
          <p14:tracePt t="82866" x="1590675" y="4795838"/>
          <p14:tracePt t="82870" x="1546225" y="4795838"/>
          <p14:tracePt t="82874" x="1501775" y="4795838"/>
          <p14:tracePt t="82878" x="1479550" y="4795838"/>
          <p14:tracePt t="82883" x="1435100" y="4795838"/>
          <p14:tracePt t="82885" x="1411288" y="4795838"/>
          <p14:tracePt t="82926" x="1411288" y="4773613"/>
          <p14:tracePt t="82946" x="1457325" y="4751388"/>
          <p14:tracePt t="82949" x="1501775" y="4729163"/>
          <p14:tracePt t="82967" x="1546225" y="4706938"/>
          <p14:tracePt t="83010" x="1524000" y="4706938"/>
          <p14:tracePt t="83022" x="1479550" y="4706938"/>
          <p14:tracePt t="83027" x="1479550" y="4729163"/>
          <p14:tracePt t="83039" x="1457325" y="4729163"/>
          <p14:tracePt t="83062" x="1435100" y="4729163"/>
          <p14:tracePt t="83079" x="1457325" y="4729163"/>
          <p14:tracePt t="83090" x="1479550" y="4729163"/>
          <p14:tracePt t="83094" x="1501775" y="4729163"/>
          <p14:tracePt t="83105" x="1524000" y="4729163"/>
          <p14:tracePt t="83184" x="1546225" y="4729163"/>
          <p14:tracePt t="83202" x="1590675" y="4729163"/>
          <p14:tracePt t="83306" x="1612900" y="4729163"/>
          <p14:tracePt t="83320" x="1636713" y="4729163"/>
          <p14:tracePt t="83337" x="1681163" y="4706938"/>
          <p14:tracePt t="83359" x="1703388" y="4706938"/>
          <p14:tracePt t="83495" x="1725613" y="4684713"/>
          <p14:tracePt t="83521" x="1725613" y="4660900"/>
          <p14:tracePt t="83778" x="1747838" y="4660900"/>
          <p14:tracePt t="83791" x="1770063" y="4660900"/>
          <p14:tracePt t="83816" x="1792288" y="4660900"/>
          <p14:tracePt t="83924" x="1792288" y="4638675"/>
          <p14:tracePt t="83939" x="1816100" y="4638675"/>
          <p14:tracePt t="83956" x="1882775" y="4549775"/>
          <p14:tracePt t="83961" x="1905000" y="4505325"/>
          <p14:tracePt t="83965" x="1949450" y="4459288"/>
          <p14:tracePt t="83969" x="1971675" y="4414838"/>
          <p14:tracePt t="83991" x="2151063" y="4078288"/>
          <p14:tracePt t="83996" x="2197100" y="4011613"/>
          <p14:tracePt t="84001" x="2241550" y="3898900"/>
          <p14:tracePt t="84006" x="2286000" y="3787775"/>
          <p14:tracePt t="84010" x="2308225" y="3721100"/>
          <p14:tracePt t="84015" x="2352675" y="3563938"/>
          <p14:tracePt t="84020" x="2398713" y="3495675"/>
          <p14:tracePt t="84025" x="2420938" y="3429000"/>
          <p14:tracePt t="84028" x="2420938" y="3362325"/>
          <p14:tracePt t="84032" x="2443163" y="3294063"/>
          <p14:tracePt t="84035" x="2465388" y="3271838"/>
          <p14:tracePt t="84038" x="2465388" y="3205163"/>
          <p14:tracePt t="84042" x="2487613" y="3136900"/>
          <p14:tracePt t="84046" x="2509838" y="3092450"/>
          <p14:tracePt t="84050" x="2509838" y="3048000"/>
          <p14:tracePt t="84054" x="2532063" y="2981325"/>
          <p14:tracePt t="84059" x="2578100" y="2890838"/>
          <p14:tracePt t="84063" x="2600325" y="2868613"/>
          <p14:tracePt t="84066" x="2600325" y="2824163"/>
          <p14:tracePt t="84070" x="2622550" y="2779713"/>
          <p14:tracePt t="84074" x="2667000" y="2711450"/>
          <p14:tracePt t="84078" x="2667000" y="2689225"/>
          <p14:tracePt t="84082" x="2711450" y="2644775"/>
          <p14:tracePt t="84086" x="2733675" y="2578100"/>
          <p14:tracePt t="84090" x="2755900" y="2554288"/>
          <p14:tracePt t="84095" x="2779713" y="2487613"/>
          <p14:tracePt t="84097" x="2801938" y="2465388"/>
          <p14:tracePt t="84101" x="2824163" y="2420938"/>
          <p14:tracePt t="84106" x="2846388" y="2398713"/>
          <p14:tracePt t="84111" x="2868613" y="2352675"/>
          <p14:tracePt t="84114" x="2890838" y="2330450"/>
          <p14:tracePt t="84118" x="2913063" y="2308225"/>
          <p14:tracePt t="84121" x="2935288" y="2263775"/>
          <p14:tracePt t="84139" x="3003550" y="2128838"/>
          <p14:tracePt t="84143" x="3025775" y="2128838"/>
          <p14:tracePt t="84147" x="3048000" y="2062163"/>
          <p14:tracePt t="84151" x="3070225" y="2039938"/>
          <p14:tracePt t="84156" x="3070225" y="2017713"/>
          <p14:tracePt t="84160" x="3092450" y="1993900"/>
          <p14:tracePt t="84164" x="3092450" y="1971675"/>
          <p14:tracePt t="84167" x="3114675" y="1949450"/>
          <p14:tracePt t="84177" x="3114675" y="1927225"/>
          <p14:tracePt t="84188" x="3114675" y="1905000"/>
          <p14:tracePt t="84193" x="3114675" y="1882775"/>
          <p14:tracePt t="84208" x="3114675" y="1838325"/>
          <p14:tracePt t="84212" x="3092450" y="1816100"/>
          <p14:tracePt t="84216" x="3092450" y="1792288"/>
          <p14:tracePt t="84219" x="3070225" y="1792288"/>
          <p14:tracePt t="84229" x="3025775" y="1747838"/>
          <p14:tracePt t="84233" x="3003550" y="1725613"/>
          <p14:tracePt t="84235" x="2981325" y="1703388"/>
          <p14:tracePt t="84236" x="2959100" y="1703388"/>
          <p14:tracePt t="84239" x="2935288" y="1703388"/>
          <p14:tracePt t="84245" x="2890838" y="1681163"/>
          <p14:tracePt t="84247" x="2868613" y="1681163"/>
          <p14:tracePt t="84248" x="2846388" y="1658938"/>
          <p14:tracePt t="84251" x="2824163" y="1658938"/>
          <p14:tracePt t="84253" x="2801938" y="1636713"/>
          <p14:tracePt t="84255" x="2779713" y="1636713"/>
          <p14:tracePt t="84261" x="2711450" y="1612900"/>
          <p14:tracePt t="84262" x="2667000" y="1612900"/>
          <p14:tracePt t="84265" x="2644775" y="1590675"/>
          <p14:tracePt t="84267" x="2622550" y="1590675"/>
          <p14:tracePt t="84269" x="2600325" y="1590675"/>
          <p14:tracePt t="84279" x="2487613" y="1590675"/>
          <p14:tracePt t="84283" x="2465388" y="1590675"/>
          <p14:tracePt t="84285" x="2398713" y="1590675"/>
          <p14:tracePt t="84288" x="2374900" y="1612900"/>
          <p14:tracePt t="84296" x="2286000" y="1658938"/>
          <p14:tracePt t="84298" x="2263775" y="1658938"/>
          <p14:tracePt t="84303" x="2263775" y="1681163"/>
          <p14:tracePt t="84304" x="2219325" y="1681163"/>
          <p14:tracePt t="84312" x="2173288" y="1747838"/>
          <p14:tracePt t="84317" x="2151063" y="1770063"/>
          <p14:tracePt t="84319" x="2128838" y="1770063"/>
          <p14:tracePt t="84320" x="2106613" y="1792288"/>
          <p14:tracePt t="84328" x="2062163" y="1882775"/>
          <p14:tracePt t="84331" x="2039938" y="1905000"/>
          <p14:tracePt t="84332" x="2017713" y="1927225"/>
          <p14:tracePt t="84335" x="2017713" y="1971675"/>
          <p14:tracePt t="84337" x="2017713" y="1993900"/>
          <p14:tracePt t="84339" x="1993900" y="2017713"/>
          <p14:tracePt t="84345" x="1971675" y="2106613"/>
          <p14:tracePt t="84347" x="1971675" y="2128838"/>
          <p14:tracePt t="84349" x="1971675" y="2151063"/>
          <p14:tracePt t="84351" x="1971675" y="2173288"/>
          <p14:tracePt t="84353" x="1971675" y="2219325"/>
          <p14:tracePt t="84355" x="1971675" y="2241550"/>
          <p14:tracePt t="84362" x="1971675" y="2286000"/>
          <p14:tracePt t="84363" x="1971675" y="2330450"/>
          <p14:tracePt t="84367" x="1971675" y="2352675"/>
          <p14:tracePt t="84371" x="1971675" y="2374900"/>
          <p14:tracePt t="84376" x="1971675" y="2398713"/>
          <p14:tracePt t="84383" x="1971675" y="2420938"/>
          <p14:tracePt t="84419" x="1993900" y="2420938"/>
          <p14:tracePt t="84424" x="2017713" y="2420938"/>
          <p14:tracePt t="84426" x="2039938" y="2420938"/>
          <p14:tracePt t="84431" x="2084388" y="2398713"/>
          <p14:tracePt t="84433" x="2106613" y="2374900"/>
          <p14:tracePt t="84435" x="2128838" y="2374900"/>
          <p14:tracePt t="84436" x="2151063" y="2352675"/>
          <p14:tracePt t="84443" x="2197100" y="2330450"/>
          <p14:tracePt t="84445" x="2219325" y="2308225"/>
          <p14:tracePt t="84449" x="2241550" y="2286000"/>
          <p14:tracePt t="84452" x="2263775" y="2286000"/>
          <p14:tracePt t="84462" x="2330450" y="2219325"/>
          <p14:tracePt t="84465" x="2352675" y="2219325"/>
          <p14:tracePt t="84468" x="2374900" y="2197100"/>
          <p14:tracePt t="84477" x="2398713" y="2173288"/>
          <p14:tracePt t="84478" x="2398713" y="2151063"/>
          <p14:tracePt t="84481" x="2420938" y="2151063"/>
          <p14:tracePt t="84484" x="2420938" y="2128838"/>
          <p14:tracePt t="84497" x="2420938" y="2106613"/>
          <p14:tracePt t="84501" x="2420938" y="2084388"/>
          <p14:tracePt t="84513" x="2420938" y="2062163"/>
          <p14:tracePt t="84521" x="2420938" y="2039938"/>
          <p14:tracePt t="84529" x="2420938" y="2017713"/>
          <p14:tracePt t="84533" x="2398713" y="2017713"/>
          <p14:tracePt t="84537" x="2374900" y="2017713"/>
          <p14:tracePt t="84539" x="2352675" y="2017713"/>
          <p14:tracePt t="84546" x="2308225" y="2017713"/>
          <p14:tracePt t="84551" x="2286000" y="2017713"/>
          <p14:tracePt t="84555" x="2263775" y="2017713"/>
          <p14:tracePt t="84562" x="2241550" y="2017713"/>
          <p14:tracePt t="84567" x="2219325" y="2017713"/>
          <p14:tracePt t="84571" x="2197100" y="2039938"/>
          <p14:tracePt t="84577" x="2173288" y="2039938"/>
          <p14:tracePt t="84582" x="2173288" y="2062163"/>
          <p14:tracePt t="84589" x="2151063" y="2084388"/>
          <p14:tracePt t="84609" x="2128838" y="2084388"/>
          <p14:tracePt t="84615" x="2106613" y="2084388"/>
          <p14:tracePt t="85046" x="2106613" y="2106613"/>
          <p14:tracePt t="85081" x="2084388" y="2106613"/>
          <p14:tracePt t="85106" x="2398713" y="2711450"/>
          <p14:tracePt t="85110" x="2532063" y="2913063"/>
          <p14:tracePt t="85138" x="3048000" y="3743325"/>
          <p14:tracePt t="85141" x="3114675" y="3832225"/>
          <p14:tracePt t="85143" x="3136900" y="3854450"/>
          <p14:tracePt t="85145" x="3160713" y="3898900"/>
          <p14:tracePt t="85147" x="3182938" y="3922713"/>
          <p14:tracePt t="85149" x="3227388" y="3967163"/>
          <p14:tracePt t="85151" x="3249613" y="4033838"/>
          <p14:tracePt t="85153" x="3271838" y="4056063"/>
          <p14:tracePt t="85155" x="3271838" y="4078288"/>
          <p14:tracePt t="85157" x="3316288" y="4146550"/>
          <p14:tracePt t="85160" x="3340100" y="4168775"/>
          <p14:tracePt t="85163" x="3406775" y="4257675"/>
          <p14:tracePt t="85165" x="3406775" y="4279900"/>
          <p14:tracePt t="85167" x="3429000" y="4303713"/>
          <p14:tracePt t="85173" x="3473450" y="4348163"/>
          <p14:tracePt t="85175" x="3495675" y="4370388"/>
          <p14:tracePt t="85179" x="3517900" y="4392613"/>
          <p14:tracePt t="85181" x="3517900" y="4414838"/>
          <p14:tracePt t="85183" x="3541713" y="4437063"/>
          <p14:tracePt t="85189" x="3563938" y="4459288"/>
          <p14:tracePt t="85195" x="3563938" y="4483100"/>
          <p14:tracePt t="85207" x="3586163" y="4483100"/>
          <p14:tracePt t="85302" x="3608388" y="4483100"/>
          <p14:tracePt t="85310" x="3630613" y="4483100"/>
          <p14:tracePt t="85319" x="3652838" y="4483100"/>
          <p14:tracePt t="85332" x="3675063" y="4483100"/>
          <p14:tracePt t="85346" x="3697288" y="4483100"/>
          <p14:tracePt t="85362" x="3721100" y="4483100"/>
          <p14:tracePt t="85364" x="3743325" y="4483100"/>
          <p14:tracePt t="85387" x="3765550" y="4483100"/>
          <p14:tracePt t="85389" x="3787775" y="4483100"/>
          <p14:tracePt t="85393" x="3810000" y="4483100"/>
          <p14:tracePt t="85395" x="3832225" y="4505325"/>
          <p14:tracePt t="85399" x="3832225" y="4527550"/>
          <p14:tracePt t="85401" x="3854450" y="4527550"/>
          <p14:tracePt t="85402" x="3876675" y="4549775"/>
          <p14:tracePt t="85410" x="3944938" y="4594225"/>
          <p14:tracePt t="85415" x="3967163" y="4616450"/>
          <p14:tracePt t="85419" x="3989388" y="4638675"/>
          <p14:tracePt t="85427" x="4033838" y="4684713"/>
          <p14:tracePt t="85428" x="4056063" y="4684713"/>
          <p14:tracePt t="85431" x="4056063" y="4706938"/>
          <p14:tracePt t="85433" x="4078288" y="4706938"/>
          <p14:tracePt t="85437" x="4078288" y="4729163"/>
          <p14:tracePt t="85445" x="4102100" y="4729163"/>
          <p14:tracePt t="85447" x="4102100" y="4751388"/>
          <p14:tracePt t="85448" x="4102100" y="4773613"/>
          <p14:tracePt t="85453" x="4124325" y="4773613"/>
          <p14:tracePt t="85460" x="4124325" y="4795838"/>
          <p14:tracePt t="85470" x="4124325" y="4818063"/>
          <p14:tracePt t="85491" x="4124325" y="4840288"/>
          <p14:tracePt t="85510" x="4124325" y="4864100"/>
          <p14:tracePt t="85517" x="4124325" y="4886325"/>
          <p14:tracePt t="85544" x="4124325" y="4908550"/>
          <p14:tracePt t="85570" x="4124325" y="4930775"/>
          <p14:tracePt t="85603" x="4124325" y="4953000"/>
          <p14:tracePt t="85674" x="4124325" y="4975225"/>
          <p14:tracePt t="85758" x="4124325" y="4997450"/>
          <p14:tracePt t="86004" x="4124325" y="4975225"/>
          <p14:tracePt t="86059" x="4124325" y="4953000"/>
          <p14:tracePt t="86079" x="4124325" y="4930775"/>
          <p14:tracePt t="86093" x="4124325" y="4908550"/>
          <p14:tracePt t="86119" x="4124325" y="4886325"/>
          <p14:tracePt t="86129" x="4124325" y="4864100"/>
          <p14:tracePt t="86256" x="4124325" y="4840288"/>
          <p14:tracePt t="86269" x="4124325" y="4795838"/>
          <p14:tracePt t="86274" x="4146550" y="4751388"/>
          <p14:tracePt t="86280" x="4146550" y="4729163"/>
          <p14:tracePt t="86283" x="4146550" y="4706938"/>
          <p14:tracePt t="86287" x="4146550" y="4660900"/>
          <p14:tracePt t="86292" x="4168775" y="4616450"/>
          <p14:tracePt t="86296" x="4168775" y="4549775"/>
          <p14:tracePt t="86299" x="4191000" y="4505325"/>
          <p14:tracePt t="86304" x="4213225" y="4414838"/>
          <p14:tracePt t="86308" x="4235450" y="4348163"/>
          <p14:tracePt t="86312" x="4257675" y="4235450"/>
          <p14:tracePt t="86317" x="4303713" y="4078288"/>
          <p14:tracePt t="86320" x="4303713" y="4033838"/>
          <p14:tracePt t="86324" x="4325938" y="3989388"/>
          <p14:tracePt t="86328" x="4370388" y="3787775"/>
          <p14:tracePt t="86331" x="4392613" y="3675063"/>
          <p14:tracePt t="86335" x="4414838" y="3563938"/>
          <p14:tracePt t="86340" x="4437063" y="3517900"/>
          <p14:tracePt t="86344" x="4483100" y="3340100"/>
          <p14:tracePt t="86348" x="4505325" y="3227388"/>
          <p14:tracePt t="86351" x="4505325" y="3136900"/>
          <p14:tracePt t="86354" x="4527550" y="3070225"/>
          <p14:tracePt t="86357" x="4549775" y="3025775"/>
          <p14:tracePt t="86360" x="4549775" y="2935288"/>
          <p14:tracePt t="86364" x="4549775" y="2913063"/>
          <p14:tracePt t="86370" x="4572000" y="2733675"/>
          <p14:tracePt t="86375" x="4572000" y="2644775"/>
          <p14:tracePt t="86379" x="4572000" y="2554288"/>
          <p14:tracePt t="86383" x="4572000" y="2487613"/>
          <p14:tracePt t="86386" x="4572000" y="2465388"/>
          <p14:tracePt t="86388" x="4572000" y="2443163"/>
          <p14:tracePt t="86390" x="4572000" y="2398713"/>
          <p14:tracePt t="86393" x="4572000" y="2352675"/>
          <p14:tracePt t="86395" x="4572000" y="2330450"/>
          <p14:tracePt t="86410" x="4572000" y="2241550"/>
          <p14:tracePt t="86413" x="4572000" y="2219325"/>
          <p14:tracePt t="86415" x="4572000" y="2197100"/>
          <p14:tracePt t="86477" x="4572000" y="2219325"/>
          <p14:tracePt t="86486" x="4572000" y="2286000"/>
          <p14:tracePt t="86489" x="4572000" y="2308225"/>
          <p14:tracePt t="86491" x="4549775" y="2398713"/>
          <p14:tracePt t="86493" x="4549775" y="2420938"/>
          <p14:tracePt t="86495" x="4549775" y="2465388"/>
          <p14:tracePt t="86497" x="4549775" y="2509838"/>
          <p14:tracePt t="86499" x="4549775" y="2532063"/>
          <p14:tracePt t="86501" x="4549775" y="2554288"/>
          <p14:tracePt t="86503" x="4549775" y="2578100"/>
          <p14:tracePt t="86505" x="4549775" y="2644775"/>
          <p14:tracePt t="86507" x="4549775" y="2667000"/>
          <p14:tracePt t="86509" x="4549775" y="2689225"/>
          <p14:tracePt t="86511" x="4549775" y="2755900"/>
          <p14:tracePt t="86514" x="4549775" y="2801938"/>
          <p14:tracePt t="86516" x="4549775" y="2846388"/>
          <p14:tracePt t="86518" x="4549775" y="2935288"/>
          <p14:tracePt t="86520" x="4549775" y="2981325"/>
          <p14:tracePt t="86524" x="4549775" y="3025775"/>
          <p14:tracePt t="86526" x="4549775" y="3114675"/>
          <p14:tracePt t="86529" x="4549775" y="3182938"/>
          <p14:tracePt t="86531" x="4549775" y="3205163"/>
          <p14:tracePt t="86533" x="4549775" y="3271838"/>
          <p14:tracePt t="86535" x="4549775" y="3316288"/>
          <p14:tracePt t="86537" x="4549775" y="3340100"/>
          <p14:tracePt t="86539" x="4549775" y="3384550"/>
          <p14:tracePt t="86541" x="4549775" y="3429000"/>
          <p14:tracePt t="86543" x="4549775" y="3473450"/>
          <p14:tracePt t="86545" x="4549775" y="3495675"/>
          <p14:tracePt t="86547" x="4549775" y="3541713"/>
          <p14:tracePt t="86549" x="4549775" y="3586163"/>
          <p14:tracePt t="86551" x="4549775" y="3630613"/>
          <p14:tracePt t="86553" x="4549775" y="3652838"/>
          <p14:tracePt t="86555" x="4549775" y="3697288"/>
          <p14:tracePt t="86557" x="4549775" y="3721100"/>
          <p14:tracePt t="86560" x="4549775" y="3765550"/>
          <p14:tracePt t="86562" x="4549775" y="3787775"/>
          <p14:tracePt t="86564" x="4549775" y="3810000"/>
          <p14:tracePt t="86572" x="4549775" y="3922713"/>
          <p14:tracePt t="86574" x="4549775" y="3989388"/>
          <p14:tracePt t="86583" x="4549775" y="4056063"/>
          <p14:tracePt t="86585" x="4527550" y="4102100"/>
          <p14:tracePt t="86589" x="4527550" y="4124325"/>
          <p14:tracePt t="86597" x="4527550" y="4191000"/>
          <p14:tracePt t="86602" x="4505325" y="4235450"/>
          <p14:tracePt t="86605" x="4505325" y="4257675"/>
          <p14:tracePt t="86614" x="4505325" y="4325938"/>
          <p14:tracePt t="86629" x="4483100" y="4348163"/>
          <p14:tracePt t="86633" x="4483100" y="4370388"/>
          <p14:tracePt t="86635" x="4483100" y="4392613"/>
          <p14:tracePt t="86648" x="4483100" y="4414838"/>
          <p14:tracePt t="86663" x="4459288" y="4437063"/>
          <p14:tracePt t="86671" x="4459288" y="4459288"/>
          <p14:tracePt t="86685" x="4459288" y="4483100"/>
          <p14:tracePt t="86696" x="4437063" y="4505325"/>
          <p14:tracePt t="86701" x="4437063" y="4527550"/>
          <p14:tracePt t="86705" x="4414838" y="4527550"/>
          <p14:tracePt t="86718" x="4392613" y="4572000"/>
          <p14:tracePt t="86721" x="4392613" y="4594225"/>
          <p14:tracePt t="86732" x="4392613" y="4616450"/>
          <p14:tracePt t="86740" x="4370388" y="4616450"/>
          <p14:tracePt t="86749" x="4348163" y="4684713"/>
          <p14:tracePt t="86753" x="4325938" y="4706938"/>
          <p14:tracePt t="86763" x="4303713" y="4729163"/>
          <p14:tracePt t="86767" x="4303713" y="4751388"/>
          <p14:tracePt t="86769" x="4279900" y="4773613"/>
          <p14:tracePt t="86781" x="4257675" y="4795838"/>
          <p14:tracePt t="86783" x="4257675" y="4818063"/>
          <p14:tracePt t="86789" x="4235450" y="4818063"/>
          <p14:tracePt t="86797" x="4213225" y="4864100"/>
          <p14:tracePt t="86813" x="4191000" y="4886325"/>
          <p14:tracePt t="86817" x="4168775" y="4886325"/>
          <p14:tracePt t="86822" x="4168775" y="4908550"/>
          <p14:tracePt t="86832" x="4124325" y="4908550"/>
          <p14:tracePt t="86836" x="4124325" y="4930775"/>
          <p14:tracePt t="86850" x="4102100" y="4953000"/>
          <p14:tracePt t="86853" x="4078288" y="4953000"/>
          <p14:tracePt t="86863" x="4056063" y="4975225"/>
          <p14:tracePt t="86872" x="4033838" y="4975225"/>
          <p14:tracePt t="86881" x="4011613" y="4997450"/>
          <p14:tracePt t="86895" x="3989388" y="4997450"/>
          <p14:tracePt t="86905" x="3989388" y="5019675"/>
          <p14:tracePt t="86919" x="3967163" y="5019675"/>
          <p14:tracePt t="86948" x="3944938" y="5019675"/>
          <p14:tracePt t="86962" x="3944938" y="5041900"/>
          <p14:tracePt t="87376" x="3944938" y="5019675"/>
          <p14:tracePt t="87412" x="3944938" y="4997450"/>
          <p14:tracePt t="87456" x="3944938" y="4975225"/>
          <p14:tracePt t="87488" x="3922713" y="4975225"/>
          <p14:tracePt t="87500" x="3922713" y="4953000"/>
          <p14:tracePt t="87514" x="3922713" y="4930775"/>
          <p14:tracePt t="87528" x="3898900" y="4908550"/>
          <p14:tracePt t="87548" x="3898900" y="4886325"/>
          <p14:tracePt t="87576" x="3876675" y="4886325"/>
          <p14:tracePt t="87591" x="3876675" y="4864100"/>
          <p14:tracePt t="87848" x="3898900" y="4864100"/>
          <p14:tracePt t="87861" x="3922713" y="4864100"/>
          <p14:tracePt t="87875" x="3967163" y="4886325"/>
          <p14:tracePt t="87889" x="3989388" y="4886325"/>
          <p14:tracePt t="87905" x="4056063" y="4886325"/>
          <p14:tracePt t="87909" x="4078288" y="4886325"/>
          <p14:tracePt t="87924" x="4102100" y="4886325"/>
          <p14:tracePt t="87927" x="4124325" y="4886325"/>
          <p14:tracePt t="87939" x="4146550" y="4864100"/>
          <p14:tracePt t="87942" x="4168775" y="4864100"/>
          <p14:tracePt t="87956" x="4191000" y="4840288"/>
          <p14:tracePt t="87977" x="4235450" y="4818063"/>
          <p14:tracePt t="87989" x="4257675" y="4818063"/>
          <p14:tracePt t="88030" x="4279900" y="4818063"/>
          <p14:tracePt t="88044" x="4279900" y="4795838"/>
          <p14:tracePt t="88356" x="4303713" y="4795838"/>
          <p14:tracePt t="88376" x="4325938" y="4773613"/>
          <p14:tracePt t="88404" x="4370388" y="4729163"/>
          <p14:tracePt t="88423" x="4437063" y="4729163"/>
          <p14:tracePt t="88439" x="4459288" y="4706938"/>
          <p14:tracePt t="88449" x="4483100" y="4706938"/>
          <p14:tracePt t="88462" x="4505325" y="4706938"/>
          <p14:tracePt t="88467" x="4527550" y="4706938"/>
          <p14:tracePt t="88481" x="4549775" y="4706938"/>
          <p14:tracePt t="88497" x="4572000" y="4706938"/>
          <p14:tracePt t="88500" x="4594225" y="4706938"/>
          <p14:tracePt t="88502" x="4616450" y="4706938"/>
          <p14:tracePt t="88504" x="4638675" y="4706938"/>
          <p14:tracePt t="88514" x="4660900" y="4706938"/>
          <p14:tracePt t="88515" x="4684713" y="4706938"/>
          <p14:tracePt t="88516" x="4706938" y="4706938"/>
          <p14:tracePt t="88520" x="4729163" y="4706938"/>
          <p14:tracePt t="88528" x="4773613" y="4706938"/>
          <p14:tracePt t="88530" x="4795838" y="4706938"/>
          <p14:tracePt t="88532" x="4818063" y="4706938"/>
          <p14:tracePt t="88534" x="4840288" y="4706938"/>
          <p14:tracePt t="88536" x="4864100" y="4729163"/>
          <p14:tracePt t="88538" x="4886325" y="4729163"/>
          <p14:tracePt t="88547" x="4953000" y="4751388"/>
          <p14:tracePt t="88548" x="4975225" y="4751388"/>
          <p14:tracePt t="88552" x="4997450" y="4751388"/>
          <p14:tracePt t="88563" x="5065713" y="4773613"/>
          <p14:tracePt t="88564" x="5087938" y="4773613"/>
          <p14:tracePt t="88566" x="5110163" y="4773613"/>
          <p14:tracePt t="88570" x="5132388" y="4773613"/>
          <p14:tracePt t="88579" x="5199063" y="4818063"/>
          <p14:tracePt t="88580" x="5245100" y="4818063"/>
          <p14:tracePt t="88584" x="5267325" y="4818063"/>
          <p14:tracePt t="88588" x="5289550" y="4818063"/>
          <p14:tracePt t="88596" x="5334000" y="4818063"/>
          <p14:tracePt t="88597" x="5356225" y="4818063"/>
          <p14:tracePt t="88598" x="5378450" y="4818063"/>
          <p14:tracePt t="88600" x="5400675" y="4818063"/>
          <p14:tracePt t="88602" x="5422900" y="4818063"/>
          <p14:tracePt t="88604" x="5422900" y="4840288"/>
          <p14:tracePt t="88611" x="5491163" y="4840288"/>
          <p14:tracePt t="88614" x="5513388" y="4840288"/>
          <p14:tracePt t="88616" x="5535613" y="4840288"/>
          <p14:tracePt t="88618" x="5557838" y="4840288"/>
          <p14:tracePt t="88630" x="5626100" y="4840288"/>
          <p14:tracePt t="88632" x="5648325" y="4840288"/>
          <p14:tracePt t="88636" x="5692775" y="4840288"/>
          <p14:tracePt t="88647" x="5737225" y="4840288"/>
          <p14:tracePt t="88650" x="5759450" y="4840288"/>
          <p14:tracePt t="88652" x="5781675" y="4840288"/>
          <p14:tracePt t="88662" x="5827713" y="4840288"/>
          <p14:tracePt t="88664" x="5849938" y="4840288"/>
          <p14:tracePt t="88670" x="5872163" y="4840288"/>
          <p14:tracePt t="88678" x="5894388" y="4840288"/>
          <p14:tracePt t="88680" x="5916613" y="4840288"/>
          <p14:tracePt t="88684" x="5938838" y="4840288"/>
          <p14:tracePt t="88697" x="5961063" y="4840288"/>
          <p14:tracePt t="88702" x="5983288" y="4840288"/>
          <p14:tracePt t="88716" x="6007100" y="4840288"/>
          <p14:tracePt t="89416" x="6029325" y="4840288"/>
          <p14:tracePt t="89436" x="6454775" y="4840288"/>
          <p14:tracePt t="89442" x="6656388" y="4840288"/>
          <p14:tracePt t="89446" x="6769100" y="4840288"/>
          <p14:tracePt t="89449" x="6924675" y="4840288"/>
          <p14:tracePt t="89453" x="7059613" y="4840288"/>
          <p14:tracePt t="89457" x="7239000" y="4840288"/>
          <p14:tracePt t="89461" x="7351713" y="4840288"/>
          <p14:tracePt t="89465" x="7507288" y="4840288"/>
          <p14:tracePt t="89471" x="7686675" y="4840288"/>
          <p14:tracePt t="89475" x="7821613" y="4840288"/>
          <p14:tracePt t="89479" x="8045450" y="4840288"/>
          <p14:tracePt t="89483" x="8202613" y="4840288"/>
          <p14:tracePt t="89487" x="8337550" y="4840288"/>
          <p14:tracePt t="89511" x="9210675" y="4818063"/>
          <p14:tracePt t="89513" x="9256713" y="4818063"/>
          <p14:tracePt t="89517" x="9412288" y="4795838"/>
          <p14:tracePt t="89519" x="9480550" y="4795838"/>
          <p14:tracePt t="89522" x="9525000" y="4795838"/>
          <p14:tracePt t="89532" x="9817100" y="4773613"/>
          <p14:tracePt t="89533" x="9883775" y="4751388"/>
          <p14:tracePt t="89539" x="10063163" y="4729163"/>
          <p14:tracePt t="89540" x="10107613" y="4729163"/>
          <p14:tracePt t="89543" x="10129838" y="4729163"/>
          <p14:tracePt t="89550" x="10309225" y="4729163"/>
          <p14:tracePt t="89552" x="10331450" y="4706938"/>
          <p14:tracePt t="89555" x="10353675" y="4706938"/>
          <p14:tracePt t="89562" x="10466388" y="4706938"/>
          <p14:tracePt t="89565" x="10488613" y="4684713"/>
          <p14:tracePt t="89567" x="10510838" y="4684713"/>
          <p14:tracePt t="89571" x="10533063" y="4684713"/>
          <p14:tracePt t="89576" x="10579100" y="4684713"/>
          <p14:tracePt t="89583" x="10601325" y="4684713"/>
          <p14:tracePt t="89824" x="10623550" y="4684713"/>
          <p14:tracePt t="89846" x="10668000" y="4638675"/>
          <p14:tracePt t="89861" x="10690225" y="4638675"/>
          <p14:tracePt t="89877" x="10712450" y="4638675"/>
          <p14:tracePt t="89879" x="10712450" y="4616450"/>
          <p14:tracePt t="89888" x="10734675" y="4616450"/>
          <p14:tracePt t="89899" x="10756900" y="4616450"/>
          <p14:tracePt t="89905" x="10780713" y="4594225"/>
          <p14:tracePt t="89925" x="10802938" y="4572000"/>
          <p14:tracePt t="89939" x="10825163" y="4549775"/>
          <p14:tracePt t="89951" x="10847388" y="4527550"/>
          <p14:tracePt t="89965" x="10847388" y="4505325"/>
          <p14:tracePt t="89979" x="10847388" y="4483100"/>
          <p14:tracePt t="89994" x="10847388" y="4459288"/>
          <p14:tracePt t="89999" x="10847388" y="4437063"/>
          <p14:tracePt t="90013" x="10847388" y="4414838"/>
          <p14:tracePt t="90030" x="10847388" y="4392613"/>
          <p14:tracePt t="90036" x="10847388" y="4370388"/>
          <p14:tracePt t="90046" x="10825163" y="4348163"/>
          <p14:tracePt t="90048" x="10825163" y="4325938"/>
          <p14:tracePt t="90050" x="10802938" y="4325938"/>
          <p14:tracePt t="90054" x="10780713" y="4325938"/>
          <p14:tracePt t="90063" x="10734675" y="4303713"/>
          <p14:tracePt t="90070" x="10712450" y="4279900"/>
          <p14:tracePt t="90079" x="10690225" y="4257675"/>
          <p14:tracePt t="90082" x="10645775" y="4257675"/>
          <p14:tracePt t="90089" x="10623550" y="4257675"/>
          <p14:tracePt t="90097" x="10555288" y="4235450"/>
          <p14:tracePt t="90101" x="10533063" y="4235450"/>
          <p14:tracePt t="90105" x="10488613" y="4235450"/>
          <p14:tracePt t="90114" x="10421938" y="4213225"/>
          <p14:tracePt t="90116" x="10399713" y="4213225"/>
          <p14:tracePt t="90118" x="10375900" y="4213225"/>
          <p14:tracePt t="90120" x="10353675" y="4213225"/>
          <p14:tracePt t="90131" x="10264775" y="4191000"/>
          <p14:tracePt t="90133" x="10242550" y="4168775"/>
          <p14:tracePt t="90134" x="10220325" y="4168775"/>
          <p14:tracePt t="90136" x="10198100" y="4168775"/>
          <p14:tracePt t="90139" x="10174288" y="4168775"/>
          <p14:tracePt t="90147" x="10107613" y="4168775"/>
          <p14:tracePt t="90149" x="10085388" y="4168775"/>
          <p14:tracePt t="90150" x="10063163" y="4146550"/>
          <p14:tracePt t="90154" x="10040938" y="4146550"/>
          <p14:tracePt t="90163" x="9972675" y="4146550"/>
          <p14:tracePt t="90165" x="9928225" y="4146550"/>
          <p14:tracePt t="90168" x="9906000" y="4146550"/>
          <p14:tracePt t="90177" x="9861550" y="4146550"/>
          <p14:tracePt t="90179" x="9839325" y="4146550"/>
          <p14:tracePt t="90183" x="9793288" y="4146550"/>
          <p14:tracePt t="90187" x="9771063" y="4146550"/>
          <p14:tracePt t="90196" x="9704388" y="4146550"/>
          <p14:tracePt t="90198" x="9682163" y="4146550"/>
          <p14:tracePt t="90200" x="9659938" y="4146550"/>
          <p14:tracePt t="90202" x="9637713" y="4146550"/>
          <p14:tracePt t="90213" x="9569450" y="4146550"/>
          <p14:tracePt t="90217" x="9547225" y="4146550"/>
          <p14:tracePt t="90219" x="9525000" y="4146550"/>
          <p14:tracePt t="90228" x="9502775" y="4146550"/>
          <p14:tracePt t="90231" x="9480550" y="4146550"/>
          <p14:tracePt t="90233" x="9458325" y="4146550"/>
          <p14:tracePt t="90239" x="9436100" y="4146550"/>
          <p14:tracePt t="90247" x="9412288" y="4146550"/>
          <p14:tracePt t="90248" x="9412288" y="4168775"/>
          <p14:tracePt t="90253" x="9390063" y="4168775"/>
          <p14:tracePt t="90262" x="9345613" y="4191000"/>
          <p14:tracePt t="90269" x="9323388" y="4213225"/>
          <p14:tracePt t="90278" x="9278938" y="4213225"/>
          <p14:tracePt t="90283" x="9278938" y="4235450"/>
          <p14:tracePt t="90285" x="9256713" y="4235450"/>
          <p14:tracePt t="90304" x="9188450" y="4257675"/>
          <p14:tracePt t="90311" x="9166225" y="4279900"/>
          <p14:tracePt t="90315" x="9144000" y="4303713"/>
          <p14:tracePt t="90328" x="9121775" y="4325938"/>
          <p14:tracePt t="90337" x="9099550" y="4325938"/>
          <p14:tracePt t="90343" x="9099550" y="4348163"/>
          <p14:tracePt t="90361" x="9077325" y="4348163"/>
          <p14:tracePt t="90363" x="9077325" y="4370388"/>
          <p14:tracePt t="90371" x="9055100" y="4392613"/>
          <p14:tracePt t="90400" x="9055100" y="4414838"/>
          <p14:tracePt t="90414" x="9055100" y="4437063"/>
          <p14:tracePt t="90430" x="9055100" y="4459288"/>
          <p14:tracePt t="90443" x="9077325" y="4505325"/>
          <p14:tracePt t="90455" x="9099550" y="4527550"/>
          <p14:tracePt t="90466" x="9121775" y="4527550"/>
          <p14:tracePt t="90469" x="9144000" y="4549775"/>
          <p14:tracePt t="90471" x="9144000" y="4572000"/>
          <p14:tracePt t="90483" x="9188450" y="4594225"/>
          <p14:tracePt t="90485" x="9210675" y="4594225"/>
          <p14:tracePt t="90489" x="9232900" y="4594225"/>
          <p14:tracePt t="90502" x="9278938" y="4638675"/>
          <p14:tracePt t="90503" x="9301163" y="4638675"/>
          <p14:tracePt t="90505" x="9301163" y="4660900"/>
          <p14:tracePt t="90513" x="9323388" y="4684713"/>
          <p14:tracePt t="90515" x="9345613" y="4684713"/>
          <p14:tracePt t="90521" x="9367838" y="4684713"/>
          <p14:tracePt t="90533" x="9525000" y="4773613"/>
          <p14:tracePt t="90536" x="9547225" y="4773613"/>
          <p14:tracePt t="90537" x="9569450" y="4773613"/>
          <p14:tracePt t="90539" x="9591675" y="4773613"/>
          <p14:tracePt t="90549" x="9659938" y="4795838"/>
          <p14:tracePt t="90553" x="9682163" y="4795838"/>
          <p14:tracePt t="90567" x="9793288" y="4840288"/>
          <p14:tracePt t="90569" x="9817100" y="4840288"/>
          <p14:tracePt t="90577" x="9883775" y="4840288"/>
          <p14:tracePt t="90580" x="9928225" y="4840288"/>
          <p14:tracePt t="90582" x="9950450" y="4864100"/>
          <p14:tracePt t="90586" x="9972675" y="4864100"/>
          <p14:tracePt t="90588" x="9994900" y="4864100"/>
          <p14:tracePt t="90597" x="10085388" y="4864100"/>
          <p14:tracePt t="90600" x="10107613" y="4864100"/>
          <p14:tracePt t="90602" x="10129838" y="4864100"/>
          <p14:tracePt t="90609" x="10152063" y="4864100"/>
          <p14:tracePt t="90612" x="10174288" y="4864100"/>
          <p14:tracePt t="90614" x="10198100" y="4864100"/>
          <p14:tracePt t="90617" x="10220325" y="4864100"/>
          <p14:tracePt t="90620" x="10242550" y="4864100"/>
          <p14:tracePt t="90626" x="10287000" y="4864100"/>
          <p14:tracePt t="90630" x="10309225" y="4864100"/>
          <p14:tracePt t="90634" x="10331450" y="4864100"/>
          <p14:tracePt t="90642" x="10375900" y="4864100"/>
          <p14:tracePt t="90648" x="10399713" y="4840288"/>
          <p14:tracePt t="90654" x="10421938" y="4840288"/>
          <p14:tracePt t="90660" x="10444163" y="4840288"/>
          <p14:tracePt t="90662" x="10444163" y="4818063"/>
          <p14:tracePt t="90664" x="10466388" y="4795838"/>
          <p14:tracePt t="90671" x="10488613" y="4773613"/>
          <p14:tracePt t="90677" x="10510838" y="4773613"/>
          <p14:tracePt t="90678" x="10510838" y="4751388"/>
          <p14:tracePt t="90681" x="10533063" y="4751388"/>
          <p14:tracePt t="90683" x="10533063" y="4729163"/>
          <p14:tracePt t="90684" x="10555288" y="4706938"/>
          <p14:tracePt t="90693" x="10579100" y="4684713"/>
          <p14:tracePt t="90696" x="10601325" y="4660900"/>
          <p14:tracePt t="90701" x="10623550" y="4638675"/>
          <p14:tracePt t="90703" x="10623550" y="4616450"/>
          <p14:tracePt t="90705" x="10645775" y="4616450"/>
          <p14:tracePt t="90709" x="10645775" y="4594225"/>
          <p14:tracePt t="90711" x="10668000" y="4594225"/>
          <p14:tracePt t="90715" x="10668000" y="4572000"/>
          <p14:tracePt t="90721" x="10690225" y="4572000"/>
          <p14:tracePt t="90731" x="10690225" y="4549775"/>
          <p14:tracePt t="90735" x="10712450" y="4527550"/>
          <p14:tracePt t="90737" x="10712450" y="4505325"/>
          <p14:tracePt t="90747" x="10712450" y="4483100"/>
          <p14:tracePt t="90755" x="10712450" y="4459288"/>
          <p14:tracePt t="90767" x="10712450" y="4437063"/>
          <p14:tracePt t="90781" x="10712450" y="4414838"/>
          <p14:tracePt t="90805" x="10690225" y="4370388"/>
          <p14:tracePt t="90817" x="10579100" y="4279900"/>
          <p14:tracePt t="90822" x="10533063" y="4257675"/>
          <p14:tracePt t="90834" x="10444163" y="4235450"/>
          <p14:tracePt t="90837" x="10421938" y="4213225"/>
          <p14:tracePt t="90853" x="10287000" y="4191000"/>
          <p14:tracePt t="90860" x="10242550" y="4191000"/>
          <p14:tracePt t="90874" x="10085388" y="4191000"/>
          <p14:tracePt t="90876" x="10063163" y="4191000"/>
          <p14:tracePt t="90879" x="10018713" y="4191000"/>
          <p14:tracePt t="90882" x="9994900" y="4191000"/>
          <p14:tracePt t="90885" x="9928225" y="4191000"/>
          <p14:tracePt t="90887" x="9883775" y="4191000"/>
          <p14:tracePt t="90891" x="9839325" y="4191000"/>
          <p14:tracePt t="90893" x="9793288" y="4191000"/>
          <p14:tracePt t="90896" x="9748838" y="4213225"/>
          <p14:tracePt t="90899" x="9704388" y="4213225"/>
          <p14:tracePt t="90901" x="9659938" y="4213225"/>
          <p14:tracePt t="90904" x="9637713" y="4213225"/>
          <p14:tracePt t="90907" x="9591675" y="4213225"/>
          <p14:tracePt t="90909" x="9569450" y="4213225"/>
          <p14:tracePt t="90913" x="9525000" y="4213225"/>
          <p14:tracePt t="90915" x="9502775" y="4213225"/>
          <p14:tracePt t="90917" x="9480550" y="4235450"/>
          <p14:tracePt t="90932" x="9412288" y="4235450"/>
          <p14:tracePt t="90936" x="9390063" y="4235450"/>
          <p14:tracePt t="90950" x="9323388" y="4257675"/>
          <p14:tracePt t="90971" x="9256713" y="4303713"/>
          <p14:tracePt t="90993" x="9166225" y="4370388"/>
          <p14:tracePt t="91015" x="9144000" y="4437063"/>
          <p14:tracePt t="91030" x="9144000" y="4505325"/>
          <p14:tracePt t="91039" x="9144000" y="4527550"/>
          <p14:tracePt t="91052" x="9144000" y="4572000"/>
          <p14:tracePt t="91055" x="9144000" y="4594225"/>
          <p14:tracePt t="91067" x="9144000" y="4638675"/>
          <p14:tracePt t="91071" x="9144000" y="4660900"/>
          <p14:tracePt t="91079" x="9166225" y="4684713"/>
          <p14:tracePt t="91081" x="9188450" y="4684713"/>
          <p14:tracePt t="91085" x="9188450" y="4729163"/>
          <p14:tracePt t="91100" x="9232900" y="4773613"/>
          <p14:tracePt t="91101" x="9256713" y="4795838"/>
          <p14:tracePt t="91103" x="9278938" y="4818063"/>
          <p14:tracePt t="91112" x="9301163" y="4840288"/>
          <p14:tracePt t="91117" x="9323388" y="4864100"/>
          <p14:tracePt t="91120" x="9345613" y="4864100"/>
          <p14:tracePt t="91129" x="9390063" y="4908550"/>
          <p14:tracePt t="91131" x="9436100" y="4908550"/>
          <p14:tracePt t="91133" x="9436100" y="4930775"/>
          <p14:tracePt t="91134" x="9458325" y="4930775"/>
          <p14:tracePt t="91139" x="9502775" y="4953000"/>
          <p14:tracePt t="91145" x="9547225" y="4975225"/>
          <p14:tracePt t="91147" x="9569450" y="4975225"/>
          <p14:tracePt t="91149" x="9613900" y="4997450"/>
          <p14:tracePt t="91151" x="9637713" y="4997450"/>
          <p14:tracePt t="91155" x="9659938" y="4997450"/>
          <p14:tracePt t="91162" x="9839325" y="5065713"/>
          <p14:tracePt t="91163" x="9861550" y="5065713"/>
          <p14:tracePt t="91165" x="9906000" y="5065713"/>
          <p14:tracePt t="91167" x="9972675" y="5065713"/>
          <p14:tracePt t="91169" x="9994900" y="5065713"/>
          <p14:tracePt t="91171" x="10018713" y="5087938"/>
          <p14:tracePt t="91179" x="10174288" y="5110163"/>
          <p14:tracePt t="91181" x="10198100" y="5110163"/>
          <p14:tracePt t="91183" x="10242550" y="5110163"/>
          <p14:tracePt t="91185" x="10264775" y="5110163"/>
          <p14:tracePt t="91187" x="10287000" y="5110163"/>
          <p14:tracePt t="91189" x="10331450" y="5110163"/>
          <p14:tracePt t="91199" x="10466388" y="5110163"/>
          <p14:tracePt t="91201" x="10488613" y="5110163"/>
          <p14:tracePt t="91203" x="10510838" y="5110163"/>
          <p14:tracePt t="91205" x="10533063" y="5110163"/>
          <p14:tracePt t="91212" x="10579100" y="5110163"/>
          <p14:tracePt t="91213" x="10601325" y="5110163"/>
          <p14:tracePt t="91217" x="10645775" y="5110163"/>
          <p14:tracePt t="91227" x="10690225" y="5065713"/>
          <p14:tracePt t="91231" x="10712450" y="5065713"/>
          <p14:tracePt t="91233" x="10712450" y="5041900"/>
          <p14:tracePt t="91237" x="10734675" y="5041900"/>
          <p14:tracePt t="91239" x="10734675" y="5019675"/>
          <p14:tracePt t="91245" x="10756900" y="4997450"/>
          <p14:tracePt t="91247" x="10780713" y="4975225"/>
          <p14:tracePt t="91253" x="10780713" y="4953000"/>
          <p14:tracePt t="91255" x="10802938" y="4953000"/>
          <p14:tracePt t="91265" x="10802938" y="4886325"/>
          <p14:tracePt t="91267" x="10802938" y="4864100"/>
          <p14:tracePt t="91271" x="10802938" y="4840288"/>
          <p14:tracePt t="91279" x="10825163" y="4795838"/>
          <p14:tracePt t="91283" x="10825163" y="4773613"/>
          <p14:tracePt t="91285" x="10825163" y="4751388"/>
          <p14:tracePt t="91289" x="10825163" y="4729163"/>
          <p14:tracePt t="91298" x="10825163" y="4706938"/>
          <p14:tracePt t="91305" x="10825163" y="4684713"/>
          <p14:tracePt t="91315" x="10825163" y="4660900"/>
          <p14:tracePt t="91321" x="10825163" y="4638675"/>
          <p14:tracePt t="91335" x="10825163" y="4616450"/>
          <p14:tracePt t="91350" x="10825163" y="4594225"/>
          <p14:tracePt t="91363" x="10825163" y="4572000"/>
          <p14:tracePt t="91367" x="10825163" y="4549775"/>
          <p14:tracePt t="91380" x="10802938" y="4549775"/>
          <p14:tracePt t="91400" x="10802938" y="4527550"/>
          <p14:tracePt t="91403" x="10780713" y="4505325"/>
          <p14:tracePt t="91417" x="10756900" y="4483100"/>
          <p14:tracePt t="91433" x="10734675" y="4459288"/>
          <p14:tracePt t="91452" x="10712450" y="4459288"/>
          <p14:tracePt t="91466" x="10712450" y="4437063"/>
          <p14:tracePt t="91472" x="10690225" y="4437063"/>
          <p14:tracePt t="91485" x="10645775" y="4437063"/>
          <p14:tracePt t="91499" x="10623550" y="4414838"/>
          <p14:tracePt t="91519" x="10555288" y="4414838"/>
          <p14:tracePt t="91538" x="10466388" y="4392613"/>
          <p14:tracePt t="91558" x="10375900" y="4370388"/>
          <p14:tracePt t="91562" x="10353675" y="4370388"/>
          <p14:tracePt t="91584" x="10152063" y="4370388"/>
          <p14:tracePt t="91589" x="10129838" y="4348163"/>
          <p14:tracePt t="91603" x="9972675" y="4348163"/>
          <p14:tracePt t="91605" x="9950450" y="4348163"/>
          <p14:tracePt t="91615" x="9861550" y="4348163"/>
          <p14:tracePt t="91617" x="9839325" y="4348163"/>
          <p14:tracePt t="91629" x="9771063" y="4348163"/>
          <p14:tracePt t="91642" x="9682163" y="4348163"/>
          <p14:tracePt t="91649" x="9613900" y="4348163"/>
          <p14:tracePt t="91651" x="9591675" y="4348163"/>
          <p14:tracePt t="91655" x="9547225" y="4348163"/>
          <p14:tracePt t="91667" x="9458325" y="4348163"/>
          <p14:tracePt t="91671" x="9436100" y="4348163"/>
          <p14:tracePt t="91680" x="9367838" y="4392613"/>
          <p14:tracePt t="91683" x="9345613" y="4392613"/>
          <p14:tracePt t="91685" x="9323388" y="4392613"/>
          <p14:tracePt t="91689" x="9301163" y="4392613"/>
          <p14:tracePt t="91699" x="9232900" y="4414838"/>
          <p14:tracePt t="91701" x="9210675" y="4437063"/>
          <p14:tracePt t="91705" x="9210675" y="4459288"/>
          <p14:tracePt t="91715" x="9144000" y="4459288"/>
          <p14:tracePt t="91718" x="9144000" y="4483100"/>
          <p14:tracePt t="91720" x="9121775" y="4483100"/>
          <p14:tracePt t="91727" x="9121775" y="4505325"/>
          <p14:tracePt t="91729" x="9099550" y="4505325"/>
          <p14:tracePt t="91730" x="9077325" y="4505325"/>
          <p14:tracePt t="91746" x="9031288" y="4549775"/>
          <p14:tracePt t="91749" x="9031288" y="4572000"/>
          <p14:tracePt t="91751" x="9009063" y="4572000"/>
          <p14:tracePt t="91760" x="8986838" y="4594225"/>
          <p14:tracePt t="91767" x="8964613" y="4616450"/>
          <p14:tracePt t="91771" x="8964613" y="4638675"/>
          <p14:tracePt t="91782" x="8942388" y="4660900"/>
          <p14:tracePt t="91801" x="8942388" y="4706938"/>
          <p14:tracePt t="91805" x="8942388" y="4729163"/>
          <p14:tracePt t="91819" x="8942388" y="4751388"/>
          <p14:tracePt t="91832" x="8942388" y="4773613"/>
          <p14:tracePt t="91835" x="8942388" y="4795838"/>
          <p14:tracePt t="91839" x="8942388" y="4818063"/>
          <p14:tracePt t="91844" x="8942388" y="4840288"/>
          <p14:tracePt t="91855" x="8942388" y="4864100"/>
          <p14:tracePt t="91863" x="8964613" y="4908550"/>
          <p14:tracePt t="91866" x="8986838" y="4908550"/>
          <p14:tracePt t="91868" x="9009063" y="4930775"/>
          <p14:tracePt t="91878" x="9031288" y="4930775"/>
          <p14:tracePt t="91880" x="9055100" y="4953000"/>
          <p14:tracePt t="91886" x="9077325" y="4953000"/>
          <p14:tracePt t="91889" x="9099550" y="4953000"/>
          <p14:tracePt t="91894" x="9121775" y="4975225"/>
          <p14:tracePt t="91896" x="9144000" y="4975225"/>
          <p14:tracePt t="91900" x="9166225" y="4975225"/>
          <p14:tracePt t="91902" x="9188450" y="4975225"/>
          <p14:tracePt t="91904" x="9210675" y="4975225"/>
          <p14:tracePt t="91912" x="9256713" y="4997450"/>
          <p14:tracePt t="91916" x="9278938" y="4997450"/>
          <p14:tracePt t="91918" x="9301163" y="4997450"/>
          <p14:tracePt t="91921" x="9323388" y="4997450"/>
          <p14:tracePt t="91930" x="9412288" y="5019675"/>
          <p14:tracePt t="91932" x="9458325" y="5019675"/>
          <p14:tracePt t="91934" x="9480550" y="5019675"/>
          <p14:tracePt t="91936" x="9502775" y="5019675"/>
          <p14:tracePt t="91939" x="9525000" y="5019675"/>
          <p14:tracePt t="91949" x="9637713" y="5041900"/>
          <p14:tracePt t="91951" x="9682163" y="5041900"/>
          <p14:tracePt t="91954" x="9704388" y="5041900"/>
          <p14:tracePt t="91964" x="9817100" y="5041900"/>
          <p14:tracePt t="91966" x="9839325" y="5041900"/>
          <p14:tracePt t="91968" x="9861550" y="5041900"/>
          <p14:tracePt t="91970" x="9883775" y="5041900"/>
          <p14:tracePt t="91979" x="9972675" y="5041900"/>
          <p14:tracePt t="91981" x="9994900" y="5041900"/>
          <p14:tracePt t="91982" x="10018713" y="5041900"/>
          <p14:tracePt t="91986" x="10063163" y="5041900"/>
          <p14:tracePt t="91988" x="10085388" y="5041900"/>
          <p14:tracePt t="91996" x="10174288" y="5019675"/>
          <p14:tracePt t="91998" x="10198100" y="5019675"/>
          <p14:tracePt t="92002" x="10242550" y="5019675"/>
          <p14:tracePt t="92004" x="10264775" y="5019675"/>
          <p14:tracePt t="92013" x="10309225" y="4997450"/>
          <p14:tracePt t="92014" x="10353675" y="4975225"/>
          <p14:tracePt t="92018" x="10375900" y="4975225"/>
          <p14:tracePt t="92029" x="10444163" y="4953000"/>
          <p14:tracePt t="92034" x="10466388" y="4930775"/>
          <p14:tracePt t="92039" x="10488613" y="4930775"/>
          <p14:tracePt t="92047" x="10510838" y="4908550"/>
          <p14:tracePt t="92048" x="10533063" y="4886325"/>
          <p14:tracePt t="92055" x="10555288" y="4864100"/>
          <p14:tracePt t="92063" x="10579100" y="4840288"/>
          <p14:tracePt t="92068" x="10601325" y="4818063"/>
          <p14:tracePt t="92070" x="10623550" y="4795838"/>
          <p14:tracePt t="92078" x="10645775" y="4773613"/>
          <p14:tracePt t="92084" x="10668000" y="4751388"/>
          <p14:tracePt t="92095" x="10712450" y="4706938"/>
          <p14:tracePt t="92098" x="10712450" y="4684713"/>
          <p14:tracePt t="92100" x="10734675" y="4684713"/>
          <p14:tracePt t="92104" x="10734675" y="4660900"/>
          <p14:tracePt t="92112" x="10734675" y="4638675"/>
          <p14:tracePt t="92115" x="10756900" y="4616450"/>
          <p14:tracePt t="92120" x="10756900" y="4594225"/>
          <p14:tracePt t="92141" x="10756900" y="4572000"/>
          <p14:tracePt t="92148" x="10780713" y="4572000"/>
          <p14:tracePt t="92162" x="10780713" y="4549775"/>
          <p14:tracePt t="92220" x="10780713" y="4527550"/>
          <p14:tracePt t="92248" x="10756900" y="4505325"/>
          <p14:tracePt t="92261" x="10734675" y="4505325"/>
          <p14:tracePt t="92277" x="10690225" y="4505325"/>
          <p14:tracePt t="92291" x="10668000" y="4483100"/>
          <p14:tracePt t="92305" x="10601325" y="4483100"/>
          <p14:tracePt t="92318" x="10579100" y="4437063"/>
          <p14:tracePt t="92321" x="10555288" y="4437063"/>
          <p14:tracePt t="92336" x="10488613" y="4414838"/>
          <p14:tracePt t="92347" x="10421938" y="4414838"/>
          <p14:tracePt t="92350" x="10399713" y="4392613"/>
          <p14:tracePt t="92354" x="10375900" y="4392613"/>
          <p14:tracePt t="92362" x="10331450" y="4392613"/>
          <p14:tracePt t="92364" x="10331450" y="4370388"/>
          <p14:tracePt t="92366" x="10309225" y="4370388"/>
          <p14:tracePt t="92370" x="10287000" y="4348163"/>
          <p14:tracePt t="92376" x="10264775" y="4348163"/>
          <p14:tracePt t="92378" x="10242550" y="4348163"/>
          <p14:tracePt t="92382" x="10220325" y="4348163"/>
          <p14:tracePt t="92386" x="10198100" y="4348163"/>
          <p14:tracePt t="92395" x="10152063" y="4325938"/>
          <p14:tracePt t="92398" x="10129838" y="4325938"/>
          <p14:tracePt t="92403" x="10107613" y="4325938"/>
          <p14:tracePt t="92409" x="10063163" y="4325938"/>
          <p14:tracePt t="92412" x="10063163" y="4303713"/>
          <p14:tracePt t="92415" x="10040938" y="4303713"/>
          <p14:tracePt t="92419" x="10018713" y="4303713"/>
          <p14:tracePt t="92421" x="9994900" y="4303713"/>
          <p14:tracePt t="92429" x="9950450" y="4303713"/>
          <p14:tracePt t="92433" x="9928225" y="4303713"/>
          <p14:tracePt t="92434" x="9906000" y="4279900"/>
          <p14:tracePt t="92436" x="9883775" y="4279900"/>
          <p14:tracePt t="92445" x="9839325" y="4257675"/>
          <p14:tracePt t="92447" x="9817100" y="4257675"/>
          <p14:tracePt t="92449" x="9793288" y="4257675"/>
          <p14:tracePt t="92455" x="9748838" y="4235450"/>
          <p14:tracePt t="92461" x="9591675" y="4213225"/>
          <p14:tracePt t="92463" x="9569450" y="4213225"/>
          <p14:tracePt t="92464" x="9547225" y="4213225"/>
          <p14:tracePt t="92467" x="9502775" y="4213225"/>
          <p14:tracePt t="92469" x="9480550" y="4213225"/>
          <p14:tracePt t="92470" x="9458325" y="4213225"/>
          <p14:tracePt t="92478" x="9390063" y="4191000"/>
          <p14:tracePt t="92479" x="9345613" y="4191000"/>
          <p14:tracePt t="92481" x="9323388" y="4191000"/>
          <p14:tracePt t="92483" x="9301163" y="4191000"/>
          <p14:tracePt t="92484" x="9256713" y="4191000"/>
          <p14:tracePt t="92486" x="9232900" y="4168775"/>
          <p14:tracePt t="92489" x="9188450" y="4168775"/>
          <p14:tracePt t="92495" x="9099550" y="4168775"/>
          <p14:tracePt t="92497" x="9055100" y="4168775"/>
          <p14:tracePt t="92499" x="9031288" y="4168775"/>
          <p14:tracePt t="92500" x="8986838" y="4168775"/>
          <p14:tracePt t="92502" x="8964613" y="4168775"/>
          <p14:tracePt t="92504" x="8920163" y="4146550"/>
          <p14:tracePt t="92510" x="8807450" y="4146550"/>
          <p14:tracePt t="92513" x="8763000" y="4146550"/>
          <p14:tracePt t="92514" x="8718550" y="4146550"/>
          <p14:tracePt t="92516" x="8696325" y="4146550"/>
          <p14:tracePt t="92518" x="8628063" y="4146550"/>
          <p14:tracePt t="92520" x="8605838" y="4146550"/>
          <p14:tracePt t="92527" x="8494713" y="4146550"/>
          <p14:tracePt t="92528" x="8470900" y="4146550"/>
          <p14:tracePt t="92530" x="8448675" y="4146550"/>
          <p14:tracePt t="92532" x="8426450" y="4146550"/>
          <p14:tracePt t="92534" x="8382000" y="4146550"/>
          <p14:tracePt t="92536" x="8359775" y="4146550"/>
          <p14:tracePt t="92539" x="8337550" y="4146550"/>
          <p14:tracePt t="92545" x="8269288" y="4146550"/>
          <p14:tracePt t="92547" x="8247063" y="4168775"/>
          <p14:tracePt t="92549" x="8224838" y="4168775"/>
          <p14:tracePt t="92550" x="8202613" y="4191000"/>
          <p14:tracePt t="92554" x="8180388" y="4191000"/>
          <p14:tracePt t="92561" x="8135938" y="4213225"/>
          <p14:tracePt t="92564" x="8089900" y="4235450"/>
          <p14:tracePt t="92569" x="8089900" y="4257675"/>
          <p14:tracePt t="92578" x="8023225" y="4303713"/>
          <p14:tracePt t="92585" x="8001000" y="4325938"/>
          <p14:tracePt t="92587" x="8001000" y="4348163"/>
          <p14:tracePt t="92593" x="8001000" y="4370388"/>
          <p14:tracePt t="92594" x="8001000" y="4392613"/>
          <p14:tracePt t="92599" x="8001000" y="4414838"/>
          <p14:tracePt t="92601" x="8001000" y="4437063"/>
          <p14:tracePt t="92602" x="8001000" y="4459288"/>
          <p14:tracePt t="92605" x="8001000" y="4483100"/>
          <p14:tracePt t="92611" x="8001000" y="4527550"/>
          <p14:tracePt t="92613" x="8001000" y="4572000"/>
          <p14:tracePt t="92614" x="8001000" y="4594225"/>
          <p14:tracePt t="92616" x="8001000" y="4616450"/>
          <p14:tracePt t="92619" x="8001000" y="4660900"/>
          <p14:tracePt t="92621" x="8001000" y="4684713"/>
          <p14:tracePt t="92628" x="8045450" y="4795838"/>
          <p14:tracePt t="92633" x="8067675" y="4818063"/>
          <p14:tracePt t="92635" x="8067675" y="4864100"/>
          <p14:tracePt t="92644" x="8113713" y="4953000"/>
          <p14:tracePt t="92645" x="8135938" y="4953000"/>
          <p14:tracePt t="92647" x="8135938" y="4975225"/>
          <p14:tracePt t="92648" x="8158163" y="4997450"/>
          <p14:tracePt t="92650" x="8180388" y="5019675"/>
          <p14:tracePt t="92655" x="8202613" y="5041900"/>
          <p14:tracePt t="92660" x="8224838" y="5087938"/>
          <p14:tracePt t="92662" x="8269288" y="5110163"/>
          <p14:tracePt t="92667" x="8315325" y="5132388"/>
          <p14:tracePt t="92670" x="8337550" y="5132388"/>
          <p14:tracePt t="92678" x="8426450" y="5176838"/>
          <p14:tracePt t="92679" x="8448675" y="5176838"/>
          <p14:tracePt t="92681" x="8470900" y="5176838"/>
          <p14:tracePt t="92682" x="8494713" y="5199063"/>
          <p14:tracePt t="92685" x="8516938" y="5221288"/>
          <p14:tracePt t="92686" x="8539163" y="5221288"/>
          <p14:tracePt t="92689" x="8583613" y="5221288"/>
          <p14:tracePt t="92693" x="8650288" y="5245100"/>
          <p14:tracePt t="92694" x="8696325" y="5267325"/>
          <p14:tracePt t="92697" x="8718550" y="5267325"/>
          <p14:tracePt t="92699" x="8763000" y="5289550"/>
          <p14:tracePt t="92700" x="8829675" y="5289550"/>
          <p14:tracePt t="92702" x="8875713" y="5289550"/>
          <p14:tracePt t="92704" x="8920163" y="5311775"/>
          <p14:tracePt t="92710" x="9031288" y="5334000"/>
          <p14:tracePt t="92711" x="9077325" y="5334000"/>
          <p14:tracePt t="92714" x="9121775" y="5334000"/>
          <p14:tracePt t="92715" x="9210675" y="5356225"/>
          <p14:tracePt t="92716" x="9278938" y="5356225"/>
          <p14:tracePt t="92718" x="9323388" y="5356225"/>
          <p14:tracePt t="92720" x="9367838" y="5356225"/>
          <p14:tracePt t="92725" x="9525000" y="5356225"/>
          <p14:tracePt t="92727" x="9591675" y="5356225"/>
          <p14:tracePt t="92729" x="9637713" y="5356225"/>
          <p14:tracePt t="92731" x="9726613" y="5356225"/>
          <p14:tracePt t="92732" x="9793288" y="5356225"/>
          <p14:tracePt t="92735" x="9839325" y="5356225"/>
          <p14:tracePt t="92736" x="9883775" y="5356225"/>
          <p14:tracePt t="92739" x="9950450" y="5356225"/>
          <p14:tracePt t="92744" x="10085388" y="5356225"/>
          <p14:tracePt t="92747" x="10152063" y="5356225"/>
          <p14:tracePt t="92749" x="10198100" y="5356225"/>
          <p14:tracePt t="92751" x="10242550" y="5356225"/>
          <p14:tracePt t="92753" x="10287000" y="5356225"/>
          <p14:tracePt t="92755" x="10331450" y="5356225"/>
          <p14:tracePt t="92761" x="10444163" y="5356225"/>
          <p14:tracePt t="92763" x="10466388" y="5356225"/>
          <p14:tracePt t="92765" x="10488613" y="5334000"/>
          <p14:tracePt t="92766" x="10533063" y="5334000"/>
          <p14:tracePt t="92769" x="10555288" y="5334000"/>
          <p14:tracePt t="92771" x="10579100" y="5334000"/>
          <p14:tracePt t="92775" x="10623550" y="5311775"/>
          <p14:tracePt t="92777" x="10645775" y="5311775"/>
          <p14:tracePt t="92795" x="10712450" y="5267325"/>
          <p14:tracePt t="92812" x="10712450" y="5245100"/>
          <p14:tracePt t="92831" x="10712450" y="5221288"/>
          <p14:tracePt t="92833" x="10712450" y="5199063"/>
          <p14:tracePt t="92847" x="10712450" y="5176838"/>
          <p14:tracePt t="92851" x="10712450" y="5154613"/>
          <p14:tracePt t="92869" x="10668000" y="5110163"/>
          <p14:tracePt t="92872" x="10668000" y="5087938"/>
          <p14:tracePt t="92885" x="10623550" y="5065713"/>
          <p14:tracePt t="92887" x="10623550" y="5041900"/>
          <p14:tracePt t="92903" x="10533063" y="4997450"/>
          <p14:tracePt t="92917" x="10466388" y="4953000"/>
          <p14:tracePt t="92922" x="10444163" y="4953000"/>
          <p14:tracePt t="92931" x="10399713" y="4930775"/>
          <p14:tracePt t="92934" x="10375900" y="4908550"/>
          <p14:tracePt t="92954" x="10309225" y="4908550"/>
          <p14:tracePt t="92975" x="10264775" y="4908550"/>
          <p14:tracePt t="92999" x="10242550" y="4908550"/>
          <p14:tracePt t="93014" x="10220325" y="4908550"/>
          <p14:tracePt t="93039" x="10198100" y="4908550"/>
          <p14:tracePt t="93061" x="10174288" y="4908550"/>
          <p14:tracePt t="93081" x="10152063" y="4908550"/>
          <p14:tracePt t="93093" x="10129838" y="4930775"/>
          <p14:tracePt t="93105" x="10107613" y="4930775"/>
          <p14:tracePt t="93116" x="10085388" y="4953000"/>
          <p14:tracePt t="93137" x="10063163" y="4953000"/>
          <p14:tracePt t="93145" x="10040938" y="4953000"/>
          <p14:tracePt t="93165" x="10018713" y="4953000"/>
          <p14:tracePt t="93171" x="9994900" y="4953000"/>
          <p14:tracePt t="93177" x="9928225" y="4975225"/>
          <p14:tracePt t="93179" x="9906000" y="4975225"/>
          <p14:tracePt t="93180" x="9861550" y="4975225"/>
          <p14:tracePt t="93183" x="9839325" y="4975225"/>
          <p14:tracePt t="93184" x="9817100" y="4975225"/>
          <p14:tracePt t="93186" x="9793288" y="4975225"/>
          <p14:tracePt t="93189" x="9748838" y="4975225"/>
          <p14:tracePt t="93199" x="9547225" y="4975225"/>
          <p14:tracePt t="93201" x="9525000" y="4975225"/>
          <p14:tracePt t="93203" x="9502775" y="4975225"/>
          <p14:tracePt t="93205" x="9458325" y="4975225"/>
          <p14:tracePt t="93214" x="9256713" y="4975225"/>
          <p14:tracePt t="93217" x="9210675" y="4975225"/>
          <p14:tracePt t="93219" x="9188450" y="4975225"/>
          <p14:tracePt t="93221" x="9166225" y="4975225"/>
          <p14:tracePt t="93229" x="8986838" y="4975225"/>
          <p14:tracePt t="93231" x="8942388" y="4975225"/>
          <p14:tracePt t="93233" x="8920163" y="4975225"/>
          <p14:tracePt t="93235" x="8875713" y="4975225"/>
          <p14:tracePt t="93237" x="8829675" y="4975225"/>
          <p14:tracePt t="93246" x="8718550" y="4975225"/>
          <p14:tracePt t="93247" x="8696325" y="4975225"/>
          <p14:tracePt t="93249" x="8674100" y="4975225"/>
          <p14:tracePt t="93251" x="8628063" y="4975225"/>
          <p14:tracePt t="93253" x="8583613" y="4975225"/>
          <p14:tracePt t="93255" x="8561388" y="4975225"/>
          <p14:tracePt t="93265" x="8404225" y="4975225"/>
          <p14:tracePt t="93267" x="8337550" y="4975225"/>
          <p14:tracePt t="93269" x="8315325" y="4975225"/>
          <p14:tracePt t="93271" x="8293100" y="4975225"/>
          <p14:tracePt t="93280" x="8158163" y="4953000"/>
          <p14:tracePt t="93281" x="8135938" y="4953000"/>
          <p14:tracePt t="93283" x="8045450" y="4953000"/>
          <p14:tracePt t="93285" x="8001000" y="4930775"/>
          <p14:tracePt t="93287" x="7978775" y="4908550"/>
          <p14:tracePt t="93297" x="7888288" y="4908550"/>
          <p14:tracePt t="93312" x="7866063" y="4908550"/>
          <p14:tracePt t="93314" x="7843838" y="4908550"/>
          <p14:tracePt t="93329" x="7843838" y="4930775"/>
          <p14:tracePt t="93331" x="7843838" y="4953000"/>
          <p14:tracePt t="93345" x="7866063" y="4953000"/>
          <p14:tracePt t="93355" x="7888288" y="4953000"/>
          <p14:tracePt t="93360" x="7912100" y="4953000"/>
          <p14:tracePt t="93389" x="7978775" y="4953000"/>
          <p14:tracePt t="93418" x="8067675" y="4953000"/>
          <p14:tracePt t="93439" x="8089900" y="4953000"/>
          <p14:tracePt t="93450" x="8113713" y="4930775"/>
          <p14:tracePt t="93454" x="8135938" y="4930775"/>
          <p14:tracePt t="93480" x="8269288" y="4864100"/>
          <p14:tracePt t="93484" x="8293100" y="4840288"/>
          <p14:tracePt t="93488" x="8337550" y="4818063"/>
          <p14:tracePt t="93492" x="8382000" y="4795838"/>
          <p14:tracePt t="93496" x="8426450" y="4773613"/>
          <p14:tracePt t="93500" x="8448675" y="4751388"/>
          <p14:tracePt t="93504" x="8494713" y="4729163"/>
          <p14:tracePt t="93508" x="8539163" y="4706938"/>
          <p14:tracePt t="93511" x="8561388" y="4706938"/>
          <p14:tracePt t="93516" x="8583613" y="4660900"/>
          <p14:tracePt t="93531" x="8605838" y="4616450"/>
          <p14:tracePt t="93534" x="8605838" y="4594225"/>
          <p14:tracePt t="93539" x="8605838" y="4572000"/>
          <p14:tracePt t="93548" x="8605838" y="4527550"/>
          <p14:tracePt t="93567" x="8605838" y="4414838"/>
          <p14:tracePt t="93576" x="8605838" y="4392613"/>
          <p14:tracePt t="93581" x="8605838" y="4370388"/>
          <p14:tracePt t="93598" x="8561388" y="4325938"/>
          <p14:tracePt t="93618" x="8404225" y="4279900"/>
          <p14:tracePt t="93623" x="8337550" y="4279900"/>
          <p14:tracePt t="93627" x="8269288" y="4279900"/>
          <p14:tracePt t="93629" x="8202613" y="4279900"/>
          <p14:tracePt t="93633" x="8113713" y="4279900"/>
          <p14:tracePt t="93637" x="8023225" y="4279900"/>
          <p14:tracePt t="93642" x="7934325" y="4325938"/>
          <p14:tracePt t="93646" x="7799388" y="4370388"/>
          <p14:tracePt t="93650" x="7708900" y="4392613"/>
          <p14:tracePt t="93654" x="7575550" y="4437063"/>
          <p14:tracePt t="93659" x="7351713" y="4505325"/>
          <p14:tracePt t="93666" x="7126288" y="4594225"/>
          <p14:tracePt t="93670" x="6992938" y="4660900"/>
          <p14:tracePt t="93676" x="6745288" y="4729163"/>
          <p14:tracePt t="93684" x="6410325" y="4864100"/>
          <p14:tracePt t="93690" x="6140450" y="4975225"/>
          <p14:tracePt t="93698" x="5759450" y="5132388"/>
          <p14:tracePt t="93704" x="5422900" y="5289550"/>
          <p14:tracePt t="93710" x="5087938" y="5446713"/>
          <p14:tracePt t="93714" x="4886325" y="5535613"/>
          <p14:tracePt t="93718" x="4729163" y="5602288"/>
          <p14:tracePt t="93724" x="4527550" y="5692775"/>
          <p14:tracePt t="93731" x="4191000" y="5872163"/>
          <p14:tracePt t="93738" x="3944938" y="6007100"/>
          <p14:tracePt t="93744" x="3787775" y="6096000"/>
          <p14:tracePt t="93747" x="3675063" y="6184900"/>
          <p14:tracePt t="93751" x="3586163" y="6253163"/>
          <p14:tracePt t="93755" x="3517900" y="6319838"/>
          <p14:tracePt t="93759" x="3451225" y="6364288"/>
          <p14:tracePt t="93763" x="3362325" y="6432550"/>
          <p14:tracePt t="93767" x="3316288" y="6477000"/>
          <p14:tracePt t="93772" x="3271838" y="6543675"/>
          <p14:tracePt t="93775" x="3205163" y="6589713"/>
          <p14:tracePt t="93778" x="3160713" y="6611938"/>
          <p14:tracePt t="93782" x="3136900" y="6656388"/>
          <p14:tracePt t="93787" x="3092450" y="6723063"/>
          <p14:tracePt t="93792" x="3070225" y="6769100"/>
          <p14:tracePt t="93796" x="3048000" y="6791325"/>
        </p14:tracePtLst>
      </p14:laserTraceLst>
    </p:ext>
  </p:extLs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1092</Words>
  <Application>Microsoft Office PowerPoint</Application>
  <PresentationFormat>Panorámica</PresentationFormat>
  <Paragraphs>423</Paragraphs>
  <Slides>12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Microsoft Sans Serif</vt:lpstr>
      <vt:lpstr>Roboto Slab</vt:lpstr>
      <vt:lpstr>Tema de Office</vt:lpstr>
      <vt:lpstr>Presentación de PowerPoint</vt:lpstr>
      <vt:lpstr>1. Análisis teórico y simulación de punto de operación </vt:lpstr>
      <vt:lpstr>Presentación de PowerPoint</vt:lpstr>
      <vt:lpstr>Tabla de resultados</vt:lpstr>
      <vt:lpstr>Simulación</vt:lpstr>
      <vt:lpstr>Presentación de PowerPoint</vt:lpstr>
      <vt:lpstr>Presentación de PowerPoint</vt:lpstr>
      <vt:lpstr>Montaje experimental </vt:lpstr>
      <vt:lpstr>Configure RV a uno de los valores que llevan el transistor a operar en Región de Saturación.</vt:lpstr>
      <vt:lpstr>Presentación de PowerPoint</vt:lpstr>
      <vt:lpstr>CONCLUSIONES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Parque</dc:creator>
  <cp:lastModifiedBy>LUIS FERNANDO TORRES TORRES</cp:lastModifiedBy>
  <cp:revision>132</cp:revision>
  <dcterms:created xsi:type="dcterms:W3CDTF">2020-05-06T19:09:23Z</dcterms:created>
  <dcterms:modified xsi:type="dcterms:W3CDTF">2022-09-19T03:18:54Z</dcterms:modified>
</cp:coreProperties>
</file>